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6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4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1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7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4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9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2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BD4A-E3B5-40A7-934C-0AB298F02D4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8898-561A-42BE-9008-03CE910C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1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5" y="237669"/>
            <a:ext cx="1583222" cy="15216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5737" y="237669"/>
            <a:ext cx="6726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Louisiana Department of Natural Resources</a:t>
            </a:r>
          </a:p>
          <a:p>
            <a:r>
              <a:rPr lang="en-US" sz="2800" dirty="0" smtClean="0"/>
              <a:t>VIRTUAL MEETING INSTRUCTIONS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2515" y="2241352"/>
            <a:ext cx="814191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Joining a Meeting By Computer: </a:t>
            </a:r>
          </a:p>
          <a:p>
            <a:r>
              <a:rPr lang="en-US" sz="1600" dirty="0" smtClean="0"/>
              <a:t>1. Click </a:t>
            </a:r>
            <a:r>
              <a:rPr lang="en-US" sz="1600" dirty="0"/>
              <a:t>the meeting link </a:t>
            </a:r>
            <a:r>
              <a:rPr lang="en-US" sz="1600" dirty="0" smtClean="0"/>
              <a:t>on the Louisiana DNR website (dnr.Louisiana.gov </a:t>
            </a:r>
            <a:r>
              <a:rPr lang="en-US" sz="1600" dirty="0" smtClean="0">
                <a:sym typeface="Wingdings" panose="05000000000000000000" pitchFamily="2" charset="2"/>
              </a:rPr>
              <a:t> Conservation page)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 smtClean="0"/>
              <a:t>2. Join the </a:t>
            </a:r>
            <a:r>
              <a:rPr lang="en-US" sz="1600" dirty="0"/>
              <a:t>meeting using one of these methods: </a:t>
            </a:r>
            <a:endParaRPr lang="en-US" sz="1600" dirty="0" smtClean="0"/>
          </a:p>
          <a:p>
            <a:pPr lvl="1"/>
            <a:r>
              <a:rPr lang="en-US" sz="1600" dirty="0" smtClean="0"/>
              <a:t>- Click </a:t>
            </a:r>
            <a:r>
              <a:rPr lang="en-US" sz="1600" dirty="0"/>
              <a:t>Join a Meeting if you want to join without signing in. </a:t>
            </a:r>
          </a:p>
          <a:p>
            <a:pPr lvl="1"/>
            <a:r>
              <a:rPr lang="en-US" sz="1600" dirty="0" smtClean="0"/>
              <a:t>- Sign </a:t>
            </a:r>
            <a:r>
              <a:rPr lang="en-US" sz="1600" dirty="0"/>
              <a:t>in to Zoom then click Join. </a:t>
            </a:r>
          </a:p>
          <a:p>
            <a:r>
              <a:rPr lang="en-US" sz="1600" dirty="0" smtClean="0"/>
              <a:t>3. Select if you would like to connect audio and/or video and click Join.</a:t>
            </a:r>
          </a:p>
          <a:p>
            <a:endParaRPr lang="en-US" sz="600" dirty="0" smtClean="0"/>
          </a:p>
          <a:p>
            <a:r>
              <a:rPr lang="en-US" sz="1600" u="sng" dirty="0" smtClean="0"/>
              <a:t>Joining a Meeting By Phone (dial-in)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On </a:t>
            </a:r>
            <a:r>
              <a:rPr lang="en-US" sz="1600" dirty="0"/>
              <a:t>your phone, dial the teleconferencing number provided for the virtual meeting (available </a:t>
            </a:r>
            <a:r>
              <a:rPr lang="en-US" sz="1600" dirty="0" smtClean="0"/>
              <a:t>on the Louisiana DNR Website)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Enter </a:t>
            </a:r>
            <a:r>
              <a:rPr lang="en-US" sz="1600" dirty="0"/>
              <a:t>the meeting ID number </a:t>
            </a:r>
            <a:r>
              <a:rPr lang="en-US" sz="1600" dirty="0" smtClean="0"/>
              <a:t>when </a:t>
            </a:r>
            <a:r>
              <a:rPr lang="en-US" sz="1600" dirty="0"/>
              <a:t>prompted using your dial pad.  </a:t>
            </a:r>
            <a:endParaRPr lang="en-US" sz="1600" dirty="0" smtClean="0"/>
          </a:p>
          <a:p>
            <a:endParaRPr lang="en-US" sz="600" dirty="0"/>
          </a:p>
          <a:p>
            <a:r>
              <a:rPr lang="en-US" sz="1600" u="sng" dirty="0" smtClean="0"/>
              <a:t>Raising your Hand by Computer</a:t>
            </a:r>
          </a:p>
          <a:p>
            <a:r>
              <a:rPr lang="en-US" sz="1600" dirty="0" smtClean="0"/>
              <a:t>This option should be next to name under the Participants Tab. Toward the end of the hearing, </a:t>
            </a:r>
            <a:r>
              <a:rPr lang="en-US" sz="1600" dirty="0"/>
              <a:t>t</a:t>
            </a:r>
            <a:r>
              <a:rPr lang="en-US" sz="1600" dirty="0" smtClean="0"/>
              <a:t>he hearing officer will invite you to raise your hand if you would like to make a public comment for the record. </a:t>
            </a:r>
          </a:p>
          <a:p>
            <a:endParaRPr lang="en-US" sz="600" dirty="0" smtClean="0"/>
          </a:p>
          <a:p>
            <a:r>
              <a:rPr lang="en-US" sz="1600" u="sng" dirty="0" smtClean="0"/>
              <a:t>Entering a Comment when dialing by phone:</a:t>
            </a:r>
          </a:p>
          <a:p>
            <a:r>
              <a:rPr lang="en-US" sz="1600" dirty="0" smtClean="0"/>
              <a:t>Near the end of the public hearing, each attendee who has manually dialed-in on a phone (e.g. you are NOT using the Zoom App),</a:t>
            </a:r>
            <a:r>
              <a:rPr lang="en-US" sz="1600" dirty="0"/>
              <a:t> </a:t>
            </a:r>
            <a:r>
              <a:rPr lang="en-US" sz="1600" dirty="0" smtClean="0"/>
              <a:t>will be called upon by phone number and invited to speak.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815737" y="1258308"/>
            <a:ext cx="286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Division Mailing Address:</a:t>
            </a:r>
          </a:p>
          <a:p>
            <a:r>
              <a:rPr lang="en-US" sz="1600" dirty="0" smtClean="0"/>
              <a:t>P.O. Box 94275</a:t>
            </a:r>
          </a:p>
          <a:p>
            <a:r>
              <a:rPr lang="en-US" sz="1600" dirty="0" smtClean="0"/>
              <a:t>Baton Rouge, LA 70804</a:t>
            </a:r>
          </a:p>
        </p:txBody>
      </p:sp>
    </p:spTree>
    <p:extLst>
      <p:ext uri="{BB962C8B-B14F-4D97-AF65-F5344CB8AC3E}">
        <p14:creationId xmlns:p14="http://schemas.microsoft.com/office/powerpoint/2010/main" val="140808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55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State of Louisiana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 Shircliff</dc:creator>
  <cp:lastModifiedBy>Byron Ebner</cp:lastModifiedBy>
  <cp:revision>9</cp:revision>
  <dcterms:created xsi:type="dcterms:W3CDTF">2020-08-23T17:29:37Z</dcterms:created>
  <dcterms:modified xsi:type="dcterms:W3CDTF">2020-09-01T21:09:25Z</dcterms:modified>
</cp:coreProperties>
</file>