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57" r:id="rId1"/>
  </p:sldMasterIdLst>
  <p:notesMasterIdLst>
    <p:notesMasterId r:id="rId98"/>
  </p:notesMasterIdLst>
  <p:sldIdLst>
    <p:sldId id="256" r:id="rId2"/>
    <p:sldId id="345" r:id="rId3"/>
    <p:sldId id="346" r:id="rId4"/>
    <p:sldId id="364" r:id="rId5"/>
    <p:sldId id="365" r:id="rId6"/>
    <p:sldId id="371" r:id="rId7"/>
    <p:sldId id="372" r:id="rId8"/>
    <p:sldId id="375" r:id="rId9"/>
    <p:sldId id="374" r:id="rId10"/>
    <p:sldId id="376" r:id="rId11"/>
    <p:sldId id="377" r:id="rId12"/>
    <p:sldId id="404" r:id="rId13"/>
    <p:sldId id="379" r:id="rId14"/>
    <p:sldId id="405" r:id="rId15"/>
    <p:sldId id="395" r:id="rId16"/>
    <p:sldId id="390" r:id="rId17"/>
    <p:sldId id="391" r:id="rId18"/>
    <p:sldId id="392" r:id="rId19"/>
    <p:sldId id="393" r:id="rId20"/>
    <p:sldId id="394" r:id="rId21"/>
    <p:sldId id="398" r:id="rId22"/>
    <p:sldId id="397" r:id="rId23"/>
    <p:sldId id="396" r:id="rId24"/>
    <p:sldId id="399" r:id="rId25"/>
    <p:sldId id="347" r:id="rId26"/>
    <p:sldId id="420" r:id="rId27"/>
    <p:sldId id="348" r:id="rId28"/>
    <p:sldId id="407" r:id="rId29"/>
    <p:sldId id="408" r:id="rId30"/>
    <p:sldId id="409" r:id="rId31"/>
    <p:sldId id="410" r:id="rId32"/>
    <p:sldId id="411" r:id="rId33"/>
    <p:sldId id="421" r:id="rId34"/>
    <p:sldId id="414" r:id="rId35"/>
    <p:sldId id="415" r:id="rId36"/>
    <p:sldId id="412" r:id="rId37"/>
    <p:sldId id="413" r:id="rId38"/>
    <p:sldId id="417" r:id="rId39"/>
    <p:sldId id="419" r:id="rId40"/>
    <p:sldId id="380" r:id="rId41"/>
    <p:sldId id="441" r:id="rId42"/>
    <p:sldId id="418" r:id="rId43"/>
    <p:sldId id="435" r:id="rId44"/>
    <p:sldId id="442" r:id="rId45"/>
    <p:sldId id="311" r:id="rId46"/>
    <p:sldId id="445" r:id="rId47"/>
    <p:sldId id="446" r:id="rId48"/>
    <p:sldId id="444" r:id="rId49"/>
    <p:sldId id="443" r:id="rId50"/>
    <p:sldId id="447" r:id="rId51"/>
    <p:sldId id="438" r:id="rId52"/>
    <p:sldId id="439" r:id="rId53"/>
    <p:sldId id="381" r:id="rId54"/>
    <p:sldId id="382" r:id="rId55"/>
    <p:sldId id="383" r:id="rId56"/>
    <p:sldId id="384" r:id="rId57"/>
    <p:sldId id="385" r:id="rId58"/>
    <p:sldId id="386" r:id="rId59"/>
    <p:sldId id="387" r:id="rId60"/>
    <p:sldId id="388" r:id="rId61"/>
    <p:sldId id="400" r:id="rId62"/>
    <p:sldId id="401" r:id="rId63"/>
    <p:sldId id="402" r:id="rId64"/>
    <p:sldId id="448" r:id="rId65"/>
    <p:sldId id="426" r:id="rId66"/>
    <p:sldId id="424" r:id="rId67"/>
    <p:sldId id="425" r:id="rId68"/>
    <p:sldId id="406" r:id="rId69"/>
    <p:sldId id="422" r:id="rId70"/>
    <p:sldId id="427" r:id="rId71"/>
    <p:sldId id="428" r:id="rId72"/>
    <p:sldId id="429" r:id="rId73"/>
    <p:sldId id="464" r:id="rId74"/>
    <p:sldId id="430" r:id="rId75"/>
    <p:sldId id="431" r:id="rId76"/>
    <p:sldId id="432" r:id="rId77"/>
    <p:sldId id="433" r:id="rId78"/>
    <p:sldId id="452" r:id="rId79"/>
    <p:sldId id="465" r:id="rId80"/>
    <p:sldId id="434" r:id="rId81"/>
    <p:sldId id="453" r:id="rId82"/>
    <p:sldId id="454" r:id="rId83"/>
    <p:sldId id="456" r:id="rId84"/>
    <p:sldId id="466" r:id="rId85"/>
    <p:sldId id="455" r:id="rId86"/>
    <p:sldId id="457" r:id="rId87"/>
    <p:sldId id="458" r:id="rId88"/>
    <p:sldId id="459" r:id="rId89"/>
    <p:sldId id="460" r:id="rId90"/>
    <p:sldId id="461" r:id="rId91"/>
    <p:sldId id="462" r:id="rId92"/>
    <p:sldId id="463" r:id="rId93"/>
    <p:sldId id="333" r:id="rId94"/>
    <p:sldId id="449" r:id="rId95"/>
    <p:sldId id="450" r:id="rId96"/>
    <p:sldId id="451" r:id="rId97"/>
  </p:sldIdLst>
  <p:sldSz cx="9144000" cy="6858000" type="screen4x3"/>
  <p:notesSz cx="7023100" cy="93091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00"/>
    <a:srgbClr val="FF9900"/>
    <a:srgbClr val="CC0000"/>
    <a:srgbClr val="CC6600"/>
    <a:srgbClr val="A7A7A7"/>
    <a:srgbClr val="0000FF"/>
    <a:srgbClr val="6600FF"/>
    <a:srgbClr val="C00000"/>
    <a:srgbClr val="5F5F5F"/>
    <a:srgbClr val="527B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74" autoAdjust="0"/>
    <p:restoredTop sz="94638" autoAdjust="0"/>
  </p:normalViewPr>
  <p:slideViewPr>
    <p:cSldViewPr>
      <p:cViewPr>
        <p:scale>
          <a:sx n="98" d="100"/>
          <a:sy n="98" d="100"/>
        </p:scale>
        <p:origin x="-1032" y="-870"/>
      </p:cViewPr>
      <p:guideLst>
        <p:guide orient="horz" pos="2160"/>
        <p:guide pos="2880"/>
      </p:guideLst>
    </p:cSldViewPr>
  </p:slideViewPr>
  <p:outlineViewPr>
    <p:cViewPr>
      <p:scale>
        <a:sx n="33" d="100"/>
        <a:sy n="33" d="100"/>
      </p:scale>
      <p:origin x="48" y="13668"/>
    </p:cViewPr>
  </p:outlineViewPr>
  <p:notesTextViewPr>
    <p:cViewPr>
      <p:scale>
        <a:sx n="100" d="100"/>
        <a:sy n="100" d="100"/>
      </p:scale>
      <p:origin x="0" y="0"/>
    </p:cViewPr>
  </p:notesTextViewPr>
  <p:gridSpacing cx="38405" cy="384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hdr" sz="quarter"/>
          </p:nvPr>
        </p:nvSpPr>
        <p:spPr bwMode="auto">
          <a:xfrm>
            <a:off x="0" y="0"/>
            <a:ext cx="30432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83" tIns="46592" rIns="93183" bIns="46592" numCol="1" anchor="t" anchorCtr="0" compatLnSpc="1">
            <a:prstTxWarp prst="textNoShape">
              <a:avLst/>
            </a:prstTxWarp>
          </a:bodyPr>
          <a:lstStyle>
            <a:lvl1pPr algn="l" defTabSz="931997">
              <a:defRPr sz="1200"/>
            </a:lvl1pPr>
          </a:lstStyle>
          <a:p>
            <a:pPr>
              <a:defRPr/>
            </a:pPr>
            <a:endParaRPr lang="en-US"/>
          </a:p>
        </p:txBody>
      </p:sp>
      <p:sp>
        <p:nvSpPr>
          <p:cNvPr id="160771" name="Rectangle 3"/>
          <p:cNvSpPr>
            <a:spLocks noGrp="1" noChangeArrowheads="1"/>
          </p:cNvSpPr>
          <p:nvPr>
            <p:ph type="dt" idx="1"/>
          </p:nvPr>
        </p:nvSpPr>
        <p:spPr bwMode="auto">
          <a:xfrm>
            <a:off x="3978275" y="0"/>
            <a:ext cx="30432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83" tIns="46592" rIns="93183" bIns="46592" numCol="1" anchor="t" anchorCtr="0" compatLnSpc="1">
            <a:prstTxWarp prst="textNoShape">
              <a:avLst/>
            </a:prstTxWarp>
          </a:bodyPr>
          <a:lstStyle>
            <a:lvl1pPr algn="r" defTabSz="931997">
              <a:defRPr sz="1200"/>
            </a:lvl1pPr>
          </a:lstStyle>
          <a:p>
            <a:pPr>
              <a:defRPr/>
            </a:pPr>
            <a:endParaRPr lang="en-US"/>
          </a:p>
        </p:txBody>
      </p:sp>
      <p:sp>
        <p:nvSpPr>
          <p:cNvPr id="33796" name="Rectangle 4"/>
          <p:cNvSpPr>
            <a:spLocks noGrp="1" noRot="1" noChangeAspect="1" noChangeArrowheads="1" noTextEdit="1"/>
          </p:cNvSpPr>
          <p:nvPr>
            <p:ph type="sldImg" idx="2"/>
          </p:nvPr>
        </p:nvSpPr>
        <p:spPr bwMode="auto">
          <a:xfrm>
            <a:off x="1184275" y="700088"/>
            <a:ext cx="4654550" cy="349091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0773" name="Rectangle 5"/>
          <p:cNvSpPr>
            <a:spLocks noGrp="1" noChangeArrowheads="1"/>
          </p:cNvSpPr>
          <p:nvPr>
            <p:ph type="body" sz="quarter" idx="3"/>
          </p:nvPr>
        </p:nvSpPr>
        <p:spPr bwMode="auto">
          <a:xfrm>
            <a:off x="703263" y="4422775"/>
            <a:ext cx="5616575" cy="418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83" tIns="46592" rIns="93183" bIns="4659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60774" name="Rectangle 6"/>
          <p:cNvSpPr>
            <a:spLocks noGrp="1" noChangeArrowheads="1"/>
          </p:cNvSpPr>
          <p:nvPr>
            <p:ph type="ftr" sz="quarter" idx="4"/>
          </p:nvPr>
        </p:nvSpPr>
        <p:spPr bwMode="auto">
          <a:xfrm>
            <a:off x="0" y="8843963"/>
            <a:ext cx="30432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83" tIns="46592" rIns="93183" bIns="46592" numCol="1" anchor="b" anchorCtr="0" compatLnSpc="1">
            <a:prstTxWarp prst="textNoShape">
              <a:avLst/>
            </a:prstTxWarp>
          </a:bodyPr>
          <a:lstStyle>
            <a:lvl1pPr algn="l" defTabSz="931997">
              <a:defRPr sz="1200"/>
            </a:lvl1pPr>
          </a:lstStyle>
          <a:p>
            <a:pPr>
              <a:defRPr/>
            </a:pPr>
            <a:endParaRPr lang="en-US"/>
          </a:p>
        </p:txBody>
      </p:sp>
      <p:sp>
        <p:nvSpPr>
          <p:cNvPr id="160775" name="Rectangle 7"/>
          <p:cNvSpPr>
            <a:spLocks noGrp="1" noChangeArrowheads="1"/>
          </p:cNvSpPr>
          <p:nvPr>
            <p:ph type="sldNum" sz="quarter" idx="5"/>
          </p:nvPr>
        </p:nvSpPr>
        <p:spPr bwMode="auto">
          <a:xfrm>
            <a:off x="3978275" y="8843963"/>
            <a:ext cx="30432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83" tIns="46592" rIns="93183" bIns="46592" numCol="1" anchor="b" anchorCtr="0" compatLnSpc="1">
            <a:prstTxWarp prst="textNoShape">
              <a:avLst/>
            </a:prstTxWarp>
          </a:bodyPr>
          <a:lstStyle>
            <a:lvl1pPr algn="r" defTabSz="931997">
              <a:defRPr sz="1200"/>
            </a:lvl1pPr>
          </a:lstStyle>
          <a:p>
            <a:pPr>
              <a:defRPr/>
            </a:pPr>
            <a:fld id="{CFF6FE8E-C521-4017-A6E0-45CA665F409E}" type="slidenum">
              <a:rPr lang="en-US"/>
              <a:pPr>
                <a:defRPr/>
              </a:pPr>
              <a:t>‹#›</a:t>
            </a:fld>
            <a:endParaRPr lang="en-US"/>
          </a:p>
        </p:txBody>
      </p:sp>
    </p:spTree>
    <p:extLst>
      <p:ext uri="{BB962C8B-B14F-4D97-AF65-F5344CB8AC3E}">
        <p14:creationId xmlns:p14="http://schemas.microsoft.com/office/powerpoint/2010/main" val="39280786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FF6FE8E-C521-4017-A6E0-45CA665F409E}" type="slidenum">
              <a:rPr lang="en-US" smtClean="0"/>
              <a:pPr>
                <a:defRPr/>
              </a:pPr>
              <a:t>2</a:t>
            </a:fld>
            <a:endParaRPr lang="en-US"/>
          </a:p>
        </p:txBody>
      </p:sp>
    </p:spTree>
    <p:extLst>
      <p:ext uri="{BB962C8B-B14F-4D97-AF65-F5344CB8AC3E}">
        <p14:creationId xmlns:p14="http://schemas.microsoft.com/office/powerpoint/2010/main" val="2936844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851"/>
            <a:fld id="{07A966DC-8974-429D-8F4A-0739F7E8890D}" type="slidenum">
              <a:rPr lang="en-US" smtClean="0"/>
              <a:pPr defTabSz="931851"/>
              <a:t>36</a:t>
            </a:fld>
            <a:endParaRPr lang="en-US" dirty="0"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851"/>
            <a:fld id="{07A966DC-8974-429D-8F4A-0739F7E8890D}" type="slidenum">
              <a:rPr lang="en-US" smtClean="0"/>
              <a:pPr defTabSz="931851"/>
              <a:t>37</a:t>
            </a:fld>
            <a:endParaRPr lang="en-US" dirty="0"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851"/>
            <a:fld id="{07A966DC-8974-429D-8F4A-0739F7E8890D}" type="slidenum">
              <a:rPr lang="en-US" smtClean="0"/>
              <a:pPr defTabSz="931851"/>
              <a:t>38</a:t>
            </a:fld>
            <a:endParaRPr lang="en-US" dirty="0"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851"/>
            <a:fld id="{07A966DC-8974-429D-8F4A-0739F7E8890D}" type="slidenum">
              <a:rPr lang="en-US" smtClean="0"/>
              <a:pPr defTabSz="931851"/>
              <a:t>39</a:t>
            </a:fld>
            <a:endParaRPr lang="en-US" dirty="0"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851"/>
            <a:fld id="{07A966DC-8974-429D-8F4A-0739F7E8890D}" type="slidenum">
              <a:rPr lang="en-US" smtClean="0"/>
              <a:pPr defTabSz="931851"/>
              <a:t>42</a:t>
            </a:fld>
            <a:endParaRPr lang="en-US" dirty="0"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FF6FE8E-C521-4017-A6E0-45CA665F409E}" type="slidenum">
              <a:rPr lang="en-US" smtClean="0"/>
              <a:pPr>
                <a:defRPr/>
              </a:pPr>
              <a:t>55</a:t>
            </a:fld>
            <a:endParaRPr lang="en-US"/>
          </a:p>
        </p:txBody>
      </p:sp>
    </p:spTree>
    <p:extLst>
      <p:ext uri="{BB962C8B-B14F-4D97-AF65-F5344CB8AC3E}">
        <p14:creationId xmlns:p14="http://schemas.microsoft.com/office/powerpoint/2010/main" val="2661395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851"/>
            <a:fld id="{07A966DC-8974-429D-8F4A-0739F7E8890D}" type="slidenum">
              <a:rPr lang="en-US" smtClean="0">
                <a:solidFill>
                  <a:prstClr val="black"/>
                </a:solidFill>
              </a:rPr>
              <a:pPr defTabSz="931851"/>
              <a:t>66</a:t>
            </a:fld>
            <a:endParaRPr lang="en-US" dirty="0" smtClean="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851"/>
            <a:fld id="{07A966DC-8974-429D-8F4A-0739F7E8890D}" type="slidenum">
              <a:rPr lang="en-US" smtClean="0">
                <a:solidFill>
                  <a:prstClr val="black"/>
                </a:solidFill>
              </a:rPr>
              <a:pPr defTabSz="931851"/>
              <a:t>67</a:t>
            </a:fld>
            <a:endParaRPr lang="en-US" dirty="0" smtClean="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851"/>
            <a:fld id="{07A966DC-8974-429D-8F4A-0739F7E8890D}" type="slidenum">
              <a:rPr lang="en-US" smtClean="0">
                <a:solidFill>
                  <a:prstClr val="black"/>
                </a:solidFill>
              </a:rPr>
              <a:pPr defTabSz="931851"/>
              <a:t>74</a:t>
            </a:fld>
            <a:endParaRPr lang="en-US" dirty="0" smtClean="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851"/>
            <a:fld id="{07A966DC-8974-429D-8F4A-0739F7E8890D}" type="slidenum">
              <a:rPr lang="en-US" smtClean="0">
                <a:solidFill>
                  <a:prstClr val="black"/>
                </a:solidFill>
              </a:rPr>
              <a:pPr defTabSz="931851"/>
              <a:t>75</a:t>
            </a:fld>
            <a:endParaRPr lang="en-US" dirty="0" smtClean="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851"/>
            <a:fld id="{07A966DC-8974-429D-8F4A-0739F7E8890D}" type="slidenum">
              <a:rPr lang="en-US" smtClean="0">
                <a:solidFill>
                  <a:prstClr val="black"/>
                </a:solidFill>
              </a:rPr>
              <a:pPr defTabSz="931851"/>
              <a:t>27</a:t>
            </a:fld>
            <a:endParaRPr lang="en-US" dirty="0" smtClean="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851"/>
            <a:fld id="{07A966DC-8974-429D-8F4A-0739F7E8890D}" type="slidenum">
              <a:rPr lang="en-US" smtClean="0">
                <a:solidFill>
                  <a:prstClr val="black"/>
                </a:solidFill>
              </a:rPr>
              <a:pPr defTabSz="931851"/>
              <a:t>76</a:t>
            </a:fld>
            <a:endParaRPr lang="en-US" dirty="0" smtClean="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851"/>
            <a:fld id="{07A966DC-8974-429D-8F4A-0739F7E8890D}" type="slidenum">
              <a:rPr lang="en-US" smtClean="0">
                <a:solidFill>
                  <a:prstClr val="black"/>
                </a:solidFill>
              </a:rPr>
              <a:pPr defTabSz="931851"/>
              <a:t>77</a:t>
            </a:fld>
            <a:endParaRPr lang="en-US" dirty="0" smtClean="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851"/>
            <a:fld id="{07A966DC-8974-429D-8F4A-0739F7E8890D}" type="slidenum">
              <a:rPr lang="en-US" smtClean="0">
                <a:solidFill>
                  <a:prstClr val="black"/>
                </a:solidFill>
              </a:rPr>
              <a:pPr defTabSz="931851"/>
              <a:t>78</a:t>
            </a:fld>
            <a:endParaRPr lang="en-US" dirty="0" smtClean="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851"/>
            <a:fld id="{07A966DC-8974-429D-8F4A-0739F7E8890D}" type="slidenum">
              <a:rPr lang="en-US" smtClean="0">
                <a:solidFill>
                  <a:prstClr val="black"/>
                </a:solidFill>
              </a:rPr>
              <a:pPr defTabSz="931851"/>
              <a:t>80</a:t>
            </a:fld>
            <a:endParaRPr lang="en-US" dirty="0" smtClean="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851"/>
            <a:fld id="{07A966DC-8974-429D-8F4A-0739F7E8890D}" type="slidenum">
              <a:rPr lang="en-US" smtClean="0">
                <a:solidFill>
                  <a:prstClr val="black"/>
                </a:solidFill>
              </a:rPr>
              <a:pPr defTabSz="931851"/>
              <a:t>81</a:t>
            </a:fld>
            <a:endParaRPr lang="en-US" dirty="0" smtClean="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851"/>
            <a:fld id="{07A966DC-8974-429D-8F4A-0739F7E8890D}" type="slidenum">
              <a:rPr lang="en-US" smtClean="0">
                <a:solidFill>
                  <a:prstClr val="black"/>
                </a:solidFill>
              </a:rPr>
              <a:pPr defTabSz="931851"/>
              <a:t>82</a:t>
            </a:fld>
            <a:endParaRPr lang="en-US" dirty="0" smtClean="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851"/>
            <a:fld id="{07A966DC-8974-429D-8F4A-0739F7E8890D}" type="slidenum">
              <a:rPr lang="en-US" smtClean="0">
                <a:solidFill>
                  <a:prstClr val="black"/>
                </a:solidFill>
              </a:rPr>
              <a:pPr defTabSz="931851"/>
              <a:t>83</a:t>
            </a:fld>
            <a:endParaRPr lang="en-US" dirty="0" smtClean="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851"/>
            <a:fld id="{07A966DC-8974-429D-8F4A-0739F7E8890D}" type="slidenum">
              <a:rPr lang="en-US" smtClean="0">
                <a:solidFill>
                  <a:prstClr val="black"/>
                </a:solidFill>
              </a:rPr>
              <a:pPr defTabSz="931851"/>
              <a:t>85</a:t>
            </a:fld>
            <a:endParaRPr lang="en-US" dirty="0" smtClean="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851"/>
            <a:fld id="{07A966DC-8974-429D-8F4A-0739F7E8890D}" type="slidenum">
              <a:rPr lang="en-US" smtClean="0">
                <a:solidFill>
                  <a:prstClr val="black"/>
                </a:solidFill>
              </a:rPr>
              <a:pPr defTabSz="931851"/>
              <a:t>86</a:t>
            </a:fld>
            <a:endParaRPr lang="en-US" dirty="0" smtClean="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851"/>
            <a:fld id="{07A966DC-8974-429D-8F4A-0739F7E8890D}" type="slidenum">
              <a:rPr lang="en-US" smtClean="0">
                <a:solidFill>
                  <a:prstClr val="black"/>
                </a:solidFill>
              </a:rPr>
              <a:pPr defTabSz="931851"/>
              <a:t>87</a:t>
            </a:fld>
            <a:endParaRPr lang="en-US" dirty="0" smtClean="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851"/>
            <a:fld id="{07A966DC-8974-429D-8F4A-0739F7E8890D}" type="slidenum">
              <a:rPr lang="en-US" smtClean="0">
                <a:solidFill>
                  <a:prstClr val="black"/>
                </a:solidFill>
              </a:rPr>
              <a:pPr defTabSz="931851"/>
              <a:t>28</a:t>
            </a:fld>
            <a:endParaRPr lang="en-US" dirty="0" smtClean="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851"/>
            <a:fld id="{07A966DC-8974-429D-8F4A-0739F7E8890D}" type="slidenum">
              <a:rPr lang="en-US" smtClean="0">
                <a:solidFill>
                  <a:prstClr val="black"/>
                </a:solidFill>
              </a:rPr>
              <a:pPr defTabSz="931851"/>
              <a:t>88</a:t>
            </a:fld>
            <a:endParaRPr lang="en-US" dirty="0" smtClean="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851"/>
            <a:fld id="{07A966DC-8974-429D-8F4A-0739F7E8890D}" type="slidenum">
              <a:rPr lang="en-US" smtClean="0">
                <a:solidFill>
                  <a:prstClr val="black"/>
                </a:solidFill>
              </a:rPr>
              <a:pPr defTabSz="931851"/>
              <a:t>89</a:t>
            </a:fld>
            <a:endParaRPr lang="en-US" dirty="0" smtClean="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851"/>
            <a:fld id="{07A966DC-8974-429D-8F4A-0739F7E8890D}" type="slidenum">
              <a:rPr lang="en-US" smtClean="0">
                <a:solidFill>
                  <a:prstClr val="black"/>
                </a:solidFill>
              </a:rPr>
              <a:pPr defTabSz="931851"/>
              <a:t>90</a:t>
            </a:fld>
            <a:endParaRPr lang="en-US" dirty="0" smtClean="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851"/>
            <a:fld id="{07A966DC-8974-429D-8F4A-0739F7E8890D}" type="slidenum">
              <a:rPr lang="en-US" smtClean="0">
                <a:solidFill>
                  <a:prstClr val="black"/>
                </a:solidFill>
              </a:rPr>
              <a:pPr defTabSz="931851"/>
              <a:t>91</a:t>
            </a:fld>
            <a:endParaRPr lang="en-US" dirty="0" smtClean="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851"/>
            <a:fld id="{07A966DC-8974-429D-8F4A-0739F7E8890D}" type="slidenum">
              <a:rPr lang="en-US" smtClean="0">
                <a:solidFill>
                  <a:prstClr val="black"/>
                </a:solidFill>
              </a:rPr>
              <a:pPr defTabSz="931851"/>
              <a:t>92</a:t>
            </a:fld>
            <a:endParaRPr lang="en-US" dirty="0" smtClean="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851"/>
            <a:fld id="{07A966DC-8974-429D-8F4A-0739F7E8890D}" type="slidenum">
              <a:rPr lang="en-US" smtClean="0">
                <a:solidFill>
                  <a:prstClr val="black"/>
                </a:solidFill>
              </a:rPr>
              <a:pPr defTabSz="931851"/>
              <a:t>29</a:t>
            </a:fld>
            <a:endParaRPr lang="en-US" dirty="0" smtClean="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851"/>
            <a:fld id="{07A966DC-8974-429D-8F4A-0739F7E8890D}" type="slidenum">
              <a:rPr lang="en-US" smtClean="0">
                <a:solidFill>
                  <a:prstClr val="black"/>
                </a:solidFill>
              </a:rPr>
              <a:pPr defTabSz="931851"/>
              <a:t>30</a:t>
            </a:fld>
            <a:endParaRPr lang="en-US" dirty="0" smtClean="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851"/>
            <a:fld id="{07A966DC-8974-429D-8F4A-0739F7E8890D}" type="slidenum">
              <a:rPr lang="en-US" smtClean="0">
                <a:solidFill>
                  <a:prstClr val="black"/>
                </a:solidFill>
              </a:rPr>
              <a:pPr defTabSz="931851"/>
              <a:t>31</a:t>
            </a:fld>
            <a:endParaRPr lang="en-US" dirty="0" smtClean="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851"/>
            <a:fld id="{07A966DC-8974-429D-8F4A-0739F7E8890D}" type="slidenum">
              <a:rPr lang="en-US" smtClean="0">
                <a:solidFill>
                  <a:prstClr val="black"/>
                </a:solidFill>
              </a:rPr>
              <a:pPr defTabSz="931851"/>
              <a:t>32</a:t>
            </a:fld>
            <a:endParaRPr lang="en-US" dirty="0" smtClean="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851"/>
            <a:fld id="{07A966DC-8974-429D-8F4A-0739F7E8890D}" type="slidenum">
              <a:rPr lang="en-US" smtClean="0">
                <a:solidFill>
                  <a:prstClr val="black"/>
                </a:solidFill>
              </a:rPr>
              <a:pPr defTabSz="931851"/>
              <a:t>34</a:t>
            </a:fld>
            <a:endParaRPr lang="en-US" dirty="0" smtClean="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851"/>
            <a:fld id="{07A966DC-8974-429D-8F4A-0739F7E8890D}" type="slidenum">
              <a:rPr lang="en-US" smtClean="0">
                <a:solidFill>
                  <a:prstClr val="black"/>
                </a:solidFill>
              </a:rPr>
              <a:pPr defTabSz="931851"/>
              <a:t>35</a:t>
            </a:fld>
            <a:endParaRPr lang="en-US" dirty="0" smtClean="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b="1"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a:defRPr/>
            </a:pPr>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pPr>
              <a:defRPr/>
            </a:pPr>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pPr>
              <a:defRPr/>
            </a:pPr>
            <a:fld id="{89A42830-6681-4B88-B821-8826EA8A1933}" type="slidenum">
              <a:rPr lang="en-US" smtClean="0">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390094086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E97724F9-AE4F-4F8D-A925-910BCA562EBE}"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888262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28431FE3-CA8B-4166-B9E6-DD4A25A5C28F}"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727142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19263"/>
            <a:ext cx="4038600" cy="4411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719263"/>
            <a:ext cx="4038600" cy="2128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00500"/>
            <a:ext cx="4038600" cy="21304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7"/>
          <p:cNvSpPr>
            <a:spLocks noGrp="1" noChangeArrowheads="1"/>
          </p:cNvSpPr>
          <p:nvPr>
            <p:ph type="sldNum" sz="quarter" idx="12"/>
          </p:nvPr>
        </p:nvSpPr>
        <p:spPr>
          <a:ln/>
        </p:spPr>
        <p:txBody>
          <a:bodyPr/>
          <a:lstStyle>
            <a:lvl1pPr>
              <a:defRPr/>
            </a:lvl1pPr>
          </a:lstStyle>
          <a:p>
            <a:pPr>
              <a:defRPr/>
            </a:pPr>
            <a:fld id="{48A66FC0-3CB9-4ACA-97BE-0E62B0AB3644}" type="slidenum">
              <a:rPr lang="en-US" altLang="en-US"/>
              <a:pPr>
                <a:defRPr/>
              </a:pPr>
              <a:t>‹#›</a:t>
            </a:fld>
            <a:endParaRPr lang="en-US" altLang="en-US"/>
          </a:p>
        </p:txBody>
      </p:sp>
    </p:spTree>
    <p:extLst>
      <p:ext uri="{BB962C8B-B14F-4D97-AF65-F5344CB8AC3E}">
        <p14:creationId xmlns:p14="http://schemas.microsoft.com/office/powerpoint/2010/main" val="1468374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947530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pPr>
              <a:defRPr/>
            </a:pPr>
            <a:fld id="{8F849458-8C40-4C8E-B5B7-B4B5D829ADD5}" type="slidenum">
              <a:rPr lang="en-US" smtClean="0">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57059372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ECD10641-37F9-4EBB-9940-0D7DC6C0945D}"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68773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pPr>
              <a:defRPr/>
            </a:pPr>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pPr>
              <a:defRPr/>
            </a:pPr>
            <a:fld id="{FD3F066C-F594-4685-9B2F-371D16F82865}"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093226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pPr>
              <a:defRPr/>
            </a:pP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pPr>
              <a:defRPr/>
            </a:pPr>
            <a:fld id="{A68EF491-69B7-4F14-B1CF-DAA847E0F269}"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385728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pPr>
              <a:defRPr/>
            </a:pPr>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pPr>
              <a:defRPr/>
            </a:pPr>
            <a:fld id="{27C5B40F-12FC-4FE6-8760-DAF63670FF86}"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467822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0B9F21A6-02CB-4904-8D7B-D0D4417A4717}"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747402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pPr>
              <a:defRPr/>
            </a:pPr>
            <a:fld id="{22D88F1E-C438-4A7B-AA01-F2435AC03DDF}" type="slidenum">
              <a:rPr lang="en-US" smtClean="0">
                <a:solidFill>
                  <a:srgbClr val="04617B">
                    <a:shade val="90000"/>
                  </a:srgbClr>
                </a:solidFill>
              </a:rPr>
              <a:pPr>
                <a:def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a:endParaRPr lang="en-US">
              <a:solidFill>
                <a:prstClr val="black"/>
              </a:solidFill>
              <a:latin typeface="Constantia"/>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a:endParaRPr lang="en-US">
              <a:solidFill>
                <a:prstClr val="black"/>
              </a:solidFill>
              <a:latin typeface="Constantia"/>
            </a:endParaRPr>
          </a:p>
        </p:txBody>
      </p:sp>
    </p:spTree>
    <p:extLst>
      <p:ext uri="{BB962C8B-B14F-4D97-AF65-F5344CB8AC3E}">
        <p14:creationId xmlns:p14="http://schemas.microsoft.com/office/powerpoint/2010/main" val="3329502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a:endParaRPr lang="en-US">
              <a:solidFill>
                <a:prstClr val="black"/>
              </a:solidFill>
              <a:latin typeface="Constantia"/>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a:endParaRPr lang="en-US">
              <a:solidFill>
                <a:prstClr val="black"/>
              </a:solidFill>
              <a:latin typeface="Constantia"/>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solidFill>
                <a:srgbClr val="04617B">
                  <a:shade val="90000"/>
                </a:srgbClr>
              </a:solidFill>
              <a:latin typeface="Arial" pitchFamily="34" charset="0"/>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solidFill>
                <a:srgbClr val="04617B">
                  <a:shade val="90000"/>
                </a:srgbClr>
              </a:solidFill>
              <a:latin typeface="Arial" pitchFamily="34" charset="0"/>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4B00F698-EEFC-4515-A819-ECCB34419EDA}" type="slidenum">
              <a:rPr lang="en-US" smtClean="0">
                <a:solidFill>
                  <a:srgbClr val="04617B">
                    <a:shade val="90000"/>
                  </a:srgbClr>
                </a:solidFill>
                <a:latin typeface="Arial" pitchFamily="34" charset="0"/>
              </a:rPr>
              <a:pPr>
                <a:defRPr/>
              </a:pPr>
              <a:t>‹#›</a:t>
            </a:fld>
            <a:endParaRPr lang="en-US">
              <a:solidFill>
                <a:srgbClr val="04617B">
                  <a:shade val="90000"/>
                </a:srgbClr>
              </a:solidFill>
              <a:latin typeface="Arial" pitchFamily="34" charset="0"/>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algn="l"/>
              <a:endParaRPr lang="en-US">
                <a:solidFill>
                  <a:prstClr val="black"/>
                </a:solidFill>
                <a:latin typeface="Arial" pitchFamily="34"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algn="l"/>
              <a:endParaRPr lang="en-US">
                <a:solidFill>
                  <a:prstClr val="black"/>
                </a:solidFill>
                <a:latin typeface="Arial" pitchFamily="34" charset="0"/>
              </a:endParaRPr>
            </a:p>
          </p:txBody>
        </p:sp>
      </p:grpSp>
    </p:spTree>
    <p:extLst>
      <p:ext uri="{BB962C8B-B14F-4D97-AF65-F5344CB8AC3E}">
        <p14:creationId xmlns:p14="http://schemas.microsoft.com/office/powerpoint/2010/main" val="3712160770"/>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www.dnr.louisiana.gov/"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hyperlink" Target="http://www.dnr.state.la.u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6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93.xml.rels><?xml version="1.0" encoding="UTF-8" standalone="yes"?>
<Relationships xmlns="http://schemas.openxmlformats.org/package/2006/relationships"><Relationship Id="rId2" Type="http://schemas.openxmlformats.org/officeDocument/2006/relationships/hyperlink" Target="mailto:maria.leder@la.gov"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619984" y="2976600"/>
            <a:ext cx="5867400" cy="1219200"/>
          </a:xfrm>
        </p:spPr>
        <p:txBody>
          <a:bodyPr/>
          <a:lstStyle/>
          <a:p>
            <a:pPr algn="ctr" eaLnBrk="1" hangingPunct="1"/>
            <a:r>
              <a:rPr lang="en-US" sz="7200" i="1" dirty="0" smtClean="0">
                <a:solidFill>
                  <a:schemeClr val="tx2">
                    <a:lumMod val="50000"/>
                  </a:schemeClr>
                </a:solidFill>
                <a:effectLst>
                  <a:outerShdw blurRad="38100" dist="38100" dir="2700000" algn="tl">
                    <a:srgbClr val="000000">
                      <a:alpha val="43137"/>
                    </a:srgbClr>
                  </a:outerShdw>
                </a:effectLst>
                <a:latin typeface="Constantia" pitchFamily="18" charset="0"/>
              </a:rPr>
              <a:t>USDW Search</a:t>
            </a:r>
          </a:p>
        </p:txBody>
      </p:sp>
      <p:sp>
        <p:nvSpPr>
          <p:cNvPr id="3075" name="Rectangle 3"/>
          <p:cNvSpPr>
            <a:spLocks noGrp="1" noChangeArrowheads="1"/>
          </p:cNvSpPr>
          <p:nvPr>
            <p:ph type="subTitle" idx="1"/>
          </p:nvPr>
        </p:nvSpPr>
        <p:spPr>
          <a:xfrm>
            <a:off x="1048484" y="4441204"/>
            <a:ext cx="7010400" cy="1752600"/>
          </a:xfrm>
        </p:spPr>
        <p:txBody>
          <a:bodyPr>
            <a:normAutofit/>
          </a:bodyPr>
          <a:lstStyle/>
          <a:p>
            <a:pPr algn="ctr" eaLnBrk="1" hangingPunct="1"/>
            <a:r>
              <a:rPr lang="en-US" sz="3200" i="1" dirty="0" smtClean="0">
                <a:solidFill>
                  <a:schemeClr val="tx2"/>
                </a:solidFill>
                <a:latin typeface="Calibri" pitchFamily="34" charset="0"/>
                <a:cs typeface="Calibri" pitchFamily="34" charset="0"/>
              </a:rPr>
              <a:t>Utilizing the DNR website and SONRIS </a:t>
            </a:r>
            <a:br>
              <a:rPr lang="en-US" sz="3200" i="1" dirty="0" smtClean="0">
                <a:solidFill>
                  <a:schemeClr val="tx2"/>
                </a:solidFill>
                <a:latin typeface="Calibri" pitchFamily="34" charset="0"/>
                <a:cs typeface="Calibri" pitchFamily="34" charset="0"/>
              </a:rPr>
            </a:br>
            <a:r>
              <a:rPr lang="en-US" sz="3200" i="1" dirty="0" smtClean="0">
                <a:solidFill>
                  <a:schemeClr val="tx2"/>
                </a:solidFill>
                <a:latin typeface="Calibri" pitchFamily="34" charset="0"/>
                <a:cs typeface="Calibri" pitchFamily="34" charset="0"/>
              </a:rPr>
              <a:t>to perform an unofficial USDW search</a:t>
            </a:r>
          </a:p>
        </p:txBody>
      </p:sp>
      <p:grpSp>
        <p:nvGrpSpPr>
          <p:cNvPr id="3" name="Group 2"/>
          <p:cNvGrpSpPr/>
          <p:nvPr/>
        </p:nvGrpSpPr>
        <p:grpSpPr>
          <a:xfrm>
            <a:off x="426505" y="932525"/>
            <a:ext cx="8254358" cy="1960620"/>
            <a:chOff x="426505" y="676893"/>
            <a:chExt cx="8254358" cy="1960620"/>
          </a:xfrm>
        </p:grpSpPr>
        <p:pic>
          <p:nvPicPr>
            <p:cNvPr id="3076" name="Picture 6" descr="DNRCON8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505" y="676893"/>
              <a:ext cx="2044290" cy="1960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7"/>
            <p:cNvSpPr>
              <a:spLocks noChangeArrowheads="1"/>
            </p:cNvSpPr>
            <p:nvPr/>
          </p:nvSpPr>
          <p:spPr bwMode="auto">
            <a:xfrm>
              <a:off x="2480871" y="1029347"/>
              <a:ext cx="6199992"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spcBef>
                  <a:spcPct val="20000"/>
                </a:spcBef>
                <a:buClr>
                  <a:schemeClr val="tx2"/>
                </a:buClr>
                <a:buSzPct val="70000"/>
                <a:buFont typeface="Wingdings" pitchFamily="2" charset="2"/>
                <a:buNone/>
              </a:pPr>
              <a:r>
                <a:rPr lang="en-US" sz="4400" b="1" i="1" dirty="0">
                  <a:effectLst>
                    <a:outerShdw blurRad="38100" dist="38100" dir="2700000" algn="tl">
                      <a:srgbClr val="000000">
                        <a:alpha val="43137"/>
                      </a:srgbClr>
                    </a:outerShdw>
                  </a:effectLst>
                  <a:latin typeface="Constantia" pitchFamily="18" charset="0"/>
                </a:rPr>
                <a:t>Office of Conservation</a:t>
              </a:r>
            </a:p>
            <a:p>
              <a:pPr algn="l">
                <a:spcBef>
                  <a:spcPct val="20000"/>
                </a:spcBef>
                <a:buClr>
                  <a:schemeClr val="tx2"/>
                </a:buClr>
                <a:buSzPct val="70000"/>
                <a:buFont typeface="Wingdings" pitchFamily="2" charset="2"/>
                <a:buNone/>
              </a:pPr>
              <a:r>
                <a:rPr lang="en-US" sz="3200" b="1" i="1" dirty="0">
                  <a:effectLst>
                    <a:outerShdw blurRad="38100" dist="38100" dir="2700000" algn="tl">
                      <a:srgbClr val="000000">
                        <a:alpha val="43137"/>
                      </a:srgbClr>
                    </a:outerShdw>
                  </a:effectLst>
                  <a:latin typeface="Constantia" pitchFamily="18" charset="0"/>
                </a:rPr>
                <a:t>Injection and Mining Division</a:t>
              </a: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29198" y="-5185"/>
            <a:ext cx="8085604" cy="6858000"/>
          </a:xfrm>
          <a:prstGeom prst="rect">
            <a:avLst/>
          </a:prstGeom>
        </p:spPr>
      </p:pic>
      <p:sp>
        <p:nvSpPr>
          <p:cNvPr id="17" name="Freeform 16"/>
          <p:cNvSpPr/>
          <p:nvPr/>
        </p:nvSpPr>
        <p:spPr>
          <a:xfrm>
            <a:off x="3541950" y="-13648"/>
            <a:ext cx="804862" cy="4696016"/>
          </a:xfrm>
          <a:custGeom>
            <a:avLst/>
            <a:gdLst>
              <a:gd name="connsiteX0" fmla="*/ 436728 w 620973"/>
              <a:gd name="connsiteY0" fmla="*/ 0 h 4735773"/>
              <a:gd name="connsiteX1" fmla="*/ 313898 w 620973"/>
              <a:gd name="connsiteY1" fmla="*/ 20472 h 4735773"/>
              <a:gd name="connsiteX2" fmla="*/ 300251 w 620973"/>
              <a:gd name="connsiteY2" fmla="*/ 40944 h 4735773"/>
              <a:gd name="connsiteX3" fmla="*/ 450376 w 620973"/>
              <a:gd name="connsiteY3" fmla="*/ 88711 h 4735773"/>
              <a:gd name="connsiteX4" fmla="*/ 566382 w 620973"/>
              <a:gd name="connsiteY4" fmla="*/ 102358 h 4735773"/>
              <a:gd name="connsiteX5" fmla="*/ 395785 w 620973"/>
              <a:gd name="connsiteY5" fmla="*/ 136478 h 4735773"/>
              <a:gd name="connsiteX6" fmla="*/ 368489 w 620973"/>
              <a:gd name="connsiteY6" fmla="*/ 156949 h 4735773"/>
              <a:gd name="connsiteX7" fmla="*/ 293427 w 620973"/>
              <a:gd name="connsiteY7" fmla="*/ 191069 h 4735773"/>
              <a:gd name="connsiteX8" fmla="*/ 416257 w 620973"/>
              <a:gd name="connsiteY8" fmla="*/ 259308 h 4735773"/>
              <a:gd name="connsiteX9" fmla="*/ 484495 w 620973"/>
              <a:gd name="connsiteY9" fmla="*/ 272955 h 4735773"/>
              <a:gd name="connsiteX10" fmla="*/ 416257 w 620973"/>
              <a:gd name="connsiteY10" fmla="*/ 327547 h 4735773"/>
              <a:gd name="connsiteX11" fmla="*/ 388961 w 620973"/>
              <a:gd name="connsiteY11" fmla="*/ 361666 h 4735773"/>
              <a:gd name="connsiteX12" fmla="*/ 477671 w 620973"/>
              <a:gd name="connsiteY12" fmla="*/ 436729 h 4735773"/>
              <a:gd name="connsiteX13" fmla="*/ 388961 w 620973"/>
              <a:gd name="connsiteY13" fmla="*/ 443552 h 4735773"/>
              <a:gd name="connsiteX14" fmla="*/ 184245 w 620973"/>
              <a:gd name="connsiteY14" fmla="*/ 464024 h 4735773"/>
              <a:gd name="connsiteX15" fmla="*/ 191068 w 620973"/>
              <a:gd name="connsiteY15" fmla="*/ 491320 h 4735773"/>
              <a:gd name="connsiteX16" fmla="*/ 218364 w 620973"/>
              <a:gd name="connsiteY16" fmla="*/ 545911 h 4735773"/>
              <a:gd name="connsiteX17" fmla="*/ 375313 w 620973"/>
              <a:gd name="connsiteY17" fmla="*/ 580030 h 4735773"/>
              <a:gd name="connsiteX18" fmla="*/ 266131 w 620973"/>
              <a:gd name="connsiteY18" fmla="*/ 614149 h 4735773"/>
              <a:gd name="connsiteX19" fmla="*/ 218364 w 620973"/>
              <a:gd name="connsiteY19" fmla="*/ 668741 h 4735773"/>
              <a:gd name="connsiteX20" fmla="*/ 204716 w 620973"/>
              <a:gd name="connsiteY20" fmla="*/ 730155 h 4735773"/>
              <a:gd name="connsiteX21" fmla="*/ 348018 w 620973"/>
              <a:gd name="connsiteY21" fmla="*/ 805218 h 4735773"/>
              <a:gd name="connsiteX22" fmla="*/ 286603 w 620973"/>
              <a:gd name="connsiteY22" fmla="*/ 825690 h 4735773"/>
              <a:gd name="connsiteX23" fmla="*/ 518615 w 620973"/>
              <a:gd name="connsiteY23" fmla="*/ 887105 h 4735773"/>
              <a:gd name="connsiteX24" fmla="*/ 470848 w 620973"/>
              <a:gd name="connsiteY24" fmla="*/ 928048 h 4735773"/>
              <a:gd name="connsiteX25" fmla="*/ 620973 w 620973"/>
              <a:gd name="connsiteY25" fmla="*/ 989463 h 4735773"/>
              <a:gd name="connsiteX26" fmla="*/ 504967 w 620973"/>
              <a:gd name="connsiteY26" fmla="*/ 1016758 h 4735773"/>
              <a:gd name="connsiteX27" fmla="*/ 552734 w 620973"/>
              <a:gd name="connsiteY27" fmla="*/ 1057702 h 4735773"/>
              <a:gd name="connsiteX28" fmla="*/ 443552 w 620973"/>
              <a:gd name="connsiteY28" fmla="*/ 1091821 h 4735773"/>
              <a:gd name="connsiteX29" fmla="*/ 525439 w 620973"/>
              <a:gd name="connsiteY29" fmla="*/ 1132764 h 4735773"/>
              <a:gd name="connsiteX30" fmla="*/ 443552 w 620973"/>
              <a:gd name="connsiteY30" fmla="*/ 1153236 h 4735773"/>
              <a:gd name="connsiteX31" fmla="*/ 443552 w 620973"/>
              <a:gd name="connsiteY31" fmla="*/ 1153236 h 4735773"/>
              <a:gd name="connsiteX32" fmla="*/ 484495 w 620973"/>
              <a:gd name="connsiteY32" fmla="*/ 1269242 h 4735773"/>
              <a:gd name="connsiteX33" fmla="*/ 545910 w 620973"/>
              <a:gd name="connsiteY33" fmla="*/ 1296538 h 4735773"/>
              <a:gd name="connsiteX34" fmla="*/ 436728 w 620973"/>
              <a:gd name="connsiteY34" fmla="*/ 1337481 h 4735773"/>
              <a:gd name="connsiteX35" fmla="*/ 539086 w 620973"/>
              <a:gd name="connsiteY35" fmla="*/ 1412544 h 4735773"/>
              <a:gd name="connsiteX36" fmla="*/ 525439 w 620973"/>
              <a:gd name="connsiteY36" fmla="*/ 1439839 h 4735773"/>
              <a:gd name="connsiteX37" fmla="*/ 477671 w 620973"/>
              <a:gd name="connsiteY37" fmla="*/ 1508078 h 4735773"/>
              <a:gd name="connsiteX38" fmla="*/ 545910 w 620973"/>
              <a:gd name="connsiteY38" fmla="*/ 1535373 h 4735773"/>
              <a:gd name="connsiteX39" fmla="*/ 457200 w 620973"/>
              <a:gd name="connsiteY39" fmla="*/ 1562669 h 4735773"/>
              <a:gd name="connsiteX40" fmla="*/ 511791 w 620973"/>
              <a:gd name="connsiteY40" fmla="*/ 1596788 h 4735773"/>
              <a:gd name="connsiteX41" fmla="*/ 416257 w 620973"/>
              <a:gd name="connsiteY41" fmla="*/ 1617260 h 4735773"/>
              <a:gd name="connsiteX42" fmla="*/ 545910 w 620973"/>
              <a:gd name="connsiteY42" fmla="*/ 1658203 h 4735773"/>
              <a:gd name="connsiteX43" fmla="*/ 552734 w 620973"/>
              <a:gd name="connsiteY43" fmla="*/ 1705970 h 4735773"/>
              <a:gd name="connsiteX44" fmla="*/ 484495 w 620973"/>
              <a:gd name="connsiteY44" fmla="*/ 1849272 h 4735773"/>
              <a:gd name="connsiteX45" fmla="*/ 477671 w 620973"/>
              <a:gd name="connsiteY45" fmla="*/ 1890215 h 4735773"/>
              <a:gd name="connsiteX46" fmla="*/ 477671 w 620973"/>
              <a:gd name="connsiteY46" fmla="*/ 1903863 h 4735773"/>
              <a:gd name="connsiteX47" fmla="*/ 532262 w 620973"/>
              <a:gd name="connsiteY47" fmla="*/ 1944806 h 4735773"/>
              <a:gd name="connsiteX48" fmla="*/ 436728 w 620973"/>
              <a:gd name="connsiteY48" fmla="*/ 2006221 h 4735773"/>
              <a:gd name="connsiteX49" fmla="*/ 491319 w 620973"/>
              <a:gd name="connsiteY49" fmla="*/ 2074460 h 4735773"/>
              <a:gd name="connsiteX50" fmla="*/ 252483 w 620973"/>
              <a:gd name="connsiteY50" fmla="*/ 2122227 h 4735773"/>
              <a:gd name="connsiteX51" fmla="*/ 504967 w 620973"/>
              <a:gd name="connsiteY51" fmla="*/ 2169994 h 4735773"/>
              <a:gd name="connsiteX52" fmla="*/ 539086 w 620973"/>
              <a:gd name="connsiteY52" fmla="*/ 2190466 h 4735773"/>
              <a:gd name="connsiteX53" fmla="*/ 395785 w 620973"/>
              <a:gd name="connsiteY53" fmla="*/ 2251881 h 4735773"/>
              <a:gd name="connsiteX54" fmla="*/ 313898 w 620973"/>
              <a:gd name="connsiteY54" fmla="*/ 2279176 h 4735773"/>
              <a:gd name="connsiteX55" fmla="*/ 436728 w 620973"/>
              <a:gd name="connsiteY55" fmla="*/ 2333767 h 4735773"/>
              <a:gd name="connsiteX56" fmla="*/ 320722 w 620973"/>
              <a:gd name="connsiteY56" fmla="*/ 2395182 h 4735773"/>
              <a:gd name="connsiteX57" fmla="*/ 293427 w 620973"/>
              <a:gd name="connsiteY57" fmla="*/ 2436126 h 4735773"/>
              <a:gd name="connsiteX58" fmla="*/ 197892 w 620973"/>
              <a:gd name="connsiteY58" fmla="*/ 2442949 h 4735773"/>
              <a:gd name="connsiteX59" fmla="*/ 191068 w 620973"/>
              <a:gd name="connsiteY59" fmla="*/ 2504364 h 4735773"/>
              <a:gd name="connsiteX60" fmla="*/ 334370 w 620973"/>
              <a:gd name="connsiteY60" fmla="*/ 2545308 h 4735773"/>
              <a:gd name="connsiteX61" fmla="*/ 191068 w 620973"/>
              <a:gd name="connsiteY61" fmla="*/ 2668138 h 4735773"/>
              <a:gd name="connsiteX62" fmla="*/ 211540 w 620973"/>
              <a:gd name="connsiteY62" fmla="*/ 2729552 h 4735773"/>
              <a:gd name="connsiteX63" fmla="*/ 232012 w 620973"/>
              <a:gd name="connsiteY63" fmla="*/ 2770496 h 4735773"/>
              <a:gd name="connsiteX64" fmla="*/ 177421 w 620973"/>
              <a:gd name="connsiteY64" fmla="*/ 2818263 h 4735773"/>
              <a:gd name="connsiteX65" fmla="*/ 184245 w 620973"/>
              <a:gd name="connsiteY65" fmla="*/ 2900149 h 4735773"/>
              <a:gd name="connsiteX66" fmla="*/ 184245 w 620973"/>
              <a:gd name="connsiteY66" fmla="*/ 3022979 h 4735773"/>
              <a:gd name="connsiteX67" fmla="*/ 163773 w 620973"/>
              <a:gd name="connsiteY67" fmla="*/ 3022979 h 4735773"/>
              <a:gd name="connsiteX68" fmla="*/ 266131 w 620973"/>
              <a:gd name="connsiteY68" fmla="*/ 3098042 h 4735773"/>
              <a:gd name="connsiteX69" fmla="*/ 279779 w 620973"/>
              <a:gd name="connsiteY69" fmla="*/ 3145809 h 4735773"/>
              <a:gd name="connsiteX70" fmla="*/ 211540 w 620973"/>
              <a:gd name="connsiteY70" fmla="*/ 3193576 h 4735773"/>
              <a:gd name="connsiteX71" fmla="*/ 252483 w 620973"/>
              <a:gd name="connsiteY71" fmla="*/ 3241344 h 4735773"/>
              <a:gd name="connsiteX72" fmla="*/ 95534 w 620973"/>
              <a:gd name="connsiteY72" fmla="*/ 3254991 h 4735773"/>
              <a:gd name="connsiteX73" fmla="*/ 95534 w 620973"/>
              <a:gd name="connsiteY73" fmla="*/ 3254991 h 4735773"/>
              <a:gd name="connsiteX74" fmla="*/ 177421 w 620973"/>
              <a:gd name="connsiteY74" fmla="*/ 3295935 h 4735773"/>
              <a:gd name="connsiteX75" fmla="*/ 272955 w 620973"/>
              <a:gd name="connsiteY75" fmla="*/ 3330054 h 4735773"/>
              <a:gd name="connsiteX76" fmla="*/ 313898 w 620973"/>
              <a:gd name="connsiteY76" fmla="*/ 3384645 h 4735773"/>
              <a:gd name="connsiteX77" fmla="*/ 334370 w 620973"/>
              <a:gd name="connsiteY77" fmla="*/ 3391469 h 4735773"/>
              <a:gd name="connsiteX78" fmla="*/ 163773 w 620973"/>
              <a:gd name="connsiteY78" fmla="*/ 3411941 h 4735773"/>
              <a:gd name="connsiteX79" fmla="*/ 109182 w 620973"/>
              <a:gd name="connsiteY79" fmla="*/ 3459708 h 4735773"/>
              <a:gd name="connsiteX80" fmla="*/ 136477 w 620973"/>
              <a:gd name="connsiteY80" fmla="*/ 3507475 h 4735773"/>
              <a:gd name="connsiteX81" fmla="*/ 122830 w 620973"/>
              <a:gd name="connsiteY81" fmla="*/ 3562066 h 4735773"/>
              <a:gd name="connsiteX82" fmla="*/ 122830 w 620973"/>
              <a:gd name="connsiteY82" fmla="*/ 3562066 h 4735773"/>
              <a:gd name="connsiteX83" fmla="*/ 204716 w 620973"/>
              <a:gd name="connsiteY83" fmla="*/ 3630305 h 4735773"/>
              <a:gd name="connsiteX84" fmla="*/ 156949 w 620973"/>
              <a:gd name="connsiteY84" fmla="*/ 3671248 h 4735773"/>
              <a:gd name="connsiteX85" fmla="*/ 156949 w 620973"/>
              <a:gd name="connsiteY85" fmla="*/ 3759958 h 4735773"/>
              <a:gd name="connsiteX86" fmla="*/ 116006 w 620973"/>
              <a:gd name="connsiteY86" fmla="*/ 3794078 h 4735773"/>
              <a:gd name="connsiteX87" fmla="*/ 81886 w 620973"/>
              <a:gd name="connsiteY87" fmla="*/ 3807726 h 4735773"/>
              <a:gd name="connsiteX88" fmla="*/ 184245 w 620973"/>
              <a:gd name="connsiteY88" fmla="*/ 3882788 h 4735773"/>
              <a:gd name="connsiteX89" fmla="*/ 245660 w 620973"/>
              <a:gd name="connsiteY89" fmla="*/ 3957851 h 4735773"/>
              <a:gd name="connsiteX90" fmla="*/ 225188 w 620973"/>
              <a:gd name="connsiteY90" fmla="*/ 4019266 h 4735773"/>
              <a:gd name="connsiteX91" fmla="*/ 259307 w 620973"/>
              <a:gd name="connsiteY91" fmla="*/ 4053385 h 4735773"/>
              <a:gd name="connsiteX92" fmla="*/ 204716 w 620973"/>
              <a:gd name="connsiteY92" fmla="*/ 4087505 h 4735773"/>
              <a:gd name="connsiteX93" fmla="*/ 279779 w 620973"/>
              <a:gd name="connsiteY93" fmla="*/ 4121624 h 4735773"/>
              <a:gd name="connsiteX94" fmla="*/ 252483 w 620973"/>
              <a:gd name="connsiteY94" fmla="*/ 4169391 h 4735773"/>
              <a:gd name="connsiteX95" fmla="*/ 68239 w 620973"/>
              <a:gd name="connsiteY95" fmla="*/ 4223982 h 4735773"/>
              <a:gd name="connsiteX96" fmla="*/ 0 w 620973"/>
              <a:gd name="connsiteY96" fmla="*/ 4244454 h 4735773"/>
              <a:gd name="connsiteX97" fmla="*/ 34119 w 620973"/>
              <a:gd name="connsiteY97" fmla="*/ 4333164 h 4735773"/>
              <a:gd name="connsiteX98" fmla="*/ 68239 w 620973"/>
              <a:gd name="connsiteY98" fmla="*/ 4401403 h 4735773"/>
              <a:gd name="connsiteX99" fmla="*/ 68239 w 620973"/>
              <a:gd name="connsiteY99" fmla="*/ 4435523 h 4735773"/>
              <a:gd name="connsiteX100" fmla="*/ 40943 w 620973"/>
              <a:gd name="connsiteY100" fmla="*/ 4476466 h 4735773"/>
              <a:gd name="connsiteX101" fmla="*/ 13648 w 620973"/>
              <a:gd name="connsiteY101" fmla="*/ 4503761 h 4735773"/>
              <a:gd name="connsiteX102" fmla="*/ 95534 w 620973"/>
              <a:gd name="connsiteY102" fmla="*/ 4551529 h 4735773"/>
              <a:gd name="connsiteX103" fmla="*/ 20471 w 620973"/>
              <a:gd name="connsiteY103" fmla="*/ 4592472 h 4735773"/>
              <a:gd name="connsiteX104" fmla="*/ 197892 w 620973"/>
              <a:gd name="connsiteY104" fmla="*/ 4619767 h 4735773"/>
              <a:gd name="connsiteX105" fmla="*/ 225188 w 620973"/>
              <a:gd name="connsiteY105" fmla="*/ 4653887 h 4735773"/>
              <a:gd name="connsiteX106" fmla="*/ 163773 w 620973"/>
              <a:gd name="connsiteY106" fmla="*/ 4688006 h 4735773"/>
              <a:gd name="connsiteX107" fmla="*/ 163773 w 620973"/>
              <a:gd name="connsiteY107" fmla="*/ 4688006 h 4735773"/>
              <a:gd name="connsiteX108" fmla="*/ 102358 w 620973"/>
              <a:gd name="connsiteY108" fmla="*/ 4735773 h 4735773"/>
              <a:gd name="connsiteX0" fmla="*/ 0 w 788544"/>
              <a:gd name="connsiteY0" fmla="*/ 0 h 4735773"/>
              <a:gd name="connsiteX1" fmla="*/ 481469 w 788544"/>
              <a:gd name="connsiteY1" fmla="*/ 20472 h 4735773"/>
              <a:gd name="connsiteX2" fmla="*/ 467822 w 788544"/>
              <a:gd name="connsiteY2" fmla="*/ 40944 h 4735773"/>
              <a:gd name="connsiteX3" fmla="*/ 617947 w 788544"/>
              <a:gd name="connsiteY3" fmla="*/ 88711 h 4735773"/>
              <a:gd name="connsiteX4" fmla="*/ 733953 w 788544"/>
              <a:gd name="connsiteY4" fmla="*/ 102358 h 4735773"/>
              <a:gd name="connsiteX5" fmla="*/ 563356 w 788544"/>
              <a:gd name="connsiteY5" fmla="*/ 136478 h 4735773"/>
              <a:gd name="connsiteX6" fmla="*/ 536060 w 788544"/>
              <a:gd name="connsiteY6" fmla="*/ 156949 h 4735773"/>
              <a:gd name="connsiteX7" fmla="*/ 460998 w 788544"/>
              <a:gd name="connsiteY7" fmla="*/ 191069 h 4735773"/>
              <a:gd name="connsiteX8" fmla="*/ 583828 w 788544"/>
              <a:gd name="connsiteY8" fmla="*/ 259308 h 4735773"/>
              <a:gd name="connsiteX9" fmla="*/ 652066 w 788544"/>
              <a:gd name="connsiteY9" fmla="*/ 272955 h 4735773"/>
              <a:gd name="connsiteX10" fmla="*/ 583828 w 788544"/>
              <a:gd name="connsiteY10" fmla="*/ 327547 h 4735773"/>
              <a:gd name="connsiteX11" fmla="*/ 556532 w 788544"/>
              <a:gd name="connsiteY11" fmla="*/ 361666 h 4735773"/>
              <a:gd name="connsiteX12" fmla="*/ 645242 w 788544"/>
              <a:gd name="connsiteY12" fmla="*/ 436729 h 4735773"/>
              <a:gd name="connsiteX13" fmla="*/ 556532 w 788544"/>
              <a:gd name="connsiteY13" fmla="*/ 443552 h 4735773"/>
              <a:gd name="connsiteX14" fmla="*/ 351816 w 788544"/>
              <a:gd name="connsiteY14" fmla="*/ 464024 h 4735773"/>
              <a:gd name="connsiteX15" fmla="*/ 358639 w 788544"/>
              <a:gd name="connsiteY15" fmla="*/ 491320 h 4735773"/>
              <a:gd name="connsiteX16" fmla="*/ 385935 w 788544"/>
              <a:gd name="connsiteY16" fmla="*/ 545911 h 4735773"/>
              <a:gd name="connsiteX17" fmla="*/ 542884 w 788544"/>
              <a:gd name="connsiteY17" fmla="*/ 580030 h 4735773"/>
              <a:gd name="connsiteX18" fmla="*/ 433702 w 788544"/>
              <a:gd name="connsiteY18" fmla="*/ 614149 h 4735773"/>
              <a:gd name="connsiteX19" fmla="*/ 385935 w 788544"/>
              <a:gd name="connsiteY19" fmla="*/ 668741 h 4735773"/>
              <a:gd name="connsiteX20" fmla="*/ 372287 w 788544"/>
              <a:gd name="connsiteY20" fmla="*/ 730155 h 4735773"/>
              <a:gd name="connsiteX21" fmla="*/ 515589 w 788544"/>
              <a:gd name="connsiteY21" fmla="*/ 805218 h 4735773"/>
              <a:gd name="connsiteX22" fmla="*/ 454174 w 788544"/>
              <a:gd name="connsiteY22" fmla="*/ 825690 h 4735773"/>
              <a:gd name="connsiteX23" fmla="*/ 686186 w 788544"/>
              <a:gd name="connsiteY23" fmla="*/ 887105 h 4735773"/>
              <a:gd name="connsiteX24" fmla="*/ 638419 w 788544"/>
              <a:gd name="connsiteY24" fmla="*/ 928048 h 4735773"/>
              <a:gd name="connsiteX25" fmla="*/ 788544 w 788544"/>
              <a:gd name="connsiteY25" fmla="*/ 989463 h 4735773"/>
              <a:gd name="connsiteX26" fmla="*/ 672538 w 788544"/>
              <a:gd name="connsiteY26" fmla="*/ 1016758 h 4735773"/>
              <a:gd name="connsiteX27" fmla="*/ 720305 w 788544"/>
              <a:gd name="connsiteY27" fmla="*/ 1057702 h 4735773"/>
              <a:gd name="connsiteX28" fmla="*/ 611123 w 788544"/>
              <a:gd name="connsiteY28" fmla="*/ 1091821 h 4735773"/>
              <a:gd name="connsiteX29" fmla="*/ 693010 w 788544"/>
              <a:gd name="connsiteY29" fmla="*/ 1132764 h 4735773"/>
              <a:gd name="connsiteX30" fmla="*/ 611123 w 788544"/>
              <a:gd name="connsiteY30" fmla="*/ 1153236 h 4735773"/>
              <a:gd name="connsiteX31" fmla="*/ 611123 w 788544"/>
              <a:gd name="connsiteY31" fmla="*/ 1153236 h 4735773"/>
              <a:gd name="connsiteX32" fmla="*/ 652066 w 788544"/>
              <a:gd name="connsiteY32" fmla="*/ 1269242 h 4735773"/>
              <a:gd name="connsiteX33" fmla="*/ 713481 w 788544"/>
              <a:gd name="connsiteY33" fmla="*/ 1296538 h 4735773"/>
              <a:gd name="connsiteX34" fmla="*/ 604299 w 788544"/>
              <a:gd name="connsiteY34" fmla="*/ 1337481 h 4735773"/>
              <a:gd name="connsiteX35" fmla="*/ 706657 w 788544"/>
              <a:gd name="connsiteY35" fmla="*/ 1412544 h 4735773"/>
              <a:gd name="connsiteX36" fmla="*/ 693010 w 788544"/>
              <a:gd name="connsiteY36" fmla="*/ 1439839 h 4735773"/>
              <a:gd name="connsiteX37" fmla="*/ 645242 w 788544"/>
              <a:gd name="connsiteY37" fmla="*/ 1508078 h 4735773"/>
              <a:gd name="connsiteX38" fmla="*/ 713481 w 788544"/>
              <a:gd name="connsiteY38" fmla="*/ 1535373 h 4735773"/>
              <a:gd name="connsiteX39" fmla="*/ 624771 w 788544"/>
              <a:gd name="connsiteY39" fmla="*/ 1562669 h 4735773"/>
              <a:gd name="connsiteX40" fmla="*/ 679362 w 788544"/>
              <a:gd name="connsiteY40" fmla="*/ 1596788 h 4735773"/>
              <a:gd name="connsiteX41" fmla="*/ 583828 w 788544"/>
              <a:gd name="connsiteY41" fmla="*/ 1617260 h 4735773"/>
              <a:gd name="connsiteX42" fmla="*/ 713481 w 788544"/>
              <a:gd name="connsiteY42" fmla="*/ 1658203 h 4735773"/>
              <a:gd name="connsiteX43" fmla="*/ 720305 w 788544"/>
              <a:gd name="connsiteY43" fmla="*/ 1705970 h 4735773"/>
              <a:gd name="connsiteX44" fmla="*/ 652066 w 788544"/>
              <a:gd name="connsiteY44" fmla="*/ 1849272 h 4735773"/>
              <a:gd name="connsiteX45" fmla="*/ 645242 w 788544"/>
              <a:gd name="connsiteY45" fmla="*/ 1890215 h 4735773"/>
              <a:gd name="connsiteX46" fmla="*/ 645242 w 788544"/>
              <a:gd name="connsiteY46" fmla="*/ 1903863 h 4735773"/>
              <a:gd name="connsiteX47" fmla="*/ 699833 w 788544"/>
              <a:gd name="connsiteY47" fmla="*/ 1944806 h 4735773"/>
              <a:gd name="connsiteX48" fmla="*/ 604299 w 788544"/>
              <a:gd name="connsiteY48" fmla="*/ 2006221 h 4735773"/>
              <a:gd name="connsiteX49" fmla="*/ 658890 w 788544"/>
              <a:gd name="connsiteY49" fmla="*/ 2074460 h 4735773"/>
              <a:gd name="connsiteX50" fmla="*/ 420054 w 788544"/>
              <a:gd name="connsiteY50" fmla="*/ 2122227 h 4735773"/>
              <a:gd name="connsiteX51" fmla="*/ 672538 w 788544"/>
              <a:gd name="connsiteY51" fmla="*/ 2169994 h 4735773"/>
              <a:gd name="connsiteX52" fmla="*/ 706657 w 788544"/>
              <a:gd name="connsiteY52" fmla="*/ 2190466 h 4735773"/>
              <a:gd name="connsiteX53" fmla="*/ 563356 w 788544"/>
              <a:gd name="connsiteY53" fmla="*/ 2251881 h 4735773"/>
              <a:gd name="connsiteX54" fmla="*/ 481469 w 788544"/>
              <a:gd name="connsiteY54" fmla="*/ 2279176 h 4735773"/>
              <a:gd name="connsiteX55" fmla="*/ 604299 w 788544"/>
              <a:gd name="connsiteY55" fmla="*/ 2333767 h 4735773"/>
              <a:gd name="connsiteX56" fmla="*/ 488293 w 788544"/>
              <a:gd name="connsiteY56" fmla="*/ 2395182 h 4735773"/>
              <a:gd name="connsiteX57" fmla="*/ 460998 w 788544"/>
              <a:gd name="connsiteY57" fmla="*/ 2436126 h 4735773"/>
              <a:gd name="connsiteX58" fmla="*/ 365463 w 788544"/>
              <a:gd name="connsiteY58" fmla="*/ 2442949 h 4735773"/>
              <a:gd name="connsiteX59" fmla="*/ 358639 w 788544"/>
              <a:gd name="connsiteY59" fmla="*/ 2504364 h 4735773"/>
              <a:gd name="connsiteX60" fmla="*/ 501941 w 788544"/>
              <a:gd name="connsiteY60" fmla="*/ 2545308 h 4735773"/>
              <a:gd name="connsiteX61" fmla="*/ 358639 w 788544"/>
              <a:gd name="connsiteY61" fmla="*/ 2668138 h 4735773"/>
              <a:gd name="connsiteX62" fmla="*/ 379111 w 788544"/>
              <a:gd name="connsiteY62" fmla="*/ 2729552 h 4735773"/>
              <a:gd name="connsiteX63" fmla="*/ 399583 w 788544"/>
              <a:gd name="connsiteY63" fmla="*/ 2770496 h 4735773"/>
              <a:gd name="connsiteX64" fmla="*/ 344992 w 788544"/>
              <a:gd name="connsiteY64" fmla="*/ 2818263 h 4735773"/>
              <a:gd name="connsiteX65" fmla="*/ 351816 w 788544"/>
              <a:gd name="connsiteY65" fmla="*/ 2900149 h 4735773"/>
              <a:gd name="connsiteX66" fmla="*/ 351816 w 788544"/>
              <a:gd name="connsiteY66" fmla="*/ 3022979 h 4735773"/>
              <a:gd name="connsiteX67" fmla="*/ 331344 w 788544"/>
              <a:gd name="connsiteY67" fmla="*/ 3022979 h 4735773"/>
              <a:gd name="connsiteX68" fmla="*/ 433702 w 788544"/>
              <a:gd name="connsiteY68" fmla="*/ 3098042 h 4735773"/>
              <a:gd name="connsiteX69" fmla="*/ 447350 w 788544"/>
              <a:gd name="connsiteY69" fmla="*/ 3145809 h 4735773"/>
              <a:gd name="connsiteX70" fmla="*/ 379111 w 788544"/>
              <a:gd name="connsiteY70" fmla="*/ 3193576 h 4735773"/>
              <a:gd name="connsiteX71" fmla="*/ 420054 w 788544"/>
              <a:gd name="connsiteY71" fmla="*/ 3241344 h 4735773"/>
              <a:gd name="connsiteX72" fmla="*/ 263105 w 788544"/>
              <a:gd name="connsiteY72" fmla="*/ 3254991 h 4735773"/>
              <a:gd name="connsiteX73" fmla="*/ 263105 w 788544"/>
              <a:gd name="connsiteY73" fmla="*/ 3254991 h 4735773"/>
              <a:gd name="connsiteX74" fmla="*/ 344992 w 788544"/>
              <a:gd name="connsiteY74" fmla="*/ 3295935 h 4735773"/>
              <a:gd name="connsiteX75" fmla="*/ 440526 w 788544"/>
              <a:gd name="connsiteY75" fmla="*/ 3330054 h 4735773"/>
              <a:gd name="connsiteX76" fmla="*/ 481469 w 788544"/>
              <a:gd name="connsiteY76" fmla="*/ 3384645 h 4735773"/>
              <a:gd name="connsiteX77" fmla="*/ 501941 w 788544"/>
              <a:gd name="connsiteY77" fmla="*/ 3391469 h 4735773"/>
              <a:gd name="connsiteX78" fmla="*/ 331344 w 788544"/>
              <a:gd name="connsiteY78" fmla="*/ 3411941 h 4735773"/>
              <a:gd name="connsiteX79" fmla="*/ 276753 w 788544"/>
              <a:gd name="connsiteY79" fmla="*/ 3459708 h 4735773"/>
              <a:gd name="connsiteX80" fmla="*/ 304048 w 788544"/>
              <a:gd name="connsiteY80" fmla="*/ 3507475 h 4735773"/>
              <a:gd name="connsiteX81" fmla="*/ 290401 w 788544"/>
              <a:gd name="connsiteY81" fmla="*/ 3562066 h 4735773"/>
              <a:gd name="connsiteX82" fmla="*/ 290401 w 788544"/>
              <a:gd name="connsiteY82" fmla="*/ 3562066 h 4735773"/>
              <a:gd name="connsiteX83" fmla="*/ 372287 w 788544"/>
              <a:gd name="connsiteY83" fmla="*/ 3630305 h 4735773"/>
              <a:gd name="connsiteX84" fmla="*/ 324520 w 788544"/>
              <a:gd name="connsiteY84" fmla="*/ 3671248 h 4735773"/>
              <a:gd name="connsiteX85" fmla="*/ 324520 w 788544"/>
              <a:gd name="connsiteY85" fmla="*/ 3759958 h 4735773"/>
              <a:gd name="connsiteX86" fmla="*/ 283577 w 788544"/>
              <a:gd name="connsiteY86" fmla="*/ 3794078 h 4735773"/>
              <a:gd name="connsiteX87" fmla="*/ 249457 w 788544"/>
              <a:gd name="connsiteY87" fmla="*/ 3807726 h 4735773"/>
              <a:gd name="connsiteX88" fmla="*/ 351816 w 788544"/>
              <a:gd name="connsiteY88" fmla="*/ 3882788 h 4735773"/>
              <a:gd name="connsiteX89" fmla="*/ 413231 w 788544"/>
              <a:gd name="connsiteY89" fmla="*/ 3957851 h 4735773"/>
              <a:gd name="connsiteX90" fmla="*/ 392759 w 788544"/>
              <a:gd name="connsiteY90" fmla="*/ 4019266 h 4735773"/>
              <a:gd name="connsiteX91" fmla="*/ 426878 w 788544"/>
              <a:gd name="connsiteY91" fmla="*/ 4053385 h 4735773"/>
              <a:gd name="connsiteX92" fmla="*/ 372287 w 788544"/>
              <a:gd name="connsiteY92" fmla="*/ 4087505 h 4735773"/>
              <a:gd name="connsiteX93" fmla="*/ 447350 w 788544"/>
              <a:gd name="connsiteY93" fmla="*/ 4121624 h 4735773"/>
              <a:gd name="connsiteX94" fmla="*/ 420054 w 788544"/>
              <a:gd name="connsiteY94" fmla="*/ 4169391 h 4735773"/>
              <a:gd name="connsiteX95" fmla="*/ 235810 w 788544"/>
              <a:gd name="connsiteY95" fmla="*/ 4223982 h 4735773"/>
              <a:gd name="connsiteX96" fmla="*/ 167571 w 788544"/>
              <a:gd name="connsiteY96" fmla="*/ 4244454 h 4735773"/>
              <a:gd name="connsiteX97" fmla="*/ 201690 w 788544"/>
              <a:gd name="connsiteY97" fmla="*/ 4333164 h 4735773"/>
              <a:gd name="connsiteX98" fmla="*/ 235810 w 788544"/>
              <a:gd name="connsiteY98" fmla="*/ 4401403 h 4735773"/>
              <a:gd name="connsiteX99" fmla="*/ 235810 w 788544"/>
              <a:gd name="connsiteY99" fmla="*/ 4435523 h 4735773"/>
              <a:gd name="connsiteX100" fmla="*/ 208514 w 788544"/>
              <a:gd name="connsiteY100" fmla="*/ 4476466 h 4735773"/>
              <a:gd name="connsiteX101" fmla="*/ 181219 w 788544"/>
              <a:gd name="connsiteY101" fmla="*/ 4503761 h 4735773"/>
              <a:gd name="connsiteX102" fmla="*/ 263105 w 788544"/>
              <a:gd name="connsiteY102" fmla="*/ 4551529 h 4735773"/>
              <a:gd name="connsiteX103" fmla="*/ 188042 w 788544"/>
              <a:gd name="connsiteY103" fmla="*/ 4592472 h 4735773"/>
              <a:gd name="connsiteX104" fmla="*/ 365463 w 788544"/>
              <a:gd name="connsiteY104" fmla="*/ 4619767 h 4735773"/>
              <a:gd name="connsiteX105" fmla="*/ 392759 w 788544"/>
              <a:gd name="connsiteY105" fmla="*/ 4653887 h 4735773"/>
              <a:gd name="connsiteX106" fmla="*/ 331344 w 788544"/>
              <a:gd name="connsiteY106" fmla="*/ 4688006 h 4735773"/>
              <a:gd name="connsiteX107" fmla="*/ 331344 w 788544"/>
              <a:gd name="connsiteY107" fmla="*/ 4688006 h 4735773"/>
              <a:gd name="connsiteX108" fmla="*/ 269929 w 788544"/>
              <a:gd name="connsiteY108" fmla="*/ 4735773 h 4735773"/>
              <a:gd name="connsiteX0" fmla="*/ 0 w 788544"/>
              <a:gd name="connsiteY0" fmla="*/ 0 h 4735773"/>
              <a:gd name="connsiteX1" fmla="*/ 648447 w 788544"/>
              <a:gd name="connsiteY1" fmla="*/ 4570 h 4735773"/>
              <a:gd name="connsiteX2" fmla="*/ 467822 w 788544"/>
              <a:gd name="connsiteY2" fmla="*/ 40944 h 4735773"/>
              <a:gd name="connsiteX3" fmla="*/ 617947 w 788544"/>
              <a:gd name="connsiteY3" fmla="*/ 88711 h 4735773"/>
              <a:gd name="connsiteX4" fmla="*/ 733953 w 788544"/>
              <a:gd name="connsiteY4" fmla="*/ 102358 h 4735773"/>
              <a:gd name="connsiteX5" fmla="*/ 563356 w 788544"/>
              <a:gd name="connsiteY5" fmla="*/ 136478 h 4735773"/>
              <a:gd name="connsiteX6" fmla="*/ 536060 w 788544"/>
              <a:gd name="connsiteY6" fmla="*/ 156949 h 4735773"/>
              <a:gd name="connsiteX7" fmla="*/ 460998 w 788544"/>
              <a:gd name="connsiteY7" fmla="*/ 191069 h 4735773"/>
              <a:gd name="connsiteX8" fmla="*/ 583828 w 788544"/>
              <a:gd name="connsiteY8" fmla="*/ 259308 h 4735773"/>
              <a:gd name="connsiteX9" fmla="*/ 652066 w 788544"/>
              <a:gd name="connsiteY9" fmla="*/ 272955 h 4735773"/>
              <a:gd name="connsiteX10" fmla="*/ 583828 w 788544"/>
              <a:gd name="connsiteY10" fmla="*/ 327547 h 4735773"/>
              <a:gd name="connsiteX11" fmla="*/ 556532 w 788544"/>
              <a:gd name="connsiteY11" fmla="*/ 361666 h 4735773"/>
              <a:gd name="connsiteX12" fmla="*/ 645242 w 788544"/>
              <a:gd name="connsiteY12" fmla="*/ 436729 h 4735773"/>
              <a:gd name="connsiteX13" fmla="*/ 556532 w 788544"/>
              <a:gd name="connsiteY13" fmla="*/ 443552 h 4735773"/>
              <a:gd name="connsiteX14" fmla="*/ 351816 w 788544"/>
              <a:gd name="connsiteY14" fmla="*/ 464024 h 4735773"/>
              <a:gd name="connsiteX15" fmla="*/ 358639 w 788544"/>
              <a:gd name="connsiteY15" fmla="*/ 491320 h 4735773"/>
              <a:gd name="connsiteX16" fmla="*/ 385935 w 788544"/>
              <a:gd name="connsiteY16" fmla="*/ 545911 h 4735773"/>
              <a:gd name="connsiteX17" fmla="*/ 542884 w 788544"/>
              <a:gd name="connsiteY17" fmla="*/ 580030 h 4735773"/>
              <a:gd name="connsiteX18" fmla="*/ 433702 w 788544"/>
              <a:gd name="connsiteY18" fmla="*/ 614149 h 4735773"/>
              <a:gd name="connsiteX19" fmla="*/ 385935 w 788544"/>
              <a:gd name="connsiteY19" fmla="*/ 668741 h 4735773"/>
              <a:gd name="connsiteX20" fmla="*/ 372287 w 788544"/>
              <a:gd name="connsiteY20" fmla="*/ 730155 h 4735773"/>
              <a:gd name="connsiteX21" fmla="*/ 515589 w 788544"/>
              <a:gd name="connsiteY21" fmla="*/ 805218 h 4735773"/>
              <a:gd name="connsiteX22" fmla="*/ 454174 w 788544"/>
              <a:gd name="connsiteY22" fmla="*/ 825690 h 4735773"/>
              <a:gd name="connsiteX23" fmla="*/ 686186 w 788544"/>
              <a:gd name="connsiteY23" fmla="*/ 887105 h 4735773"/>
              <a:gd name="connsiteX24" fmla="*/ 638419 w 788544"/>
              <a:gd name="connsiteY24" fmla="*/ 928048 h 4735773"/>
              <a:gd name="connsiteX25" fmla="*/ 788544 w 788544"/>
              <a:gd name="connsiteY25" fmla="*/ 989463 h 4735773"/>
              <a:gd name="connsiteX26" fmla="*/ 672538 w 788544"/>
              <a:gd name="connsiteY26" fmla="*/ 1016758 h 4735773"/>
              <a:gd name="connsiteX27" fmla="*/ 720305 w 788544"/>
              <a:gd name="connsiteY27" fmla="*/ 1057702 h 4735773"/>
              <a:gd name="connsiteX28" fmla="*/ 611123 w 788544"/>
              <a:gd name="connsiteY28" fmla="*/ 1091821 h 4735773"/>
              <a:gd name="connsiteX29" fmla="*/ 693010 w 788544"/>
              <a:gd name="connsiteY29" fmla="*/ 1132764 h 4735773"/>
              <a:gd name="connsiteX30" fmla="*/ 611123 w 788544"/>
              <a:gd name="connsiteY30" fmla="*/ 1153236 h 4735773"/>
              <a:gd name="connsiteX31" fmla="*/ 611123 w 788544"/>
              <a:gd name="connsiteY31" fmla="*/ 1153236 h 4735773"/>
              <a:gd name="connsiteX32" fmla="*/ 652066 w 788544"/>
              <a:gd name="connsiteY32" fmla="*/ 1269242 h 4735773"/>
              <a:gd name="connsiteX33" fmla="*/ 713481 w 788544"/>
              <a:gd name="connsiteY33" fmla="*/ 1296538 h 4735773"/>
              <a:gd name="connsiteX34" fmla="*/ 604299 w 788544"/>
              <a:gd name="connsiteY34" fmla="*/ 1337481 h 4735773"/>
              <a:gd name="connsiteX35" fmla="*/ 706657 w 788544"/>
              <a:gd name="connsiteY35" fmla="*/ 1412544 h 4735773"/>
              <a:gd name="connsiteX36" fmla="*/ 693010 w 788544"/>
              <a:gd name="connsiteY36" fmla="*/ 1439839 h 4735773"/>
              <a:gd name="connsiteX37" fmla="*/ 645242 w 788544"/>
              <a:gd name="connsiteY37" fmla="*/ 1508078 h 4735773"/>
              <a:gd name="connsiteX38" fmla="*/ 713481 w 788544"/>
              <a:gd name="connsiteY38" fmla="*/ 1535373 h 4735773"/>
              <a:gd name="connsiteX39" fmla="*/ 624771 w 788544"/>
              <a:gd name="connsiteY39" fmla="*/ 1562669 h 4735773"/>
              <a:gd name="connsiteX40" fmla="*/ 679362 w 788544"/>
              <a:gd name="connsiteY40" fmla="*/ 1596788 h 4735773"/>
              <a:gd name="connsiteX41" fmla="*/ 583828 w 788544"/>
              <a:gd name="connsiteY41" fmla="*/ 1617260 h 4735773"/>
              <a:gd name="connsiteX42" fmla="*/ 713481 w 788544"/>
              <a:gd name="connsiteY42" fmla="*/ 1658203 h 4735773"/>
              <a:gd name="connsiteX43" fmla="*/ 720305 w 788544"/>
              <a:gd name="connsiteY43" fmla="*/ 1705970 h 4735773"/>
              <a:gd name="connsiteX44" fmla="*/ 652066 w 788544"/>
              <a:gd name="connsiteY44" fmla="*/ 1849272 h 4735773"/>
              <a:gd name="connsiteX45" fmla="*/ 645242 w 788544"/>
              <a:gd name="connsiteY45" fmla="*/ 1890215 h 4735773"/>
              <a:gd name="connsiteX46" fmla="*/ 645242 w 788544"/>
              <a:gd name="connsiteY46" fmla="*/ 1903863 h 4735773"/>
              <a:gd name="connsiteX47" fmla="*/ 699833 w 788544"/>
              <a:gd name="connsiteY47" fmla="*/ 1944806 h 4735773"/>
              <a:gd name="connsiteX48" fmla="*/ 604299 w 788544"/>
              <a:gd name="connsiteY48" fmla="*/ 2006221 h 4735773"/>
              <a:gd name="connsiteX49" fmla="*/ 658890 w 788544"/>
              <a:gd name="connsiteY49" fmla="*/ 2074460 h 4735773"/>
              <a:gd name="connsiteX50" fmla="*/ 420054 w 788544"/>
              <a:gd name="connsiteY50" fmla="*/ 2122227 h 4735773"/>
              <a:gd name="connsiteX51" fmla="*/ 672538 w 788544"/>
              <a:gd name="connsiteY51" fmla="*/ 2169994 h 4735773"/>
              <a:gd name="connsiteX52" fmla="*/ 706657 w 788544"/>
              <a:gd name="connsiteY52" fmla="*/ 2190466 h 4735773"/>
              <a:gd name="connsiteX53" fmla="*/ 563356 w 788544"/>
              <a:gd name="connsiteY53" fmla="*/ 2251881 h 4735773"/>
              <a:gd name="connsiteX54" fmla="*/ 481469 w 788544"/>
              <a:gd name="connsiteY54" fmla="*/ 2279176 h 4735773"/>
              <a:gd name="connsiteX55" fmla="*/ 604299 w 788544"/>
              <a:gd name="connsiteY55" fmla="*/ 2333767 h 4735773"/>
              <a:gd name="connsiteX56" fmla="*/ 488293 w 788544"/>
              <a:gd name="connsiteY56" fmla="*/ 2395182 h 4735773"/>
              <a:gd name="connsiteX57" fmla="*/ 460998 w 788544"/>
              <a:gd name="connsiteY57" fmla="*/ 2436126 h 4735773"/>
              <a:gd name="connsiteX58" fmla="*/ 365463 w 788544"/>
              <a:gd name="connsiteY58" fmla="*/ 2442949 h 4735773"/>
              <a:gd name="connsiteX59" fmla="*/ 358639 w 788544"/>
              <a:gd name="connsiteY59" fmla="*/ 2504364 h 4735773"/>
              <a:gd name="connsiteX60" fmla="*/ 501941 w 788544"/>
              <a:gd name="connsiteY60" fmla="*/ 2545308 h 4735773"/>
              <a:gd name="connsiteX61" fmla="*/ 358639 w 788544"/>
              <a:gd name="connsiteY61" fmla="*/ 2668138 h 4735773"/>
              <a:gd name="connsiteX62" fmla="*/ 379111 w 788544"/>
              <a:gd name="connsiteY62" fmla="*/ 2729552 h 4735773"/>
              <a:gd name="connsiteX63" fmla="*/ 399583 w 788544"/>
              <a:gd name="connsiteY63" fmla="*/ 2770496 h 4735773"/>
              <a:gd name="connsiteX64" fmla="*/ 344992 w 788544"/>
              <a:gd name="connsiteY64" fmla="*/ 2818263 h 4735773"/>
              <a:gd name="connsiteX65" fmla="*/ 351816 w 788544"/>
              <a:gd name="connsiteY65" fmla="*/ 2900149 h 4735773"/>
              <a:gd name="connsiteX66" fmla="*/ 351816 w 788544"/>
              <a:gd name="connsiteY66" fmla="*/ 3022979 h 4735773"/>
              <a:gd name="connsiteX67" fmla="*/ 331344 w 788544"/>
              <a:gd name="connsiteY67" fmla="*/ 3022979 h 4735773"/>
              <a:gd name="connsiteX68" fmla="*/ 433702 w 788544"/>
              <a:gd name="connsiteY68" fmla="*/ 3098042 h 4735773"/>
              <a:gd name="connsiteX69" fmla="*/ 447350 w 788544"/>
              <a:gd name="connsiteY69" fmla="*/ 3145809 h 4735773"/>
              <a:gd name="connsiteX70" fmla="*/ 379111 w 788544"/>
              <a:gd name="connsiteY70" fmla="*/ 3193576 h 4735773"/>
              <a:gd name="connsiteX71" fmla="*/ 420054 w 788544"/>
              <a:gd name="connsiteY71" fmla="*/ 3241344 h 4735773"/>
              <a:gd name="connsiteX72" fmla="*/ 263105 w 788544"/>
              <a:gd name="connsiteY72" fmla="*/ 3254991 h 4735773"/>
              <a:gd name="connsiteX73" fmla="*/ 263105 w 788544"/>
              <a:gd name="connsiteY73" fmla="*/ 3254991 h 4735773"/>
              <a:gd name="connsiteX74" fmla="*/ 344992 w 788544"/>
              <a:gd name="connsiteY74" fmla="*/ 3295935 h 4735773"/>
              <a:gd name="connsiteX75" fmla="*/ 440526 w 788544"/>
              <a:gd name="connsiteY75" fmla="*/ 3330054 h 4735773"/>
              <a:gd name="connsiteX76" fmla="*/ 481469 w 788544"/>
              <a:gd name="connsiteY76" fmla="*/ 3384645 h 4735773"/>
              <a:gd name="connsiteX77" fmla="*/ 501941 w 788544"/>
              <a:gd name="connsiteY77" fmla="*/ 3391469 h 4735773"/>
              <a:gd name="connsiteX78" fmla="*/ 331344 w 788544"/>
              <a:gd name="connsiteY78" fmla="*/ 3411941 h 4735773"/>
              <a:gd name="connsiteX79" fmla="*/ 276753 w 788544"/>
              <a:gd name="connsiteY79" fmla="*/ 3459708 h 4735773"/>
              <a:gd name="connsiteX80" fmla="*/ 304048 w 788544"/>
              <a:gd name="connsiteY80" fmla="*/ 3507475 h 4735773"/>
              <a:gd name="connsiteX81" fmla="*/ 290401 w 788544"/>
              <a:gd name="connsiteY81" fmla="*/ 3562066 h 4735773"/>
              <a:gd name="connsiteX82" fmla="*/ 290401 w 788544"/>
              <a:gd name="connsiteY82" fmla="*/ 3562066 h 4735773"/>
              <a:gd name="connsiteX83" fmla="*/ 372287 w 788544"/>
              <a:gd name="connsiteY83" fmla="*/ 3630305 h 4735773"/>
              <a:gd name="connsiteX84" fmla="*/ 324520 w 788544"/>
              <a:gd name="connsiteY84" fmla="*/ 3671248 h 4735773"/>
              <a:gd name="connsiteX85" fmla="*/ 324520 w 788544"/>
              <a:gd name="connsiteY85" fmla="*/ 3759958 h 4735773"/>
              <a:gd name="connsiteX86" fmla="*/ 283577 w 788544"/>
              <a:gd name="connsiteY86" fmla="*/ 3794078 h 4735773"/>
              <a:gd name="connsiteX87" fmla="*/ 249457 w 788544"/>
              <a:gd name="connsiteY87" fmla="*/ 3807726 h 4735773"/>
              <a:gd name="connsiteX88" fmla="*/ 351816 w 788544"/>
              <a:gd name="connsiteY88" fmla="*/ 3882788 h 4735773"/>
              <a:gd name="connsiteX89" fmla="*/ 413231 w 788544"/>
              <a:gd name="connsiteY89" fmla="*/ 3957851 h 4735773"/>
              <a:gd name="connsiteX90" fmla="*/ 392759 w 788544"/>
              <a:gd name="connsiteY90" fmla="*/ 4019266 h 4735773"/>
              <a:gd name="connsiteX91" fmla="*/ 426878 w 788544"/>
              <a:gd name="connsiteY91" fmla="*/ 4053385 h 4735773"/>
              <a:gd name="connsiteX92" fmla="*/ 372287 w 788544"/>
              <a:gd name="connsiteY92" fmla="*/ 4087505 h 4735773"/>
              <a:gd name="connsiteX93" fmla="*/ 447350 w 788544"/>
              <a:gd name="connsiteY93" fmla="*/ 4121624 h 4735773"/>
              <a:gd name="connsiteX94" fmla="*/ 420054 w 788544"/>
              <a:gd name="connsiteY94" fmla="*/ 4169391 h 4735773"/>
              <a:gd name="connsiteX95" fmla="*/ 235810 w 788544"/>
              <a:gd name="connsiteY95" fmla="*/ 4223982 h 4735773"/>
              <a:gd name="connsiteX96" fmla="*/ 167571 w 788544"/>
              <a:gd name="connsiteY96" fmla="*/ 4244454 h 4735773"/>
              <a:gd name="connsiteX97" fmla="*/ 201690 w 788544"/>
              <a:gd name="connsiteY97" fmla="*/ 4333164 h 4735773"/>
              <a:gd name="connsiteX98" fmla="*/ 235810 w 788544"/>
              <a:gd name="connsiteY98" fmla="*/ 4401403 h 4735773"/>
              <a:gd name="connsiteX99" fmla="*/ 235810 w 788544"/>
              <a:gd name="connsiteY99" fmla="*/ 4435523 h 4735773"/>
              <a:gd name="connsiteX100" fmla="*/ 208514 w 788544"/>
              <a:gd name="connsiteY100" fmla="*/ 4476466 h 4735773"/>
              <a:gd name="connsiteX101" fmla="*/ 181219 w 788544"/>
              <a:gd name="connsiteY101" fmla="*/ 4503761 h 4735773"/>
              <a:gd name="connsiteX102" fmla="*/ 263105 w 788544"/>
              <a:gd name="connsiteY102" fmla="*/ 4551529 h 4735773"/>
              <a:gd name="connsiteX103" fmla="*/ 188042 w 788544"/>
              <a:gd name="connsiteY103" fmla="*/ 4592472 h 4735773"/>
              <a:gd name="connsiteX104" fmla="*/ 365463 w 788544"/>
              <a:gd name="connsiteY104" fmla="*/ 4619767 h 4735773"/>
              <a:gd name="connsiteX105" fmla="*/ 392759 w 788544"/>
              <a:gd name="connsiteY105" fmla="*/ 4653887 h 4735773"/>
              <a:gd name="connsiteX106" fmla="*/ 331344 w 788544"/>
              <a:gd name="connsiteY106" fmla="*/ 4688006 h 4735773"/>
              <a:gd name="connsiteX107" fmla="*/ 331344 w 788544"/>
              <a:gd name="connsiteY107" fmla="*/ 4688006 h 4735773"/>
              <a:gd name="connsiteX108" fmla="*/ 269929 w 788544"/>
              <a:gd name="connsiteY108" fmla="*/ 4735773 h 4735773"/>
              <a:gd name="connsiteX0" fmla="*/ 16318 w 804862"/>
              <a:gd name="connsiteY0" fmla="*/ 0 h 4696016"/>
              <a:gd name="connsiteX1" fmla="*/ 664765 w 804862"/>
              <a:gd name="connsiteY1" fmla="*/ 4570 h 4696016"/>
              <a:gd name="connsiteX2" fmla="*/ 484140 w 804862"/>
              <a:gd name="connsiteY2" fmla="*/ 40944 h 4696016"/>
              <a:gd name="connsiteX3" fmla="*/ 634265 w 804862"/>
              <a:gd name="connsiteY3" fmla="*/ 88711 h 4696016"/>
              <a:gd name="connsiteX4" fmla="*/ 750271 w 804862"/>
              <a:gd name="connsiteY4" fmla="*/ 102358 h 4696016"/>
              <a:gd name="connsiteX5" fmla="*/ 579674 w 804862"/>
              <a:gd name="connsiteY5" fmla="*/ 136478 h 4696016"/>
              <a:gd name="connsiteX6" fmla="*/ 552378 w 804862"/>
              <a:gd name="connsiteY6" fmla="*/ 156949 h 4696016"/>
              <a:gd name="connsiteX7" fmla="*/ 477316 w 804862"/>
              <a:gd name="connsiteY7" fmla="*/ 191069 h 4696016"/>
              <a:gd name="connsiteX8" fmla="*/ 600146 w 804862"/>
              <a:gd name="connsiteY8" fmla="*/ 259308 h 4696016"/>
              <a:gd name="connsiteX9" fmla="*/ 668384 w 804862"/>
              <a:gd name="connsiteY9" fmla="*/ 272955 h 4696016"/>
              <a:gd name="connsiteX10" fmla="*/ 600146 w 804862"/>
              <a:gd name="connsiteY10" fmla="*/ 327547 h 4696016"/>
              <a:gd name="connsiteX11" fmla="*/ 572850 w 804862"/>
              <a:gd name="connsiteY11" fmla="*/ 361666 h 4696016"/>
              <a:gd name="connsiteX12" fmla="*/ 661560 w 804862"/>
              <a:gd name="connsiteY12" fmla="*/ 436729 h 4696016"/>
              <a:gd name="connsiteX13" fmla="*/ 572850 w 804862"/>
              <a:gd name="connsiteY13" fmla="*/ 443552 h 4696016"/>
              <a:gd name="connsiteX14" fmla="*/ 368134 w 804862"/>
              <a:gd name="connsiteY14" fmla="*/ 464024 h 4696016"/>
              <a:gd name="connsiteX15" fmla="*/ 374957 w 804862"/>
              <a:gd name="connsiteY15" fmla="*/ 491320 h 4696016"/>
              <a:gd name="connsiteX16" fmla="*/ 402253 w 804862"/>
              <a:gd name="connsiteY16" fmla="*/ 545911 h 4696016"/>
              <a:gd name="connsiteX17" fmla="*/ 559202 w 804862"/>
              <a:gd name="connsiteY17" fmla="*/ 580030 h 4696016"/>
              <a:gd name="connsiteX18" fmla="*/ 450020 w 804862"/>
              <a:gd name="connsiteY18" fmla="*/ 614149 h 4696016"/>
              <a:gd name="connsiteX19" fmla="*/ 402253 w 804862"/>
              <a:gd name="connsiteY19" fmla="*/ 668741 h 4696016"/>
              <a:gd name="connsiteX20" fmla="*/ 388605 w 804862"/>
              <a:gd name="connsiteY20" fmla="*/ 730155 h 4696016"/>
              <a:gd name="connsiteX21" fmla="*/ 531907 w 804862"/>
              <a:gd name="connsiteY21" fmla="*/ 805218 h 4696016"/>
              <a:gd name="connsiteX22" fmla="*/ 470492 w 804862"/>
              <a:gd name="connsiteY22" fmla="*/ 825690 h 4696016"/>
              <a:gd name="connsiteX23" fmla="*/ 702504 w 804862"/>
              <a:gd name="connsiteY23" fmla="*/ 887105 h 4696016"/>
              <a:gd name="connsiteX24" fmla="*/ 654737 w 804862"/>
              <a:gd name="connsiteY24" fmla="*/ 928048 h 4696016"/>
              <a:gd name="connsiteX25" fmla="*/ 804862 w 804862"/>
              <a:gd name="connsiteY25" fmla="*/ 989463 h 4696016"/>
              <a:gd name="connsiteX26" fmla="*/ 688856 w 804862"/>
              <a:gd name="connsiteY26" fmla="*/ 1016758 h 4696016"/>
              <a:gd name="connsiteX27" fmla="*/ 736623 w 804862"/>
              <a:gd name="connsiteY27" fmla="*/ 1057702 h 4696016"/>
              <a:gd name="connsiteX28" fmla="*/ 627441 w 804862"/>
              <a:gd name="connsiteY28" fmla="*/ 1091821 h 4696016"/>
              <a:gd name="connsiteX29" fmla="*/ 709328 w 804862"/>
              <a:gd name="connsiteY29" fmla="*/ 1132764 h 4696016"/>
              <a:gd name="connsiteX30" fmla="*/ 627441 w 804862"/>
              <a:gd name="connsiteY30" fmla="*/ 1153236 h 4696016"/>
              <a:gd name="connsiteX31" fmla="*/ 627441 w 804862"/>
              <a:gd name="connsiteY31" fmla="*/ 1153236 h 4696016"/>
              <a:gd name="connsiteX32" fmla="*/ 668384 w 804862"/>
              <a:gd name="connsiteY32" fmla="*/ 1269242 h 4696016"/>
              <a:gd name="connsiteX33" fmla="*/ 729799 w 804862"/>
              <a:gd name="connsiteY33" fmla="*/ 1296538 h 4696016"/>
              <a:gd name="connsiteX34" fmla="*/ 620617 w 804862"/>
              <a:gd name="connsiteY34" fmla="*/ 1337481 h 4696016"/>
              <a:gd name="connsiteX35" fmla="*/ 722975 w 804862"/>
              <a:gd name="connsiteY35" fmla="*/ 1412544 h 4696016"/>
              <a:gd name="connsiteX36" fmla="*/ 709328 w 804862"/>
              <a:gd name="connsiteY36" fmla="*/ 1439839 h 4696016"/>
              <a:gd name="connsiteX37" fmla="*/ 661560 w 804862"/>
              <a:gd name="connsiteY37" fmla="*/ 1508078 h 4696016"/>
              <a:gd name="connsiteX38" fmla="*/ 729799 w 804862"/>
              <a:gd name="connsiteY38" fmla="*/ 1535373 h 4696016"/>
              <a:gd name="connsiteX39" fmla="*/ 641089 w 804862"/>
              <a:gd name="connsiteY39" fmla="*/ 1562669 h 4696016"/>
              <a:gd name="connsiteX40" fmla="*/ 695680 w 804862"/>
              <a:gd name="connsiteY40" fmla="*/ 1596788 h 4696016"/>
              <a:gd name="connsiteX41" fmla="*/ 600146 w 804862"/>
              <a:gd name="connsiteY41" fmla="*/ 1617260 h 4696016"/>
              <a:gd name="connsiteX42" fmla="*/ 729799 w 804862"/>
              <a:gd name="connsiteY42" fmla="*/ 1658203 h 4696016"/>
              <a:gd name="connsiteX43" fmla="*/ 736623 w 804862"/>
              <a:gd name="connsiteY43" fmla="*/ 1705970 h 4696016"/>
              <a:gd name="connsiteX44" fmla="*/ 668384 w 804862"/>
              <a:gd name="connsiteY44" fmla="*/ 1849272 h 4696016"/>
              <a:gd name="connsiteX45" fmla="*/ 661560 w 804862"/>
              <a:gd name="connsiteY45" fmla="*/ 1890215 h 4696016"/>
              <a:gd name="connsiteX46" fmla="*/ 661560 w 804862"/>
              <a:gd name="connsiteY46" fmla="*/ 1903863 h 4696016"/>
              <a:gd name="connsiteX47" fmla="*/ 716151 w 804862"/>
              <a:gd name="connsiteY47" fmla="*/ 1944806 h 4696016"/>
              <a:gd name="connsiteX48" fmla="*/ 620617 w 804862"/>
              <a:gd name="connsiteY48" fmla="*/ 2006221 h 4696016"/>
              <a:gd name="connsiteX49" fmla="*/ 675208 w 804862"/>
              <a:gd name="connsiteY49" fmla="*/ 2074460 h 4696016"/>
              <a:gd name="connsiteX50" fmla="*/ 436372 w 804862"/>
              <a:gd name="connsiteY50" fmla="*/ 2122227 h 4696016"/>
              <a:gd name="connsiteX51" fmla="*/ 688856 w 804862"/>
              <a:gd name="connsiteY51" fmla="*/ 2169994 h 4696016"/>
              <a:gd name="connsiteX52" fmla="*/ 722975 w 804862"/>
              <a:gd name="connsiteY52" fmla="*/ 2190466 h 4696016"/>
              <a:gd name="connsiteX53" fmla="*/ 579674 w 804862"/>
              <a:gd name="connsiteY53" fmla="*/ 2251881 h 4696016"/>
              <a:gd name="connsiteX54" fmla="*/ 497787 w 804862"/>
              <a:gd name="connsiteY54" fmla="*/ 2279176 h 4696016"/>
              <a:gd name="connsiteX55" fmla="*/ 620617 w 804862"/>
              <a:gd name="connsiteY55" fmla="*/ 2333767 h 4696016"/>
              <a:gd name="connsiteX56" fmla="*/ 504611 w 804862"/>
              <a:gd name="connsiteY56" fmla="*/ 2395182 h 4696016"/>
              <a:gd name="connsiteX57" fmla="*/ 477316 w 804862"/>
              <a:gd name="connsiteY57" fmla="*/ 2436126 h 4696016"/>
              <a:gd name="connsiteX58" fmla="*/ 381781 w 804862"/>
              <a:gd name="connsiteY58" fmla="*/ 2442949 h 4696016"/>
              <a:gd name="connsiteX59" fmla="*/ 374957 w 804862"/>
              <a:gd name="connsiteY59" fmla="*/ 2504364 h 4696016"/>
              <a:gd name="connsiteX60" fmla="*/ 518259 w 804862"/>
              <a:gd name="connsiteY60" fmla="*/ 2545308 h 4696016"/>
              <a:gd name="connsiteX61" fmla="*/ 374957 w 804862"/>
              <a:gd name="connsiteY61" fmla="*/ 2668138 h 4696016"/>
              <a:gd name="connsiteX62" fmla="*/ 395429 w 804862"/>
              <a:gd name="connsiteY62" fmla="*/ 2729552 h 4696016"/>
              <a:gd name="connsiteX63" fmla="*/ 415901 w 804862"/>
              <a:gd name="connsiteY63" fmla="*/ 2770496 h 4696016"/>
              <a:gd name="connsiteX64" fmla="*/ 361310 w 804862"/>
              <a:gd name="connsiteY64" fmla="*/ 2818263 h 4696016"/>
              <a:gd name="connsiteX65" fmla="*/ 368134 w 804862"/>
              <a:gd name="connsiteY65" fmla="*/ 2900149 h 4696016"/>
              <a:gd name="connsiteX66" fmla="*/ 368134 w 804862"/>
              <a:gd name="connsiteY66" fmla="*/ 3022979 h 4696016"/>
              <a:gd name="connsiteX67" fmla="*/ 347662 w 804862"/>
              <a:gd name="connsiteY67" fmla="*/ 3022979 h 4696016"/>
              <a:gd name="connsiteX68" fmla="*/ 450020 w 804862"/>
              <a:gd name="connsiteY68" fmla="*/ 3098042 h 4696016"/>
              <a:gd name="connsiteX69" fmla="*/ 463668 w 804862"/>
              <a:gd name="connsiteY69" fmla="*/ 3145809 h 4696016"/>
              <a:gd name="connsiteX70" fmla="*/ 395429 w 804862"/>
              <a:gd name="connsiteY70" fmla="*/ 3193576 h 4696016"/>
              <a:gd name="connsiteX71" fmla="*/ 436372 w 804862"/>
              <a:gd name="connsiteY71" fmla="*/ 3241344 h 4696016"/>
              <a:gd name="connsiteX72" fmla="*/ 279423 w 804862"/>
              <a:gd name="connsiteY72" fmla="*/ 3254991 h 4696016"/>
              <a:gd name="connsiteX73" fmla="*/ 279423 w 804862"/>
              <a:gd name="connsiteY73" fmla="*/ 3254991 h 4696016"/>
              <a:gd name="connsiteX74" fmla="*/ 361310 w 804862"/>
              <a:gd name="connsiteY74" fmla="*/ 3295935 h 4696016"/>
              <a:gd name="connsiteX75" fmla="*/ 456844 w 804862"/>
              <a:gd name="connsiteY75" fmla="*/ 3330054 h 4696016"/>
              <a:gd name="connsiteX76" fmla="*/ 497787 w 804862"/>
              <a:gd name="connsiteY76" fmla="*/ 3384645 h 4696016"/>
              <a:gd name="connsiteX77" fmla="*/ 518259 w 804862"/>
              <a:gd name="connsiteY77" fmla="*/ 3391469 h 4696016"/>
              <a:gd name="connsiteX78" fmla="*/ 347662 w 804862"/>
              <a:gd name="connsiteY78" fmla="*/ 3411941 h 4696016"/>
              <a:gd name="connsiteX79" fmla="*/ 293071 w 804862"/>
              <a:gd name="connsiteY79" fmla="*/ 3459708 h 4696016"/>
              <a:gd name="connsiteX80" fmla="*/ 320366 w 804862"/>
              <a:gd name="connsiteY80" fmla="*/ 3507475 h 4696016"/>
              <a:gd name="connsiteX81" fmla="*/ 306719 w 804862"/>
              <a:gd name="connsiteY81" fmla="*/ 3562066 h 4696016"/>
              <a:gd name="connsiteX82" fmla="*/ 306719 w 804862"/>
              <a:gd name="connsiteY82" fmla="*/ 3562066 h 4696016"/>
              <a:gd name="connsiteX83" fmla="*/ 388605 w 804862"/>
              <a:gd name="connsiteY83" fmla="*/ 3630305 h 4696016"/>
              <a:gd name="connsiteX84" fmla="*/ 340838 w 804862"/>
              <a:gd name="connsiteY84" fmla="*/ 3671248 h 4696016"/>
              <a:gd name="connsiteX85" fmla="*/ 340838 w 804862"/>
              <a:gd name="connsiteY85" fmla="*/ 3759958 h 4696016"/>
              <a:gd name="connsiteX86" fmla="*/ 299895 w 804862"/>
              <a:gd name="connsiteY86" fmla="*/ 3794078 h 4696016"/>
              <a:gd name="connsiteX87" fmla="*/ 265775 w 804862"/>
              <a:gd name="connsiteY87" fmla="*/ 3807726 h 4696016"/>
              <a:gd name="connsiteX88" fmla="*/ 368134 w 804862"/>
              <a:gd name="connsiteY88" fmla="*/ 3882788 h 4696016"/>
              <a:gd name="connsiteX89" fmla="*/ 429549 w 804862"/>
              <a:gd name="connsiteY89" fmla="*/ 3957851 h 4696016"/>
              <a:gd name="connsiteX90" fmla="*/ 409077 w 804862"/>
              <a:gd name="connsiteY90" fmla="*/ 4019266 h 4696016"/>
              <a:gd name="connsiteX91" fmla="*/ 443196 w 804862"/>
              <a:gd name="connsiteY91" fmla="*/ 4053385 h 4696016"/>
              <a:gd name="connsiteX92" fmla="*/ 388605 w 804862"/>
              <a:gd name="connsiteY92" fmla="*/ 4087505 h 4696016"/>
              <a:gd name="connsiteX93" fmla="*/ 463668 w 804862"/>
              <a:gd name="connsiteY93" fmla="*/ 4121624 h 4696016"/>
              <a:gd name="connsiteX94" fmla="*/ 436372 w 804862"/>
              <a:gd name="connsiteY94" fmla="*/ 4169391 h 4696016"/>
              <a:gd name="connsiteX95" fmla="*/ 252128 w 804862"/>
              <a:gd name="connsiteY95" fmla="*/ 4223982 h 4696016"/>
              <a:gd name="connsiteX96" fmla="*/ 183889 w 804862"/>
              <a:gd name="connsiteY96" fmla="*/ 4244454 h 4696016"/>
              <a:gd name="connsiteX97" fmla="*/ 218008 w 804862"/>
              <a:gd name="connsiteY97" fmla="*/ 4333164 h 4696016"/>
              <a:gd name="connsiteX98" fmla="*/ 252128 w 804862"/>
              <a:gd name="connsiteY98" fmla="*/ 4401403 h 4696016"/>
              <a:gd name="connsiteX99" fmla="*/ 252128 w 804862"/>
              <a:gd name="connsiteY99" fmla="*/ 4435523 h 4696016"/>
              <a:gd name="connsiteX100" fmla="*/ 224832 w 804862"/>
              <a:gd name="connsiteY100" fmla="*/ 4476466 h 4696016"/>
              <a:gd name="connsiteX101" fmla="*/ 197537 w 804862"/>
              <a:gd name="connsiteY101" fmla="*/ 4503761 h 4696016"/>
              <a:gd name="connsiteX102" fmla="*/ 279423 w 804862"/>
              <a:gd name="connsiteY102" fmla="*/ 4551529 h 4696016"/>
              <a:gd name="connsiteX103" fmla="*/ 204360 w 804862"/>
              <a:gd name="connsiteY103" fmla="*/ 4592472 h 4696016"/>
              <a:gd name="connsiteX104" fmla="*/ 381781 w 804862"/>
              <a:gd name="connsiteY104" fmla="*/ 4619767 h 4696016"/>
              <a:gd name="connsiteX105" fmla="*/ 409077 w 804862"/>
              <a:gd name="connsiteY105" fmla="*/ 4653887 h 4696016"/>
              <a:gd name="connsiteX106" fmla="*/ 347662 w 804862"/>
              <a:gd name="connsiteY106" fmla="*/ 4688006 h 4696016"/>
              <a:gd name="connsiteX107" fmla="*/ 347662 w 804862"/>
              <a:gd name="connsiteY107" fmla="*/ 4688006 h 4696016"/>
              <a:gd name="connsiteX108" fmla="*/ 0 w 804862"/>
              <a:gd name="connsiteY108" fmla="*/ 4696016 h 4696016"/>
              <a:gd name="connsiteX0" fmla="*/ 16318 w 804862"/>
              <a:gd name="connsiteY0" fmla="*/ 0 h 4696016"/>
              <a:gd name="connsiteX1" fmla="*/ 664765 w 804862"/>
              <a:gd name="connsiteY1" fmla="*/ 4570 h 4696016"/>
              <a:gd name="connsiteX2" fmla="*/ 484140 w 804862"/>
              <a:gd name="connsiteY2" fmla="*/ 40944 h 4696016"/>
              <a:gd name="connsiteX3" fmla="*/ 634265 w 804862"/>
              <a:gd name="connsiteY3" fmla="*/ 88711 h 4696016"/>
              <a:gd name="connsiteX4" fmla="*/ 750271 w 804862"/>
              <a:gd name="connsiteY4" fmla="*/ 102358 h 4696016"/>
              <a:gd name="connsiteX5" fmla="*/ 579674 w 804862"/>
              <a:gd name="connsiteY5" fmla="*/ 136478 h 4696016"/>
              <a:gd name="connsiteX6" fmla="*/ 552378 w 804862"/>
              <a:gd name="connsiteY6" fmla="*/ 156949 h 4696016"/>
              <a:gd name="connsiteX7" fmla="*/ 477316 w 804862"/>
              <a:gd name="connsiteY7" fmla="*/ 191069 h 4696016"/>
              <a:gd name="connsiteX8" fmla="*/ 600146 w 804862"/>
              <a:gd name="connsiteY8" fmla="*/ 259308 h 4696016"/>
              <a:gd name="connsiteX9" fmla="*/ 668384 w 804862"/>
              <a:gd name="connsiteY9" fmla="*/ 272955 h 4696016"/>
              <a:gd name="connsiteX10" fmla="*/ 600146 w 804862"/>
              <a:gd name="connsiteY10" fmla="*/ 327547 h 4696016"/>
              <a:gd name="connsiteX11" fmla="*/ 572850 w 804862"/>
              <a:gd name="connsiteY11" fmla="*/ 361666 h 4696016"/>
              <a:gd name="connsiteX12" fmla="*/ 661560 w 804862"/>
              <a:gd name="connsiteY12" fmla="*/ 436729 h 4696016"/>
              <a:gd name="connsiteX13" fmla="*/ 572850 w 804862"/>
              <a:gd name="connsiteY13" fmla="*/ 443552 h 4696016"/>
              <a:gd name="connsiteX14" fmla="*/ 368134 w 804862"/>
              <a:gd name="connsiteY14" fmla="*/ 464024 h 4696016"/>
              <a:gd name="connsiteX15" fmla="*/ 374957 w 804862"/>
              <a:gd name="connsiteY15" fmla="*/ 491320 h 4696016"/>
              <a:gd name="connsiteX16" fmla="*/ 402253 w 804862"/>
              <a:gd name="connsiteY16" fmla="*/ 545911 h 4696016"/>
              <a:gd name="connsiteX17" fmla="*/ 559202 w 804862"/>
              <a:gd name="connsiteY17" fmla="*/ 580030 h 4696016"/>
              <a:gd name="connsiteX18" fmla="*/ 450020 w 804862"/>
              <a:gd name="connsiteY18" fmla="*/ 614149 h 4696016"/>
              <a:gd name="connsiteX19" fmla="*/ 402253 w 804862"/>
              <a:gd name="connsiteY19" fmla="*/ 668741 h 4696016"/>
              <a:gd name="connsiteX20" fmla="*/ 388605 w 804862"/>
              <a:gd name="connsiteY20" fmla="*/ 730155 h 4696016"/>
              <a:gd name="connsiteX21" fmla="*/ 531907 w 804862"/>
              <a:gd name="connsiteY21" fmla="*/ 805218 h 4696016"/>
              <a:gd name="connsiteX22" fmla="*/ 470492 w 804862"/>
              <a:gd name="connsiteY22" fmla="*/ 825690 h 4696016"/>
              <a:gd name="connsiteX23" fmla="*/ 702504 w 804862"/>
              <a:gd name="connsiteY23" fmla="*/ 887105 h 4696016"/>
              <a:gd name="connsiteX24" fmla="*/ 654737 w 804862"/>
              <a:gd name="connsiteY24" fmla="*/ 928048 h 4696016"/>
              <a:gd name="connsiteX25" fmla="*/ 804862 w 804862"/>
              <a:gd name="connsiteY25" fmla="*/ 989463 h 4696016"/>
              <a:gd name="connsiteX26" fmla="*/ 688856 w 804862"/>
              <a:gd name="connsiteY26" fmla="*/ 1016758 h 4696016"/>
              <a:gd name="connsiteX27" fmla="*/ 736623 w 804862"/>
              <a:gd name="connsiteY27" fmla="*/ 1057702 h 4696016"/>
              <a:gd name="connsiteX28" fmla="*/ 627441 w 804862"/>
              <a:gd name="connsiteY28" fmla="*/ 1091821 h 4696016"/>
              <a:gd name="connsiteX29" fmla="*/ 709328 w 804862"/>
              <a:gd name="connsiteY29" fmla="*/ 1132764 h 4696016"/>
              <a:gd name="connsiteX30" fmla="*/ 627441 w 804862"/>
              <a:gd name="connsiteY30" fmla="*/ 1153236 h 4696016"/>
              <a:gd name="connsiteX31" fmla="*/ 627441 w 804862"/>
              <a:gd name="connsiteY31" fmla="*/ 1153236 h 4696016"/>
              <a:gd name="connsiteX32" fmla="*/ 668384 w 804862"/>
              <a:gd name="connsiteY32" fmla="*/ 1269242 h 4696016"/>
              <a:gd name="connsiteX33" fmla="*/ 729799 w 804862"/>
              <a:gd name="connsiteY33" fmla="*/ 1296538 h 4696016"/>
              <a:gd name="connsiteX34" fmla="*/ 620617 w 804862"/>
              <a:gd name="connsiteY34" fmla="*/ 1337481 h 4696016"/>
              <a:gd name="connsiteX35" fmla="*/ 722975 w 804862"/>
              <a:gd name="connsiteY35" fmla="*/ 1412544 h 4696016"/>
              <a:gd name="connsiteX36" fmla="*/ 709328 w 804862"/>
              <a:gd name="connsiteY36" fmla="*/ 1439839 h 4696016"/>
              <a:gd name="connsiteX37" fmla="*/ 661560 w 804862"/>
              <a:gd name="connsiteY37" fmla="*/ 1508078 h 4696016"/>
              <a:gd name="connsiteX38" fmla="*/ 729799 w 804862"/>
              <a:gd name="connsiteY38" fmla="*/ 1535373 h 4696016"/>
              <a:gd name="connsiteX39" fmla="*/ 641089 w 804862"/>
              <a:gd name="connsiteY39" fmla="*/ 1562669 h 4696016"/>
              <a:gd name="connsiteX40" fmla="*/ 695680 w 804862"/>
              <a:gd name="connsiteY40" fmla="*/ 1596788 h 4696016"/>
              <a:gd name="connsiteX41" fmla="*/ 600146 w 804862"/>
              <a:gd name="connsiteY41" fmla="*/ 1617260 h 4696016"/>
              <a:gd name="connsiteX42" fmla="*/ 729799 w 804862"/>
              <a:gd name="connsiteY42" fmla="*/ 1658203 h 4696016"/>
              <a:gd name="connsiteX43" fmla="*/ 736623 w 804862"/>
              <a:gd name="connsiteY43" fmla="*/ 1705970 h 4696016"/>
              <a:gd name="connsiteX44" fmla="*/ 668384 w 804862"/>
              <a:gd name="connsiteY44" fmla="*/ 1849272 h 4696016"/>
              <a:gd name="connsiteX45" fmla="*/ 661560 w 804862"/>
              <a:gd name="connsiteY45" fmla="*/ 1890215 h 4696016"/>
              <a:gd name="connsiteX46" fmla="*/ 661560 w 804862"/>
              <a:gd name="connsiteY46" fmla="*/ 1903863 h 4696016"/>
              <a:gd name="connsiteX47" fmla="*/ 716151 w 804862"/>
              <a:gd name="connsiteY47" fmla="*/ 1944806 h 4696016"/>
              <a:gd name="connsiteX48" fmla="*/ 620617 w 804862"/>
              <a:gd name="connsiteY48" fmla="*/ 2006221 h 4696016"/>
              <a:gd name="connsiteX49" fmla="*/ 675208 w 804862"/>
              <a:gd name="connsiteY49" fmla="*/ 2074460 h 4696016"/>
              <a:gd name="connsiteX50" fmla="*/ 436372 w 804862"/>
              <a:gd name="connsiteY50" fmla="*/ 2122227 h 4696016"/>
              <a:gd name="connsiteX51" fmla="*/ 688856 w 804862"/>
              <a:gd name="connsiteY51" fmla="*/ 2169994 h 4696016"/>
              <a:gd name="connsiteX52" fmla="*/ 722975 w 804862"/>
              <a:gd name="connsiteY52" fmla="*/ 2190466 h 4696016"/>
              <a:gd name="connsiteX53" fmla="*/ 579674 w 804862"/>
              <a:gd name="connsiteY53" fmla="*/ 2251881 h 4696016"/>
              <a:gd name="connsiteX54" fmla="*/ 497787 w 804862"/>
              <a:gd name="connsiteY54" fmla="*/ 2279176 h 4696016"/>
              <a:gd name="connsiteX55" fmla="*/ 620617 w 804862"/>
              <a:gd name="connsiteY55" fmla="*/ 2333767 h 4696016"/>
              <a:gd name="connsiteX56" fmla="*/ 504611 w 804862"/>
              <a:gd name="connsiteY56" fmla="*/ 2395182 h 4696016"/>
              <a:gd name="connsiteX57" fmla="*/ 477316 w 804862"/>
              <a:gd name="connsiteY57" fmla="*/ 2436126 h 4696016"/>
              <a:gd name="connsiteX58" fmla="*/ 381781 w 804862"/>
              <a:gd name="connsiteY58" fmla="*/ 2442949 h 4696016"/>
              <a:gd name="connsiteX59" fmla="*/ 374957 w 804862"/>
              <a:gd name="connsiteY59" fmla="*/ 2504364 h 4696016"/>
              <a:gd name="connsiteX60" fmla="*/ 518259 w 804862"/>
              <a:gd name="connsiteY60" fmla="*/ 2545308 h 4696016"/>
              <a:gd name="connsiteX61" fmla="*/ 374957 w 804862"/>
              <a:gd name="connsiteY61" fmla="*/ 2668138 h 4696016"/>
              <a:gd name="connsiteX62" fmla="*/ 395429 w 804862"/>
              <a:gd name="connsiteY62" fmla="*/ 2729552 h 4696016"/>
              <a:gd name="connsiteX63" fmla="*/ 415901 w 804862"/>
              <a:gd name="connsiteY63" fmla="*/ 2770496 h 4696016"/>
              <a:gd name="connsiteX64" fmla="*/ 361310 w 804862"/>
              <a:gd name="connsiteY64" fmla="*/ 2818263 h 4696016"/>
              <a:gd name="connsiteX65" fmla="*/ 368134 w 804862"/>
              <a:gd name="connsiteY65" fmla="*/ 2900149 h 4696016"/>
              <a:gd name="connsiteX66" fmla="*/ 368134 w 804862"/>
              <a:gd name="connsiteY66" fmla="*/ 3022979 h 4696016"/>
              <a:gd name="connsiteX67" fmla="*/ 347662 w 804862"/>
              <a:gd name="connsiteY67" fmla="*/ 3022979 h 4696016"/>
              <a:gd name="connsiteX68" fmla="*/ 450020 w 804862"/>
              <a:gd name="connsiteY68" fmla="*/ 3098042 h 4696016"/>
              <a:gd name="connsiteX69" fmla="*/ 463668 w 804862"/>
              <a:gd name="connsiteY69" fmla="*/ 3145809 h 4696016"/>
              <a:gd name="connsiteX70" fmla="*/ 395429 w 804862"/>
              <a:gd name="connsiteY70" fmla="*/ 3193576 h 4696016"/>
              <a:gd name="connsiteX71" fmla="*/ 436372 w 804862"/>
              <a:gd name="connsiteY71" fmla="*/ 3241344 h 4696016"/>
              <a:gd name="connsiteX72" fmla="*/ 279423 w 804862"/>
              <a:gd name="connsiteY72" fmla="*/ 3254991 h 4696016"/>
              <a:gd name="connsiteX73" fmla="*/ 279423 w 804862"/>
              <a:gd name="connsiteY73" fmla="*/ 3254991 h 4696016"/>
              <a:gd name="connsiteX74" fmla="*/ 361310 w 804862"/>
              <a:gd name="connsiteY74" fmla="*/ 3295935 h 4696016"/>
              <a:gd name="connsiteX75" fmla="*/ 456844 w 804862"/>
              <a:gd name="connsiteY75" fmla="*/ 3330054 h 4696016"/>
              <a:gd name="connsiteX76" fmla="*/ 497787 w 804862"/>
              <a:gd name="connsiteY76" fmla="*/ 3384645 h 4696016"/>
              <a:gd name="connsiteX77" fmla="*/ 518259 w 804862"/>
              <a:gd name="connsiteY77" fmla="*/ 3391469 h 4696016"/>
              <a:gd name="connsiteX78" fmla="*/ 347662 w 804862"/>
              <a:gd name="connsiteY78" fmla="*/ 3411941 h 4696016"/>
              <a:gd name="connsiteX79" fmla="*/ 293071 w 804862"/>
              <a:gd name="connsiteY79" fmla="*/ 3459708 h 4696016"/>
              <a:gd name="connsiteX80" fmla="*/ 320366 w 804862"/>
              <a:gd name="connsiteY80" fmla="*/ 3507475 h 4696016"/>
              <a:gd name="connsiteX81" fmla="*/ 306719 w 804862"/>
              <a:gd name="connsiteY81" fmla="*/ 3562066 h 4696016"/>
              <a:gd name="connsiteX82" fmla="*/ 306719 w 804862"/>
              <a:gd name="connsiteY82" fmla="*/ 3562066 h 4696016"/>
              <a:gd name="connsiteX83" fmla="*/ 388605 w 804862"/>
              <a:gd name="connsiteY83" fmla="*/ 3630305 h 4696016"/>
              <a:gd name="connsiteX84" fmla="*/ 340838 w 804862"/>
              <a:gd name="connsiteY84" fmla="*/ 3671248 h 4696016"/>
              <a:gd name="connsiteX85" fmla="*/ 340838 w 804862"/>
              <a:gd name="connsiteY85" fmla="*/ 3759958 h 4696016"/>
              <a:gd name="connsiteX86" fmla="*/ 299895 w 804862"/>
              <a:gd name="connsiteY86" fmla="*/ 3794078 h 4696016"/>
              <a:gd name="connsiteX87" fmla="*/ 265775 w 804862"/>
              <a:gd name="connsiteY87" fmla="*/ 3807726 h 4696016"/>
              <a:gd name="connsiteX88" fmla="*/ 368134 w 804862"/>
              <a:gd name="connsiteY88" fmla="*/ 3882788 h 4696016"/>
              <a:gd name="connsiteX89" fmla="*/ 429549 w 804862"/>
              <a:gd name="connsiteY89" fmla="*/ 3957851 h 4696016"/>
              <a:gd name="connsiteX90" fmla="*/ 409077 w 804862"/>
              <a:gd name="connsiteY90" fmla="*/ 4019266 h 4696016"/>
              <a:gd name="connsiteX91" fmla="*/ 443196 w 804862"/>
              <a:gd name="connsiteY91" fmla="*/ 4053385 h 4696016"/>
              <a:gd name="connsiteX92" fmla="*/ 388605 w 804862"/>
              <a:gd name="connsiteY92" fmla="*/ 4087505 h 4696016"/>
              <a:gd name="connsiteX93" fmla="*/ 463668 w 804862"/>
              <a:gd name="connsiteY93" fmla="*/ 4121624 h 4696016"/>
              <a:gd name="connsiteX94" fmla="*/ 436372 w 804862"/>
              <a:gd name="connsiteY94" fmla="*/ 4169391 h 4696016"/>
              <a:gd name="connsiteX95" fmla="*/ 252128 w 804862"/>
              <a:gd name="connsiteY95" fmla="*/ 4223982 h 4696016"/>
              <a:gd name="connsiteX96" fmla="*/ 183889 w 804862"/>
              <a:gd name="connsiteY96" fmla="*/ 4244454 h 4696016"/>
              <a:gd name="connsiteX97" fmla="*/ 218008 w 804862"/>
              <a:gd name="connsiteY97" fmla="*/ 4333164 h 4696016"/>
              <a:gd name="connsiteX98" fmla="*/ 252128 w 804862"/>
              <a:gd name="connsiteY98" fmla="*/ 4401403 h 4696016"/>
              <a:gd name="connsiteX99" fmla="*/ 252128 w 804862"/>
              <a:gd name="connsiteY99" fmla="*/ 4435523 h 4696016"/>
              <a:gd name="connsiteX100" fmla="*/ 224832 w 804862"/>
              <a:gd name="connsiteY100" fmla="*/ 4476466 h 4696016"/>
              <a:gd name="connsiteX101" fmla="*/ 197537 w 804862"/>
              <a:gd name="connsiteY101" fmla="*/ 4503761 h 4696016"/>
              <a:gd name="connsiteX102" fmla="*/ 279423 w 804862"/>
              <a:gd name="connsiteY102" fmla="*/ 4551529 h 4696016"/>
              <a:gd name="connsiteX103" fmla="*/ 204360 w 804862"/>
              <a:gd name="connsiteY103" fmla="*/ 4592472 h 4696016"/>
              <a:gd name="connsiteX104" fmla="*/ 381781 w 804862"/>
              <a:gd name="connsiteY104" fmla="*/ 4619767 h 4696016"/>
              <a:gd name="connsiteX105" fmla="*/ 409077 w 804862"/>
              <a:gd name="connsiteY105" fmla="*/ 4653887 h 4696016"/>
              <a:gd name="connsiteX106" fmla="*/ 347662 w 804862"/>
              <a:gd name="connsiteY106" fmla="*/ 4688006 h 4696016"/>
              <a:gd name="connsiteX107" fmla="*/ 307906 w 804862"/>
              <a:gd name="connsiteY107" fmla="*/ 4695958 h 4696016"/>
              <a:gd name="connsiteX108" fmla="*/ 0 w 804862"/>
              <a:gd name="connsiteY108" fmla="*/ 4696016 h 469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804862" h="4696016">
                <a:moveTo>
                  <a:pt x="16318" y="0"/>
                </a:moveTo>
                <a:lnTo>
                  <a:pt x="664765" y="4570"/>
                </a:lnTo>
                <a:lnTo>
                  <a:pt x="484140" y="40944"/>
                </a:lnTo>
                <a:lnTo>
                  <a:pt x="634265" y="88711"/>
                </a:lnTo>
                <a:lnTo>
                  <a:pt x="750271" y="102358"/>
                </a:lnTo>
                <a:lnTo>
                  <a:pt x="579674" y="136478"/>
                </a:lnTo>
                <a:lnTo>
                  <a:pt x="552378" y="156949"/>
                </a:lnTo>
                <a:lnTo>
                  <a:pt x="477316" y="191069"/>
                </a:lnTo>
                <a:lnTo>
                  <a:pt x="600146" y="259308"/>
                </a:lnTo>
                <a:lnTo>
                  <a:pt x="668384" y="272955"/>
                </a:lnTo>
                <a:lnTo>
                  <a:pt x="600146" y="327547"/>
                </a:lnTo>
                <a:lnTo>
                  <a:pt x="572850" y="361666"/>
                </a:lnTo>
                <a:lnTo>
                  <a:pt x="661560" y="436729"/>
                </a:lnTo>
                <a:lnTo>
                  <a:pt x="572850" y="443552"/>
                </a:lnTo>
                <a:lnTo>
                  <a:pt x="368134" y="464024"/>
                </a:lnTo>
                <a:lnTo>
                  <a:pt x="374957" y="491320"/>
                </a:lnTo>
                <a:lnTo>
                  <a:pt x="402253" y="545911"/>
                </a:lnTo>
                <a:lnTo>
                  <a:pt x="559202" y="580030"/>
                </a:lnTo>
                <a:lnTo>
                  <a:pt x="450020" y="614149"/>
                </a:lnTo>
                <a:lnTo>
                  <a:pt x="402253" y="668741"/>
                </a:lnTo>
                <a:lnTo>
                  <a:pt x="388605" y="730155"/>
                </a:lnTo>
                <a:lnTo>
                  <a:pt x="531907" y="805218"/>
                </a:lnTo>
                <a:lnTo>
                  <a:pt x="470492" y="825690"/>
                </a:lnTo>
                <a:lnTo>
                  <a:pt x="702504" y="887105"/>
                </a:lnTo>
                <a:lnTo>
                  <a:pt x="654737" y="928048"/>
                </a:lnTo>
                <a:lnTo>
                  <a:pt x="804862" y="989463"/>
                </a:lnTo>
                <a:lnTo>
                  <a:pt x="688856" y="1016758"/>
                </a:lnTo>
                <a:lnTo>
                  <a:pt x="736623" y="1057702"/>
                </a:lnTo>
                <a:lnTo>
                  <a:pt x="627441" y="1091821"/>
                </a:lnTo>
                <a:lnTo>
                  <a:pt x="709328" y="1132764"/>
                </a:lnTo>
                <a:lnTo>
                  <a:pt x="627441" y="1153236"/>
                </a:lnTo>
                <a:lnTo>
                  <a:pt x="627441" y="1153236"/>
                </a:lnTo>
                <a:lnTo>
                  <a:pt x="668384" y="1269242"/>
                </a:lnTo>
                <a:lnTo>
                  <a:pt x="729799" y="1296538"/>
                </a:lnTo>
                <a:lnTo>
                  <a:pt x="620617" y="1337481"/>
                </a:lnTo>
                <a:lnTo>
                  <a:pt x="722975" y="1412544"/>
                </a:lnTo>
                <a:lnTo>
                  <a:pt x="709328" y="1439839"/>
                </a:lnTo>
                <a:lnTo>
                  <a:pt x="661560" y="1508078"/>
                </a:lnTo>
                <a:lnTo>
                  <a:pt x="729799" y="1535373"/>
                </a:lnTo>
                <a:lnTo>
                  <a:pt x="641089" y="1562669"/>
                </a:lnTo>
                <a:lnTo>
                  <a:pt x="695680" y="1596788"/>
                </a:lnTo>
                <a:lnTo>
                  <a:pt x="600146" y="1617260"/>
                </a:lnTo>
                <a:lnTo>
                  <a:pt x="729799" y="1658203"/>
                </a:lnTo>
                <a:lnTo>
                  <a:pt x="736623" y="1705970"/>
                </a:lnTo>
                <a:lnTo>
                  <a:pt x="668384" y="1849272"/>
                </a:lnTo>
                <a:lnTo>
                  <a:pt x="661560" y="1890215"/>
                </a:lnTo>
                <a:lnTo>
                  <a:pt x="661560" y="1903863"/>
                </a:lnTo>
                <a:lnTo>
                  <a:pt x="716151" y="1944806"/>
                </a:lnTo>
                <a:lnTo>
                  <a:pt x="620617" y="2006221"/>
                </a:lnTo>
                <a:lnTo>
                  <a:pt x="675208" y="2074460"/>
                </a:lnTo>
                <a:lnTo>
                  <a:pt x="436372" y="2122227"/>
                </a:lnTo>
                <a:lnTo>
                  <a:pt x="688856" y="2169994"/>
                </a:lnTo>
                <a:lnTo>
                  <a:pt x="722975" y="2190466"/>
                </a:lnTo>
                <a:lnTo>
                  <a:pt x="579674" y="2251881"/>
                </a:lnTo>
                <a:lnTo>
                  <a:pt x="497787" y="2279176"/>
                </a:lnTo>
                <a:lnTo>
                  <a:pt x="620617" y="2333767"/>
                </a:lnTo>
                <a:lnTo>
                  <a:pt x="504611" y="2395182"/>
                </a:lnTo>
                <a:lnTo>
                  <a:pt x="477316" y="2436126"/>
                </a:lnTo>
                <a:lnTo>
                  <a:pt x="381781" y="2442949"/>
                </a:lnTo>
                <a:lnTo>
                  <a:pt x="374957" y="2504364"/>
                </a:lnTo>
                <a:lnTo>
                  <a:pt x="518259" y="2545308"/>
                </a:lnTo>
                <a:lnTo>
                  <a:pt x="374957" y="2668138"/>
                </a:lnTo>
                <a:lnTo>
                  <a:pt x="395429" y="2729552"/>
                </a:lnTo>
                <a:lnTo>
                  <a:pt x="415901" y="2770496"/>
                </a:lnTo>
                <a:lnTo>
                  <a:pt x="361310" y="2818263"/>
                </a:lnTo>
                <a:lnTo>
                  <a:pt x="368134" y="2900149"/>
                </a:lnTo>
                <a:lnTo>
                  <a:pt x="368134" y="3022979"/>
                </a:lnTo>
                <a:lnTo>
                  <a:pt x="347662" y="3022979"/>
                </a:lnTo>
                <a:lnTo>
                  <a:pt x="450020" y="3098042"/>
                </a:lnTo>
                <a:lnTo>
                  <a:pt x="463668" y="3145809"/>
                </a:lnTo>
                <a:lnTo>
                  <a:pt x="395429" y="3193576"/>
                </a:lnTo>
                <a:lnTo>
                  <a:pt x="436372" y="3241344"/>
                </a:lnTo>
                <a:lnTo>
                  <a:pt x="279423" y="3254991"/>
                </a:lnTo>
                <a:lnTo>
                  <a:pt x="279423" y="3254991"/>
                </a:lnTo>
                <a:lnTo>
                  <a:pt x="361310" y="3295935"/>
                </a:lnTo>
                <a:lnTo>
                  <a:pt x="456844" y="3330054"/>
                </a:lnTo>
                <a:lnTo>
                  <a:pt x="497787" y="3384645"/>
                </a:lnTo>
                <a:lnTo>
                  <a:pt x="518259" y="3391469"/>
                </a:lnTo>
                <a:lnTo>
                  <a:pt x="347662" y="3411941"/>
                </a:lnTo>
                <a:lnTo>
                  <a:pt x="293071" y="3459708"/>
                </a:lnTo>
                <a:lnTo>
                  <a:pt x="320366" y="3507475"/>
                </a:lnTo>
                <a:lnTo>
                  <a:pt x="306719" y="3562066"/>
                </a:lnTo>
                <a:lnTo>
                  <a:pt x="306719" y="3562066"/>
                </a:lnTo>
                <a:lnTo>
                  <a:pt x="388605" y="3630305"/>
                </a:lnTo>
                <a:lnTo>
                  <a:pt x="340838" y="3671248"/>
                </a:lnTo>
                <a:lnTo>
                  <a:pt x="340838" y="3759958"/>
                </a:lnTo>
                <a:lnTo>
                  <a:pt x="299895" y="3794078"/>
                </a:lnTo>
                <a:lnTo>
                  <a:pt x="265775" y="3807726"/>
                </a:lnTo>
                <a:lnTo>
                  <a:pt x="368134" y="3882788"/>
                </a:lnTo>
                <a:lnTo>
                  <a:pt x="429549" y="3957851"/>
                </a:lnTo>
                <a:lnTo>
                  <a:pt x="409077" y="4019266"/>
                </a:lnTo>
                <a:lnTo>
                  <a:pt x="443196" y="4053385"/>
                </a:lnTo>
                <a:lnTo>
                  <a:pt x="388605" y="4087505"/>
                </a:lnTo>
                <a:lnTo>
                  <a:pt x="463668" y="4121624"/>
                </a:lnTo>
                <a:lnTo>
                  <a:pt x="436372" y="4169391"/>
                </a:lnTo>
                <a:lnTo>
                  <a:pt x="252128" y="4223982"/>
                </a:lnTo>
                <a:lnTo>
                  <a:pt x="183889" y="4244454"/>
                </a:lnTo>
                <a:lnTo>
                  <a:pt x="218008" y="4333164"/>
                </a:lnTo>
                <a:lnTo>
                  <a:pt x="252128" y="4401403"/>
                </a:lnTo>
                <a:lnTo>
                  <a:pt x="252128" y="4435523"/>
                </a:lnTo>
                <a:lnTo>
                  <a:pt x="224832" y="4476466"/>
                </a:lnTo>
                <a:lnTo>
                  <a:pt x="197537" y="4503761"/>
                </a:lnTo>
                <a:lnTo>
                  <a:pt x="279423" y="4551529"/>
                </a:lnTo>
                <a:lnTo>
                  <a:pt x="204360" y="4592472"/>
                </a:lnTo>
                <a:lnTo>
                  <a:pt x="381781" y="4619767"/>
                </a:lnTo>
                <a:lnTo>
                  <a:pt x="409077" y="4653887"/>
                </a:lnTo>
                <a:lnTo>
                  <a:pt x="347662" y="4688006"/>
                </a:lnTo>
                <a:lnTo>
                  <a:pt x="307906" y="4695958"/>
                </a:lnTo>
                <a:lnTo>
                  <a:pt x="0" y="4696016"/>
                </a:lnTo>
              </a:path>
            </a:pathLst>
          </a:custGeom>
          <a:solidFill>
            <a:schemeClr val="accent2">
              <a:lumMod val="40000"/>
              <a:lumOff val="60000"/>
              <a:alpha val="60000"/>
            </a:schemeClr>
          </a:solidFill>
          <a:ln>
            <a:solidFill>
              <a:srgbClr val="00B0F0">
                <a:alpha val="80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541952" y="4672168"/>
            <a:ext cx="340837" cy="2179007"/>
          </a:xfrm>
          <a:custGeom>
            <a:avLst/>
            <a:gdLst>
              <a:gd name="connsiteX0" fmla="*/ 232012 w 286603"/>
              <a:gd name="connsiteY0" fmla="*/ 0 h 2142699"/>
              <a:gd name="connsiteX1" fmla="*/ 184245 w 286603"/>
              <a:gd name="connsiteY1" fmla="*/ 68239 h 2142699"/>
              <a:gd name="connsiteX2" fmla="*/ 102358 w 286603"/>
              <a:gd name="connsiteY2" fmla="*/ 122830 h 2142699"/>
              <a:gd name="connsiteX3" fmla="*/ 184245 w 286603"/>
              <a:gd name="connsiteY3" fmla="*/ 184245 h 2142699"/>
              <a:gd name="connsiteX4" fmla="*/ 150125 w 286603"/>
              <a:gd name="connsiteY4" fmla="*/ 225188 h 2142699"/>
              <a:gd name="connsiteX5" fmla="*/ 259308 w 286603"/>
              <a:gd name="connsiteY5" fmla="*/ 279779 h 2142699"/>
              <a:gd name="connsiteX6" fmla="*/ 286603 w 286603"/>
              <a:gd name="connsiteY6" fmla="*/ 307075 h 2142699"/>
              <a:gd name="connsiteX7" fmla="*/ 225188 w 286603"/>
              <a:gd name="connsiteY7" fmla="*/ 341194 h 2142699"/>
              <a:gd name="connsiteX8" fmla="*/ 204716 w 286603"/>
              <a:gd name="connsiteY8" fmla="*/ 361666 h 2142699"/>
              <a:gd name="connsiteX9" fmla="*/ 238836 w 286603"/>
              <a:gd name="connsiteY9" fmla="*/ 382138 h 2142699"/>
              <a:gd name="connsiteX10" fmla="*/ 177421 w 286603"/>
              <a:gd name="connsiteY10" fmla="*/ 416257 h 2142699"/>
              <a:gd name="connsiteX11" fmla="*/ 170597 w 286603"/>
              <a:gd name="connsiteY11" fmla="*/ 457200 h 2142699"/>
              <a:gd name="connsiteX12" fmla="*/ 122830 w 286603"/>
              <a:gd name="connsiteY12" fmla="*/ 504968 h 2142699"/>
              <a:gd name="connsiteX13" fmla="*/ 225188 w 286603"/>
              <a:gd name="connsiteY13" fmla="*/ 552735 h 2142699"/>
              <a:gd name="connsiteX14" fmla="*/ 232012 w 286603"/>
              <a:gd name="connsiteY14" fmla="*/ 566382 h 2142699"/>
              <a:gd name="connsiteX15" fmla="*/ 109182 w 286603"/>
              <a:gd name="connsiteY15" fmla="*/ 600502 h 2142699"/>
              <a:gd name="connsiteX16" fmla="*/ 81887 w 286603"/>
              <a:gd name="connsiteY16" fmla="*/ 655093 h 2142699"/>
              <a:gd name="connsiteX17" fmla="*/ 245660 w 286603"/>
              <a:gd name="connsiteY17" fmla="*/ 689212 h 2142699"/>
              <a:gd name="connsiteX18" fmla="*/ 245660 w 286603"/>
              <a:gd name="connsiteY18" fmla="*/ 743803 h 2142699"/>
              <a:gd name="connsiteX19" fmla="*/ 177421 w 286603"/>
              <a:gd name="connsiteY19" fmla="*/ 757451 h 2142699"/>
              <a:gd name="connsiteX20" fmla="*/ 245660 w 286603"/>
              <a:gd name="connsiteY20" fmla="*/ 798394 h 2142699"/>
              <a:gd name="connsiteX21" fmla="*/ 238836 w 286603"/>
              <a:gd name="connsiteY21" fmla="*/ 866633 h 2142699"/>
              <a:gd name="connsiteX22" fmla="*/ 266131 w 286603"/>
              <a:gd name="connsiteY22" fmla="*/ 900753 h 2142699"/>
              <a:gd name="connsiteX23" fmla="*/ 204716 w 286603"/>
              <a:gd name="connsiteY23" fmla="*/ 948520 h 2142699"/>
              <a:gd name="connsiteX24" fmla="*/ 232012 w 286603"/>
              <a:gd name="connsiteY24" fmla="*/ 982639 h 2142699"/>
              <a:gd name="connsiteX25" fmla="*/ 232012 w 286603"/>
              <a:gd name="connsiteY25" fmla="*/ 982639 h 2142699"/>
              <a:gd name="connsiteX26" fmla="*/ 191069 w 286603"/>
              <a:gd name="connsiteY26" fmla="*/ 1023582 h 2142699"/>
              <a:gd name="connsiteX27" fmla="*/ 252484 w 286603"/>
              <a:gd name="connsiteY27" fmla="*/ 1071350 h 2142699"/>
              <a:gd name="connsiteX28" fmla="*/ 177421 w 286603"/>
              <a:gd name="connsiteY28" fmla="*/ 1105469 h 2142699"/>
              <a:gd name="connsiteX29" fmla="*/ 81887 w 286603"/>
              <a:gd name="connsiteY29" fmla="*/ 1146412 h 2142699"/>
              <a:gd name="connsiteX30" fmla="*/ 34119 w 286603"/>
              <a:gd name="connsiteY30" fmla="*/ 1153236 h 2142699"/>
              <a:gd name="connsiteX31" fmla="*/ 109182 w 286603"/>
              <a:gd name="connsiteY31" fmla="*/ 1187356 h 2142699"/>
              <a:gd name="connsiteX32" fmla="*/ 211540 w 286603"/>
              <a:gd name="connsiteY32" fmla="*/ 1201003 h 2142699"/>
              <a:gd name="connsiteX33" fmla="*/ 109182 w 286603"/>
              <a:gd name="connsiteY33" fmla="*/ 1262418 h 2142699"/>
              <a:gd name="connsiteX34" fmla="*/ 109182 w 286603"/>
              <a:gd name="connsiteY34" fmla="*/ 1344305 h 2142699"/>
              <a:gd name="connsiteX35" fmla="*/ 81887 w 286603"/>
              <a:gd name="connsiteY35" fmla="*/ 1378424 h 2142699"/>
              <a:gd name="connsiteX36" fmla="*/ 61415 w 286603"/>
              <a:gd name="connsiteY36" fmla="*/ 1426191 h 2142699"/>
              <a:gd name="connsiteX37" fmla="*/ 61415 w 286603"/>
              <a:gd name="connsiteY37" fmla="*/ 1426191 h 2142699"/>
              <a:gd name="connsiteX38" fmla="*/ 68239 w 286603"/>
              <a:gd name="connsiteY38" fmla="*/ 1487606 h 2142699"/>
              <a:gd name="connsiteX39" fmla="*/ 27296 w 286603"/>
              <a:gd name="connsiteY39" fmla="*/ 1542197 h 2142699"/>
              <a:gd name="connsiteX40" fmla="*/ 20472 w 286603"/>
              <a:gd name="connsiteY40" fmla="*/ 1637732 h 2142699"/>
              <a:gd name="connsiteX41" fmla="*/ 95534 w 286603"/>
              <a:gd name="connsiteY41" fmla="*/ 1671851 h 2142699"/>
              <a:gd name="connsiteX42" fmla="*/ 95534 w 286603"/>
              <a:gd name="connsiteY42" fmla="*/ 1671851 h 2142699"/>
              <a:gd name="connsiteX43" fmla="*/ 122830 w 286603"/>
              <a:gd name="connsiteY43" fmla="*/ 1719618 h 2142699"/>
              <a:gd name="connsiteX44" fmla="*/ 27296 w 286603"/>
              <a:gd name="connsiteY44" fmla="*/ 1767385 h 2142699"/>
              <a:gd name="connsiteX45" fmla="*/ 75063 w 286603"/>
              <a:gd name="connsiteY45" fmla="*/ 1856096 h 2142699"/>
              <a:gd name="connsiteX46" fmla="*/ 0 w 286603"/>
              <a:gd name="connsiteY46" fmla="*/ 1890215 h 2142699"/>
              <a:gd name="connsiteX47" fmla="*/ 20472 w 286603"/>
              <a:gd name="connsiteY47" fmla="*/ 1972102 h 2142699"/>
              <a:gd name="connsiteX48" fmla="*/ 88711 w 286603"/>
              <a:gd name="connsiteY48" fmla="*/ 2013045 h 2142699"/>
              <a:gd name="connsiteX49" fmla="*/ 102358 w 286603"/>
              <a:gd name="connsiteY49" fmla="*/ 2060812 h 2142699"/>
              <a:gd name="connsiteX50" fmla="*/ 177421 w 286603"/>
              <a:gd name="connsiteY50" fmla="*/ 2074460 h 2142699"/>
              <a:gd name="connsiteX51" fmla="*/ 211540 w 286603"/>
              <a:gd name="connsiteY51" fmla="*/ 2129051 h 2142699"/>
              <a:gd name="connsiteX52" fmla="*/ 204716 w 286603"/>
              <a:gd name="connsiteY52" fmla="*/ 2142699 h 2142699"/>
              <a:gd name="connsiteX0" fmla="*/ 0 w 324935"/>
              <a:gd name="connsiteY0" fmla="*/ 0 h 2158601"/>
              <a:gd name="connsiteX1" fmla="*/ 222577 w 324935"/>
              <a:gd name="connsiteY1" fmla="*/ 84141 h 2158601"/>
              <a:gd name="connsiteX2" fmla="*/ 140690 w 324935"/>
              <a:gd name="connsiteY2" fmla="*/ 138732 h 2158601"/>
              <a:gd name="connsiteX3" fmla="*/ 222577 w 324935"/>
              <a:gd name="connsiteY3" fmla="*/ 200147 h 2158601"/>
              <a:gd name="connsiteX4" fmla="*/ 188457 w 324935"/>
              <a:gd name="connsiteY4" fmla="*/ 241090 h 2158601"/>
              <a:gd name="connsiteX5" fmla="*/ 297640 w 324935"/>
              <a:gd name="connsiteY5" fmla="*/ 295681 h 2158601"/>
              <a:gd name="connsiteX6" fmla="*/ 324935 w 324935"/>
              <a:gd name="connsiteY6" fmla="*/ 322977 h 2158601"/>
              <a:gd name="connsiteX7" fmla="*/ 263520 w 324935"/>
              <a:gd name="connsiteY7" fmla="*/ 357096 h 2158601"/>
              <a:gd name="connsiteX8" fmla="*/ 243048 w 324935"/>
              <a:gd name="connsiteY8" fmla="*/ 377568 h 2158601"/>
              <a:gd name="connsiteX9" fmla="*/ 277168 w 324935"/>
              <a:gd name="connsiteY9" fmla="*/ 398040 h 2158601"/>
              <a:gd name="connsiteX10" fmla="*/ 215753 w 324935"/>
              <a:gd name="connsiteY10" fmla="*/ 432159 h 2158601"/>
              <a:gd name="connsiteX11" fmla="*/ 208929 w 324935"/>
              <a:gd name="connsiteY11" fmla="*/ 473102 h 2158601"/>
              <a:gd name="connsiteX12" fmla="*/ 161162 w 324935"/>
              <a:gd name="connsiteY12" fmla="*/ 520870 h 2158601"/>
              <a:gd name="connsiteX13" fmla="*/ 263520 w 324935"/>
              <a:gd name="connsiteY13" fmla="*/ 568637 h 2158601"/>
              <a:gd name="connsiteX14" fmla="*/ 270344 w 324935"/>
              <a:gd name="connsiteY14" fmla="*/ 582284 h 2158601"/>
              <a:gd name="connsiteX15" fmla="*/ 147514 w 324935"/>
              <a:gd name="connsiteY15" fmla="*/ 616404 h 2158601"/>
              <a:gd name="connsiteX16" fmla="*/ 120219 w 324935"/>
              <a:gd name="connsiteY16" fmla="*/ 670995 h 2158601"/>
              <a:gd name="connsiteX17" fmla="*/ 283992 w 324935"/>
              <a:gd name="connsiteY17" fmla="*/ 705114 h 2158601"/>
              <a:gd name="connsiteX18" fmla="*/ 283992 w 324935"/>
              <a:gd name="connsiteY18" fmla="*/ 759705 h 2158601"/>
              <a:gd name="connsiteX19" fmla="*/ 215753 w 324935"/>
              <a:gd name="connsiteY19" fmla="*/ 773353 h 2158601"/>
              <a:gd name="connsiteX20" fmla="*/ 283992 w 324935"/>
              <a:gd name="connsiteY20" fmla="*/ 814296 h 2158601"/>
              <a:gd name="connsiteX21" fmla="*/ 277168 w 324935"/>
              <a:gd name="connsiteY21" fmla="*/ 882535 h 2158601"/>
              <a:gd name="connsiteX22" fmla="*/ 304463 w 324935"/>
              <a:gd name="connsiteY22" fmla="*/ 916655 h 2158601"/>
              <a:gd name="connsiteX23" fmla="*/ 243048 w 324935"/>
              <a:gd name="connsiteY23" fmla="*/ 964422 h 2158601"/>
              <a:gd name="connsiteX24" fmla="*/ 270344 w 324935"/>
              <a:gd name="connsiteY24" fmla="*/ 998541 h 2158601"/>
              <a:gd name="connsiteX25" fmla="*/ 270344 w 324935"/>
              <a:gd name="connsiteY25" fmla="*/ 998541 h 2158601"/>
              <a:gd name="connsiteX26" fmla="*/ 229401 w 324935"/>
              <a:gd name="connsiteY26" fmla="*/ 1039484 h 2158601"/>
              <a:gd name="connsiteX27" fmla="*/ 290816 w 324935"/>
              <a:gd name="connsiteY27" fmla="*/ 1087252 h 2158601"/>
              <a:gd name="connsiteX28" fmla="*/ 215753 w 324935"/>
              <a:gd name="connsiteY28" fmla="*/ 1121371 h 2158601"/>
              <a:gd name="connsiteX29" fmla="*/ 120219 w 324935"/>
              <a:gd name="connsiteY29" fmla="*/ 1162314 h 2158601"/>
              <a:gd name="connsiteX30" fmla="*/ 72451 w 324935"/>
              <a:gd name="connsiteY30" fmla="*/ 1169138 h 2158601"/>
              <a:gd name="connsiteX31" fmla="*/ 147514 w 324935"/>
              <a:gd name="connsiteY31" fmla="*/ 1203258 h 2158601"/>
              <a:gd name="connsiteX32" fmla="*/ 249872 w 324935"/>
              <a:gd name="connsiteY32" fmla="*/ 1216905 h 2158601"/>
              <a:gd name="connsiteX33" fmla="*/ 147514 w 324935"/>
              <a:gd name="connsiteY33" fmla="*/ 1278320 h 2158601"/>
              <a:gd name="connsiteX34" fmla="*/ 147514 w 324935"/>
              <a:gd name="connsiteY34" fmla="*/ 1360207 h 2158601"/>
              <a:gd name="connsiteX35" fmla="*/ 120219 w 324935"/>
              <a:gd name="connsiteY35" fmla="*/ 1394326 h 2158601"/>
              <a:gd name="connsiteX36" fmla="*/ 99747 w 324935"/>
              <a:gd name="connsiteY36" fmla="*/ 1442093 h 2158601"/>
              <a:gd name="connsiteX37" fmla="*/ 99747 w 324935"/>
              <a:gd name="connsiteY37" fmla="*/ 1442093 h 2158601"/>
              <a:gd name="connsiteX38" fmla="*/ 106571 w 324935"/>
              <a:gd name="connsiteY38" fmla="*/ 1503508 h 2158601"/>
              <a:gd name="connsiteX39" fmla="*/ 65628 w 324935"/>
              <a:gd name="connsiteY39" fmla="*/ 1558099 h 2158601"/>
              <a:gd name="connsiteX40" fmla="*/ 58804 w 324935"/>
              <a:gd name="connsiteY40" fmla="*/ 1653634 h 2158601"/>
              <a:gd name="connsiteX41" fmla="*/ 133866 w 324935"/>
              <a:gd name="connsiteY41" fmla="*/ 1687753 h 2158601"/>
              <a:gd name="connsiteX42" fmla="*/ 133866 w 324935"/>
              <a:gd name="connsiteY42" fmla="*/ 1687753 h 2158601"/>
              <a:gd name="connsiteX43" fmla="*/ 161162 w 324935"/>
              <a:gd name="connsiteY43" fmla="*/ 1735520 h 2158601"/>
              <a:gd name="connsiteX44" fmla="*/ 65628 w 324935"/>
              <a:gd name="connsiteY44" fmla="*/ 1783287 h 2158601"/>
              <a:gd name="connsiteX45" fmla="*/ 113395 w 324935"/>
              <a:gd name="connsiteY45" fmla="*/ 1871998 h 2158601"/>
              <a:gd name="connsiteX46" fmla="*/ 38332 w 324935"/>
              <a:gd name="connsiteY46" fmla="*/ 1906117 h 2158601"/>
              <a:gd name="connsiteX47" fmla="*/ 58804 w 324935"/>
              <a:gd name="connsiteY47" fmla="*/ 1988004 h 2158601"/>
              <a:gd name="connsiteX48" fmla="*/ 127043 w 324935"/>
              <a:gd name="connsiteY48" fmla="*/ 2028947 h 2158601"/>
              <a:gd name="connsiteX49" fmla="*/ 140690 w 324935"/>
              <a:gd name="connsiteY49" fmla="*/ 2076714 h 2158601"/>
              <a:gd name="connsiteX50" fmla="*/ 215753 w 324935"/>
              <a:gd name="connsiteY50" fmla="*/ 2090362 h 2158601"/>
              <a:gd name="connsiteX51" fmla="*/ 249872 w 324935"/>
              <a:gd name="connsiteY51" fmla="*/ 2144953 h 2158601"/>
              <a:gd name="connsiteX52" fmla="*/ 243048 w 324935"/>
              <a:gd name="connsiteY52" fmla="*/ 2158601 h 2158601"/>
              <a:gd name="connsiteX0" fmla="*/ 0 w 324935"/>
              <a:gd name="connsiteY0" fmla="*/ 0 h 2158601"/>
              <a:gd name="connsiteX1" fmla="*/ 222577 w 324935"/>
              <a:gd name="connsiteY1" fmla="*/ 84141 h 2158601"/>
              <a:gd name="connsiteX2" fmla="*/ 140690 w 324935"/>
              <a:gd name="connsiteY2" fmla="*/ 138732 h 2158601"/>
              <a:gd name="connsiteX3" fmla="*/ 222577 w 324935"/>
              <a:gd name="connsiteY3" fmla="*/ 200147 h 2158601"/>
              <a:gd name="connsiteX4" fmla="*/ 188457 w 324935"/>
              <a:gd name="connsiteY4" fmla="*/ 241090 h 2158601"/>
              <a:gd name="connsiteX5" fmla="*/ 297640 w 324935"/>
              <a:gd name="connsiteY5" fmla="*/ 295681 h 2158601"/>
              <a:gd name="connsiteX6" fmla="*/ 324935 w 324935"/>
              <a:gd name="connsiteY6" fmla="*/ 322977 h 2158601"/>
              <a:gd name="connsiteX7" fmla="*/ 263520 w 324935"/>
              <a:gd name="connsiteY7" fmla="*/ 357096 h 2158601"/>
              <a:gd name="connsiteX8" fmla="*/ 243048 w 324935"/>
              <a:gd name="connsiteY8" fmla="*/ 377568 h 2158601"/>
              <a:gd name="connsiteX9" fmla="*/ 277168 w 324935"/>
              <a:gd name="connsiteY9" fmla="*/ 398040 h 2158601"/>
              <a:gd name="connsiteX10" fmla="*/ 215753 w 324935"/>
              <a:gd name="connsiteY10" fmla="*/ 432159 h 2158601"/>
              <a:gd name="connsiteX11" fmla="*/ 208929 w 324935"/>
              <a:gd name="connsiteY11" fmla="*/ 473102 h 2158601"/>
              <a:gd name="connsiteX12" fmla="*/ 161162 w 324935"/>
              <a:gd name="connsiteY12" fmla="*/ 520870 h 2158601"/>
              <a:gd name="connsiteX13" fmla="*/ 263520 w 324935"/>
              <a:gd name="connsiteY13" fmla="*/ 568637 h 2158601"/>
              <a:gd name="connsiteX14" fmla="*/ 270344 w 324935"/>
              <a:gd name="connsiteY14" fmla="*/ 582284 h 2158601"/>
              <a:gd name="connsiteX15" fmla="*/ 147514 w 324935"/>
              <a:gd name="connsiteY15" fmla="*/ 616404 h 2158601"/>
              <a:gd name="connsiteX16" fmla="*/ 120219 w 324935"/>
              <a:gd name="connsiteY16" fmla="*/ 670995 h 2158601"/>
              <a:gd name="connsiteX17" fmla="*/ 283992 w 324935"/>
              <a:gd name="connsiteY17" fmla="*/ 705114 h 2158601"/>
              <a:gd name="connsiteX18" fmla="*/ 283992 w 324935"/>
              <a:gd name="connsiteY18" fmla="*/ 759705 h 2158601"/>
              <a:gd name="connsiteX19" fmla="*/ 215753 w 324935"/>
              <a:gd name="connsiteY19" fmla="*/ 773353 h 2158601"/>
              <a:gd name="connsiteX20" fmla="*/ 283992 w 324935"/>
              <a:gd name="connsiteY20" fmla="*/ 814296 h 2158601"/>
              <a:gd name="connsiteX21" fmla="*/ 277168 w 324935"/>
              <a:gd name="connsiteY21" fmla="*/ 882535 h 2158601"/>
              <a:gd name="connsiteX22" fmla="*/ 304463 w 324935"/>
              <a:gd name="connsiteY22" fmla="*/ 916655 h 2158601"/>
              <a:gd name="connsiteX23" fmla="*/ 243048 w 324935"/>
              <a:gd name="connsiteY23" fmla="*/ 964422 h 2158601"/>
              <a:gd name="connsiteX24" fmla="*/ 270344 w 324935"/>
              <a:gd name="connsiteY24" fmla="*/ 998541 h 2158601"/>
              <a:gd name="connsiteX25" fmla="*/ 270344 w 324935"/>
              <a:gd name="connsiteY25" fmla="*/ 998541 h 2158601"/>
              <a:gd name="connsiteX26" fmla="*/ 229401 w 324935"/>
              <a:gd name="connsiteY26" fmla="*/ 1039484 h 2158601"/>
              <a:gd name="connsiteX27" fmla="*/ 290816 w 324935"/>
              <a:gd name="connsiteY27" fmla="*/ 1087252 h 2158601"/>
              <a:gd name="connsiteX28" fmla="*/ 215753 w 324935"/>
              <a:gd name="connsiteY28" fmla="*/ 1121371 h 2158601"/>
              <a:gd name="connsiteX29" fmla="*/ 120219 w 324935"/>
              <a:gd name="connsiteY29" fmla="*/ 1162314 h 2158601"/>
              <a:gd name="connsiteX30" fmla="*/ 72451 w 324935"/>
              <a:gd name="connsiteY30" fmla="*/ 1169138 h 2158601"/>
              <a:gd name="connsiteX31" fmla="*/ 147514 w 324935"/>
              <a:gd name="connsiteY31" fmla="*/ 1203258 h 2158601"/>
              <a:gd name="connsiteX32" fmla="*/ 249872 w 324935"/>
              <a:gd name="connsiteY32" fmla="*/ 1216905 h 2158601"/>
              <a:gd name="connsiteX33" fmla="*/ 147514 w 324935"/>
              <a:gd name="connsiteY33" fmla="*/ 1278320 h 2158601"/>
              <a:gd name="connsiteX34" fmla="*/ 147514 w 324935"/>
              <a:gd name="connsiteY34" fmla="*/ 1360207 h 2158601"/>
              <a:gd name="connsiteX35" fmla="*/ 120219 w 324935"/>
              <a:gd name="connsiteY35" fmla="*/ 1394326 h 2158601"/>
              <a:gd name="connsiteX36" fmla="*/ 99747 w 324935"/>
              <a:gd name="connsiteY36" fmla="*/ 1442093 h 2158601"/>
              <a:gd name="connsiteX37" fmla="*/ 99747 w 324935"/>
              <a:gd name="connsiteY37" fmla="*/ 1442093 h 2158601"/>
              <a:gd name="connsiteX38" fmla="*/ 106571 w 324935"/>
              <a:gd name="connsiteY38" fmla="*/ 1503508 h 2158601"/>
              <a:gd name="connsiteX39" fmla="*/ 65628 w 324935"/>
              <a:gd name="connsiteY39" fmla="*/ 1558099 h 2158601"/>
              <a:gd name="connsiteX40" fmla="*/ 58804 w 324935"/>
              <a:gd name="connsiteY40" fmla="*/ 1653634 h 2158601"/>
              <a:gd name="connsiteX41" fmla="*/ 133866 w 324935"/>
              <a:gd name="connsiteY41" fmla="*/ 1687753 h 2158601"/>
              <a:gd name="connsiteX42" fmla="*/ 133866 w 324935"/>
              <a:gd name="connsiteY42" fmla="*/ 1687753 h 2158601"/>
              <a:gd name="connsiteX43" fmla="*/ 161162 w 324935"/>
              <a:gd name="connsiteY43" fmla="*/ 1735520 h 2158601"/>
              <a:gd name="connsiteX44" fmla="*/ 65628 w 324935"/>
              <a:gd name="connsiteY44" fmla="*/ 1783287 h 2158601"/>
              <a:gd name="connsiteX45" fmla="*/ 113395 w 324935"/>
              <a:gd name="connsiteY45" fmla="*/ 1871998 h 2158601"/>
              <a:gd name="connsiteX46" fmla="*/ 38332 w 324935"/>
              <a:gd name="connsiteY46" fmla="*/ 1906117 h 2158601"/>
              <a:gd name="connsiteX47" fmla="*/ 58804 w 324935"/>
              <a:gd name="connsiteY47" fmla="*/ 1988004 h 2158601"/>
              <a:gd name="connsiteX48" fmla="*/ 127043 w 324935"/>
              <a:gd name="connsiteY48" fmla="*/ 2028947 h 2158601"/>
              <a:gd name="connsiteX49" fmla="*/ 140690 w 324935"/>
              <a:gd name="connsiteY49" fmla="*/ 2076714 h 2158601"/>
              <a:gd name="connsiteX50" fmla="*/ 215753 w 324935"/>
              <a:gd name="connsiteY50" fmla="*/ 2090362 h 2158601"/>
              <a:gd name="connsiteX51" fmla="*/ 249872 w 324935"/>
              <a:gd name="connsiteY51" fmla="*/ 2144953 h 2158601"/>
              <a:gd name="connsiteX52" fmla="*/ 243048 w 324935"/>
              <a:gd name="connsiteY52" fmla="*/ 2158601 h 2158601"/>
              <a:gd name="connsiteX0" fmla="*/ 0 w 324935"/>
              <a:gd name="connsiteY0" fmla="*/ 25111 h 2183712"/>
              <a:gd name="connsiteX1" fmla="*/ 278236 w 324935"/>
              <a:gd name="connsiteY1" fmla="*/ 5885 h 2183712"/>
              <a:gd name="connsiteX2" fmla="*/ 140690 w 324935"/>
              <a:gd name="connsiteY2" fmla="*/ 163843 h 2183712"/>
              <a:gd name="connsiteX3" fmla="*/ 222577 w 324935"/>
              <a:gd name="connsiteY3" fmla="*/ 225258 h 2183712"/>
              <a:gd name="connsiteX4" fmla="*/ 188457 w 324935"/>
              <a:gd name="connsiteY4" fmla="*/ 266201 h 2183712"/>
              <a:gd name="connsiteX5" fmla="*/ 297640 w 324935"/>
              <a:gd name="connsiteY5" fmla="*/ 320792 h 2183712"/>
              <a:gd name="connsiteX6" fmla="*/ 324935 w 324935"/>
              <a:gd name="connsiteY6" fmla="*/ 348088 h 2183712"/>
              <a:gd name="connsiteX7" fmla="*/ 263520 w 324935"/>
              <a:gd name="connsiteY7" fmla="*/ 382207 h 2183712"/>
              <a:gd name="connsiteX8" fmla="*/ 243048 w 324935"/>
              <a:gd name="connsiteY8" fmla="*/ 402679 h 2183712"/>
              <a:gd name="connsiteX9" fmla="*/ 277168 w 324935"/>
              <a:gd name="connsiteY9" fmla="*/ 423151 h 2183712"/>
              <a:gd name="connsiteX10" fmla="*/ 215753 w 324935"/>
              <a:gd name="connsiteY10" fmla="*/ 457270 h 2183712"/>
              <a:gd name="connsiteX11" fmla="*/ 208929 w 324935"/>
              <a:gd name="connsiteY11" fmla="*/ 498213 h 2183712"/>
              <a:gd name="connsiteX12" fmla="*/ 161162 w 324935"/>
              <a:gd name="connsiteY12" fmla="*/ 545981 h 2183712"/>
              <a:gd name="connsiteX13" fmla="*/ 263520 w 324935"/>
              <a:gd name="connsiteY13" fmla="*/ 593748 h 2183712"/>
              <a:gd name="connsiteX14" fmla="*/ 270344 w 324935"/>
              <a:gd name="connsiteY14" fmla="*/ 607395 h 2183712"/>
              <a:gd name="connsiteX15" fmla="*/ 147514 w 324935"/>
              <a:gd name="connsiteY15" fmla="*/ 641515 h 2183712"/>
              <a:gd name="connsiteX16" fmla="*/ 120219 w 324935"/>
              <a:gd name="connsiteY16" fmla="*/ 696106 h 2183712"/>
              <a:gd name="connsiteX17" fmla="*/ 283992 w 324935"/>
              <a:gd name="connsiteY17" fmla="*/ 730225 h 2183712"/>
              <a:gd name="connsiteX18" fmla="*/ 283992 w 324935"/>
              <a:gd name="connsiteY18" fmla="*/ 784816 h 2183712"/>
              <a:gd name="connsiteX19" fmla="*/ 215753 w 324935"/>
              <a:gd name="connsiteY19" fmla="*/ 798464 h 2183712"/>
              <a:gd name="connsiteX20" fmla="*/ 283992 w 324935"/>
              <a:gd name="connsiteY20" fmla="*/ 839407 h 2183712"/>
              <a:gd name="connsiteX21" fmla="*/ 277168 w 324935"/>
              <a:gd name="connsiteY21" fmla="*/ 907646 h 2183712"/>
              <a:gd name="connsiteX22" fmla="*/ 304463 w 324935"/>
              <a:gd name="connsiteY22" fmla="*/ 941766 h 2183712"/>
              <a:gd name="connsiteX23" fmla="*/ 243048 w 324935"/>
              <a:gd name="connsiteY23" fmla="*/ 989533 h 2183712"/>
              <a:gd name="connsiteX24" fmla="*/ 270344 w 324935"/>
              <a:gd name="connsiteY24" fmla="*/ 1023652 h 2183712"/>
              <a:gd name="connsiteX25" fmla="*/ 270344 w 324935"/>
              <a:gd name="connsiteY25" fmla="*/ 1023652 h 2183712"/>
              <a:gd name="connsiteX26" fmla="*/ 229401 w 324935"/>
              <a:gd name="connsiteY26" fmla="*/ 1064595 h 2183712"/>
              <a:gd name="connsiteX27" fmla="*/ 290816 w 324935"/>
              <a:gd name="connsiteY27" fmla="*/ 1112363 h 2183712"/>
              <a:gd name="connsiteX28" fmla="*/ 215753 w 324935"/>
              <a:gd name="connsiteY28" fmla="*/ 1146482 h 2183712"/>
              <a:gd name="connsiteX29" fmla="*/ 120219 w 324935"/>
              <a:gd name="connsiteY29" fmla="*/ 1187425 h 2183712"/>
              <a:gd name="connsiteX30" fmla="*/ 72451 w 324935"/>
              <a:gd name="connsiteY30" fmla="*/ 1194249 h 2183712"/>
              <a:gd name="connsiteX31" fmla="*/ 147514 w 324935"/>
              <a:gd name="connsiteY31" fmla="*/ 1228369 h 2183712"/>
              <a:gd name="connsiteX32" fmla="*/ 249872 w 324935"/>
              <a:gd name="connsiteY32" fmla="*/ 1242016 h 2183712"/>
              <a:gd name="connsiteX33" fmla="*/ 147514 w 324935"/>
              <a:gd name="connsiteY33" fmla="*/ 1303431 h 2183712"/>
              <a:gd name="connsiteX34" fmla="*/ 147514 w 324935"/>
              <a:gd name="connsiteY34" fmla="*/ 1385318 h 2183712"/>
              <a:gd name="connsiteX35" fmla="*/ 120219 w 324935"/>
              <a:gd name="connsiteY35" fmla="*/ 1419437 h 2183712"/>
              <a:gd name="connsiteX36" fmla="*/ 99747 w 324935"/>
              <a:gd name="connsiteY36" fmla="*/ 1467204 h 2183712"/>
              <a:gd name="connsiteX37" fmla="*/ 99747 w 324935"/>
              <a:gd name="connsiteY37" fmla="*/ 1467204 h 2183712"/>
              <a:gd name="connsiteX38" fmla="*/ 106571 w 324935"/>
              <a:gd name="connsiteY38" fmla="*/ 1528619 h 2183712"/>
              <a:gd name="connsiteX39" fmla="*/ 65628 w 324935"/>
              <a:gd name="connsiteY39" fmla="*/ 1583210 h 2183712"/>
              <a:gd name="connsiteX40" fmla="*/ 58804 w 324935"/>
              <a:gd name="connsiteY40" fmla="*/ 1678745 h 2183712"/>
              <a:gd name="connsiteX41" fmla="*/ 133866 w 324935"/>
              <a:gd name="connsiteY41" fmla="*/ 1712864 h 2183712"/>
              <a:gd name="connsiteX42" fmla="*/ 133866 w 324935"/>
              <a:gd name="connsiteY42" fmla="*/ 1712864 h 2183712"/>
              <a:gd name="connsiteX43" fmla="*/ 161162 w 324935"/>
              <a:gd name="connsiteY43" fmla="*/ 1760631 h 2183712"/>
              <a:gd name="connsiteX44" fmla="*/ 65628 w 324935"/>
              <a:gd name="connsiteY44" fmla="*/ 1808398 h 2183712"/>
              <a:gd name="connsiteX45" fmla="*/ 113395 w 324935"/>
              <a:gd name="connsiteY45" fmla="*/ 1897109 h 2183712"/>
              <a:gd name="connsiteX46" fmla="*/ 38332 w 324935"/>
              <a:gd name="connsiteY46" fmla="*/ 1931228 h 2183712"/>
              <a:gd name="connsiteX47" fmla="*/ 58804 w 324935"/>
              <a:gd name="connsiteY47" fmla="*/ 2013115 h 2183712"/>
              <a:gd name="connsiteX48" fmla="*/ 127043 w 324935"/>
              <a:gd name="connsiteY48" fmla="*/ 2054058 h 2183712"/>
              <a:gd name="connsiteX49" fmla="*/ 140690 w 324935"/>
              <a:gd name="connsiteY49" fmla="*/ 2101825 h 2183712"/>
              <a:gd name="connsiteX50" fmla="*/ 215753 w 324935"/>
              <a:gd name="connsiteY50" fmla="*/ 2115473 h 2183712"/>
              <a:gd name="connsiteX51" fmla="*/ 249872 w 324935"/>
              <a:gd name="connsiteY51" fmla="*/ 2170064 h 2183712"/>
              <a:gd name="connsiteX52" fmla="*/ 243048 w 324935"/>
              <a:gd name="connsiteY52" fmla="*/ 2183712 h 2183712"/>
              <a:gd name="connsiteX0" fmla="*/ 0 w 324935"/>
              <a:gd name="connsiteY0" fmla="*/ 25111 h 2183712"/>
              <a:gd name="connsiteX1" fmla="*/ 278236 w 324935"/>
              <a:gd name="connsiteY1" fmla="*/ 5885 h 2183712"/>
              <a:gd name="connsiteX2" fmla="*/ 140690 w 324935"/>
              <a:gd name="connsiteY2" fmla="*/ 163843 h 2183712"/>
              <a:gd name="connsiteX3" fmla="*/ 222577 w 324935"/>
              <a:gd name="connsiteY3" fmla="*/ 225258 h 2183712"/>
              <a:gd name="connsiteX4" fmla="*/ 188457 w 324935"/>
              <a:gd name="connsiteY4" fmla="*/ 266201 h 2183712"/>
              <a:gd name="connsiteX5" fmla="*/ 297640 w 324935"/>
              <a:gd name="connsiteY5" fmla="*/ 320792 h 2183712"/>
              <a:gd name="connsiteX6" fmla="*/ 324935 w 324935"/>
              <a:gd name="connsiteY6" fmla="*/ 348088 h 2183712"/>
              <a:gd name="connsiteX7" fmla="*/ 263520 w 324935"/>
              <a:gd name="connsiteY7" fmla="*/ 382207 h 2183712"/>
              <a:gd name="connsiteX8" fmla="*/ 243048 w 324935"/>
              <a:gd name="connsiteY8" fmla="*/ 402679 h 2183712"/>
              <a:gd name="connsiteX9" fmla="*/ 277168 w 324935"/>
              <a:gd name="connsiteY9" fmla="*/ 423151 h 2183712"/>
              <a:gd name="connsiteX10" fmla="*/ 215753 w 324935"/>
              <a:gd name="connsiteY10" fmla="*/ 457270 h 2183712"/>
              <a:gd name="connsiteX11" fmla="*/ 208929 w 324935"/>
              <a:gd name="connsiteY11" fmla="*/ 498213 h 2183712"/>
              <a:gd name="connsiteX12" fmla="*/ 161162 w 324935"/>
              <a:gd name="connsiteY12" fmla="*/ 545981 h 2183712"/>
              <a:gd name="connsiteX13" fmla="*/ 263520 w 324935"/>
              <a:gd name="connsiteY13" fmla="*/ 593748 h 2183712"/>
              <a:gd name="connsiteX14" fmla="*/ 270344 w 324935"/>
              <a:gd name="connsiteY14" fmla="*/ 607395 h 2183712"/>
              <a:gd name="connsiteX15" fmla="*/ 147514 w 324935"/>
              <a:gd name="connsiteY15" fmla="*/ 641515 h 2183712"/>
              <a:gd name="connsiteX16" fmla="*/ 120219 w 324935"/>
              <a:gd name="connsiteY16" fmla="*/ 696106 h 2183712"/>
              <a:gd name="connsiteX17" fmla="*/ 283992 w 324935"/>
              <a:gd name="connsiteY17" fmla="*/ 730225 h 2183712"/>
              <a:gd name="connsiteX18" fmla="*/ 283992 w 324935"/>
              <a:gd name="connsiteY18" fmla="*/ 784816 h 2183712"/>
              <a:gd name="connsiteX19" fmla="*/ 215753 w 324935"/>
              <a:gd name="connsiteY19" fmla="*/ 798464 h 2183712"/>
              <a:gd name="connsiteX20" fmla="*/ 283992 w 324935"/>
              <a:gd name="connsiteY20" fmla="*/ 839407 h 2183712"/>
              <a:gd name="connsiteX21" fmla="*/ 277168 w 324935"/>
              <a:gd name="connsiteY21" fmla="*/ 907646 h 2183712"/>
              <a:gd name="connsiteX22" fmla="*/ 304463 w 324935"/>
              <a:gd name="connsiteY22" fmla="*/ 941766 h 2183712"/>
              <a:gd name="connsiteX23" fmla="*/ 243048 w 324935"/>
              <a:gd name="connsiteY23" fmla="*/ 989533 h 2183712"/>
              <a:gd name="connsiteX24" fmla="*/ 270344 w 324935"/>
              <a:gd name="connsiteY24" fmla="*/ 1023652 h 2183712"/>
              <a:gd name="connsiteX25" fmla="*/ 270344 w 324935"/>
              <a:gd name="connsiteY25" fmla="*/ 1023652 h 2183712"/>
              <a:gd name="connsiteX26" fmla="*/ 229401 w 324935"/>
              <a:gd name="connsiteY26" fmla="*/ 1064595 h 2183712"/>
              <a:gd name="connsiteX27" fmla="*/ 290816 w 324935"/>
              <a:gd name="connsiteY27" fmla="*/ 1112363 h 2183712"/>
              <a:gd name="connsiteX28" fmla="*/ 215753 w 324935"/>
              <a:gd name="connsiteY28" fmla="*/ 1146482 h 2183712"/>
              <a:gd name="connsiteX29" fmla="*/ 120219 w 324935"/>
              <a:gd name="connsiteY29" fmla="*/ 1187425 h 2183712"/>
              <a:gd name="connsiteX30" fmla="*/ 72451 w 324935"/>
              <a:gd name="connsiteY30" fmla="*/ 1194249 h 2183712"/>
              <a:gd name="connsiteX31" fmla="*/ 147514 w 324935"/>
              <a:gd name="connsiteY31" fmla="*/ 1228369 h 2183712"/>
              <a:gd name="connsiteX32" fmla="*/ 249872 w 324935"/>
              <a:gd name="connsiteY32" fmla="*/ 1242016 h 2183712"/>
              <a:gd name="connsiteX33" fmla="*/ 147514 w 324935"/>
              <a:gd name="connsiteY33" fmla="*/ 1303431 h 2183712"/>
              <a:gd name="connsiteX34" fmla="*/ 147514 w 324935"/>
              <a:gd name="connsiteY34" fmla="*/ 1385318 h 2183712"/>
              <a:gd name="connsiteX35" fmla="*/ 120219 w 324935"/>
              <a:gd name="connsiteY35" fmla="*/ 1419437 h 2183712"/>
              <a:gd name="connsiteX36" fmla="*/ 99747 w 324935"/>
              <a:gd name="connsiteY36" fmla="*/ 1467204 h 2183712"/>
              <a:gd name="connsiteX37" fmla="*/ 99747 w 324935"/>
              <a:gd name="connsiteY37" fmla="*/ 1467204 h 2183712"/>
              <a:gd name="connsiteX38" fmla="*/ 106571 w 324935"/>
              <a:gd name="connsiteY38" fmla="*/ 1528619 h 2183712"/>
              <a:gd name="connsiteX39" fmla="*/ 65628 w 324935"/>
              <a:gd name="connsiteY39" fmla="*/ 1583210 h 2183712"/>
              <a:gd name="connsiteX40" fmla="*/ 58804 w 324935"/>
              <a:gd name="connsiteY40" fmla="*/ 1678745 h 2183712"/>
              <a:gd name="connsiteX41" fmla="*/ 133866 w 324935"/>
              <a:gd name="connsiteY41" fmla="*/ 1712864 h 2183712"/>
              <a:gd name="connsiteX42" fmla="*/ 133866 w 324935"/>
              <a:gd name="connsiteY42" fmla="*/ 1712864 h 2183712"/>
              <a:gd name="connsiteX43" fmla="*/ 161162 w 324935"/>
              <a:gd name="connsiteY43" fmla="*/ 1760631 h 2183712"/>
              <a:gd name="connsiteX44" fmla="*/ 65628 w 324935"/>
              <a:gd name="connsiteY44" fmla="*/ 1808398 h 2183712"/>
              <a:gd name="connsiteX45" fmla="*/ 113395 w 324935"/>
              <a:gd name="connsiteY45" fmla="*/ 1897109 h 2183712"/>
              <a:gd name="connsiteX46" fmla="*/ 38332 w 324935"/>
              <a:gd name="connsiteY46" fmla="*/ 1931228 h 2183712"/>
              <a:gd name="connsiteX47" fmla="*/ 58804 w 324935"/>
              <a:gd name="connsiteY47" fmla="*/ 2013115 h 2183712"/>
              <a:gd name="connsiteX48" fmla="*/ 127043 w 324935"/>
              <a:gd name="connsiteY48" fmla="*/ 2054058 h 2183712"/>
              <a:gd name="connsiteX49" fmla="*/ 140690 w 324935"/>
              <a:gd name="connsiteY49" fmla="*/ 2101825 h 2183712"/>
              <a:gd name="connsiteX50" fmla="*/ 215753 w 324935"/>
              <a:gd name="connsiteY50" fmla="*/ 2115473 h 2183712"/>
              <a:gd name="connsiteX51" fmla="*/ 249872 w 324935"/>
              <a:gd name="connsiteY51" fmla="*/ 2170064 h 2183712"/>
              <a:gd name="connsiteX52" fmla="*/ 243048 w 324935"/>
              <a:gd name="connsiteY52" fmla="*/ 2183712 h 2183712"/>
              <a:gd name="connsiteX0" fmla="*/ 0 w 324935"/>
              <a:gd name="connsiteY0" fmla="*/ 25111 h 2183712"/>
              <a:gd name="connsiteX1" fmla="*/ 278236 w 324935"/>
              <a:gd name="connsiteY1" fmla="*/ 5885 h 2183712"/>
              <a:gd name="connsiteX2" fmla="*/ 140690 w 324935"/>
              <a:gd name="connsiteY2" fmla="*/ 163843 h 2183712"/>
              <a:gd name="connsiteX3" fmla="*/ 222577 w 324935"/>
              <a:gd name="connsiteY3" fmla="*/ 225258 h 2183712"/>
              <a:gd name="connsiteX4" fmla="*/ 188457 w 324935"/>
              <a:gd name="connsiteY4" fmla="*/ 266201 h 2183712"/>
              <a:gd name="connsiteX5" fmla="*/ 297640 w 324935"/>
              <a:gd name="connsiteY5" fmla="*/ 320792 h 2183712"/>
              <a:gd name="connsiteX6" fmla="*/ 324935 w 324935"/>
              <a:gd name="connsiteY6" fmla="*/ 348088 h 2183712"/>
              <a:gd name="connsiteX7" fmla="*/ 263520 w 324935"/>
              <a:gd name="connsiteY7" fmla="*/ 382207 h 2183712"/>
              <a:gd name="connsiteX8" fmla="*/ 243048 w 324935"/>
              <a:gd name="connsiteY8" fmla="*/ 402679 h 2183712"/>
              <a:gd name="connsiteX9" fmla="*/ 277168 w 324935"/>
              <a:gd name="connsiteY9" fmla="*/ 423151 h 2183712"/>
              <a:gd name="connsiteX10" fmla="*/ 215753 w 324935"/>
              <a:gd name="connsiteY10" fmla="*/ 457270 h 2183712"/>
              <a:gd name="connsiteX11" fmla="*/ 208929 w 324935"/>
              <a:gd name="connsiteY11" fmla="*/ 498213 h 2183712"/>
              <a:gd name="connsiteX12" fmla="*/ 161162 w 324935"/>
              <a:gd name="connsiteY12" fmla="*/ 545981 h 2183712"/>
              <a:gd name="connsiteX13" fmla="*/ 263520 w 324935"/>
              <a:gd name="connsiteY13" fmla="*/ 593748 h 2183712"/>
              <a:gd name="connsiteX14" fmla="*/ 270344 w 324935"/>
              <a:gd name="connsiteY14" fmla="*/ 607395 h 2183712"/>
              <a:gd name="connsiteX15" fmla="*/ 147514 w 324935"/>
              <a:gd name="connsiteY15" fmla="*/ 641515 h 2183712"/>
              <a:gd name="connsiteX16" fmla="*/ 120219 w 324935"/>
              <a:gd name="connsiteY16" fmla="*/ 696106 h 2183712"/>
              <a:gd name="connsiteX17" fmla="*/ 283992 w 324935"/>
              <a:gd name="connsiteY17" fmla="*/ 730225 h 2183712"/>
              <a:gd name="connsiteX18" fmla="*/ 283992 w 324935"/>
              <a:gd name="connsiteY18" fmla="*/ 784816 h 2183712"/>
              <a:gd name="connsiteX19" fmla="*/ 215753 w 324935"/>
              <a:gd name="connsiteY19" fmla="*/ 798464 h 2183712"/>
              <a:gd name="connsiteX20" fmla="*/ 283992 w 324935"/>
              <a:gd name="connsiteY20" fmla="*/ 839407 h 2183712"/>
              <a:gd name="connsiteX21" fmla="*/ 277168 w 324935"/>
              <a:gd name="connsiteY21" fmla="*/ 907646 h 2183712"/>
              <a:gd name="connsiteX22" fmla="*/ 304463 w 324935"/>
              <a:gd name="connsiteY22" fmla="*/ 941766 h 2183712"/>
              <a:gd name="connsiteX23" fmla="*/ 243048 w 324935"/>
              <a:gd name="connsiteY23" fmla="*/ 989533 h 2183712"/>
              <a:gd name="connsiteX24" fmla="*/ 270344 w 324935"/>
              <a:gd name="connsiteY24" fmla="*/ 1023652 h 2183712"/>
              <a:gd name="connsiteX25" fmla="*/ 270344 w 324935"/>
              <a:gd name="connsiteY25" fmla="*/ 1023652 h 2183712"/>
              <a:gd name="connsiteX26" fmla="*/ 229401 w 324935"/>
              <a:gd name="connsiteY26" fmla="*/ 1064595 h 2183712"/>
              <a:gd name="connsiteX27" fmla="*/ 290816 w 324935"/>
              <a:gd name="connsiteY27" fmla="*/ 1112363 h 2183712"/>
              <a:gd name="connsiteX28" fmla="*/ 215753 w 324935"/>
              <a:gd name="connsiteY28" fmla="*/ 1146482 h 2183712"/>
              <a:gd name="connsiteX29" fmla="*/ 120219 w 324935"/>
              <a:gd name="connsiteY29" fmla="*/ 1187425 h 2183712"/>
              <a:gd name="connsiteX30" fmla="*/ 72451 w 324935"/>
              <a:gd name="connsiteY30" fmla="*/ 1194249 h 2183712"/>
              <a:gd name="connsiteX31" fmla="*/ 147514 w 324935"/>
              <a:gd name="connsiteY31" fmla="*/ 1228369 h 2183712"/>
              <a:gd name="connsiteX32" fmla="*/ 249872 w 324935"/>
              <a:gd name="connsiteY32" fmla="*/ 1242016 h 2183712"/>
              <a:gd name="connsiteX33" fmla="*/ 147514 w 324935"/>
              <a:gd name="connsiteY33" fmla="*/ 1303431 h 2183712"/>
              <a:gd name="connsiteX34" fmla="*/ 147514 w 324935"/>
              <a:gd name="connsiteY34" fmla="*/ 1385318 h 2183712"/>
              <a:gd name="connsiteX35" fmla="*/ 120219 w 324935"/>
              <a:gd name="connsiteY35" fmla="*/ 1419437 h 2183712"/>
              <a:gd name="connsiteX36" fmla="*/ 99747 w 324935"/>
              <a:gd name="connsiteY36" fmla="*/ 1467204 h 2183712"/>
              <a:gd name="connsiteX37" fmla="*/ 99747 w 324935"/>
              <a:gd name="connsiteY37" fmla="*/ 1467204 h 2183712"/>
              <a:gd name="connsiteX38" fmla="*/ 106571 w 324935"/>
              <a:gd name="connsiteY38" fmla="*/ 1528619 h 2183712"/>
              <a:gd name="connsiteX39" fmla="*/ 65628 w 324935"/>
              <a:gd name="connsiteY39" fmla="*/ 1583210 h 2183712"/>
              <a:gd name="connsiteX40" fmla="*/ 58804 w 324935"/>
              <a:gd name="connsiteY40" fmla="*/ 1678745 h 2183712"/>
              <a:gd name="connsiteX41" fmla="*/ 133866 w 324935"/>
              <a:gd name="connsiteY41" fmla="*/ 1712864 h 2183712"/>
              <a:gd name="connsiteX42" fmla="*/ 133866 w 324935"/>
              <a:gd name="connsiteY42" fmla="*/ 1712864 h 2183712"/>
              <a:gd name="connsiteX43" fmla="*/ 161162 w 324935"/>
              <a:gd name="connsiteY43" fmla="*/ 1760631 h 2183712"/>
              <a:gd name="connsiteX44" fmla="*/ 65628 w 324935"/>
              <a:gd name="connsiteY44" fmla="*/ 1808398 h 2183712"/>
              <a:gd name="connsiteX45" fmla="*/ 113395 w 324935"/>
              <a:gd name="connsiteY45" fmla="*/ 1897109 h 2183712"/>
              <a:gd name="connsiteX46" fmla="*/ 38332 w 324935"/>
              <a:gd name="connsiteY46" fmla="*/ 1931228 h 2183712"/>
              <a:gd name="connsiteX47" fmla="*/ 58804 w 324935"/>
              <a:gd name="connsiteY47" fmla="*/ 2013115 h 2183712"/>
              <a:gd name="connsiteX48" fmla="*/ 127043 w 324935"/>
              <a:gd name="connsiteY48" fmla="*/ 2054058 h 2183712"/>
              <a:gd name="connsiteX49" fmla="*/ 140690 w 324935"/>
              <a:gd name="connsiteY49" fmla="*/ 2101825 h 2183712"/>
              <a:gd name="connsiteX50" fmla="*/ 215753 w 324935"/>
              <a:gd name="connsiteY50" fmla="*/ 2115473 h 2183712"/>
              <a:gd name="connsiteX51" fmla="*/ 249872 w 324935"/>
              <a:gd name="connsiteY51" fmla="*/ 2170064 h 2183712"/>
              <a:gd name="connsiteX52" fmla="*/ 243048 w 324935"/>
              <a:gd name="connsiteY52" fmla="*/ 2183712 h 2183712"/>
              <a:gd name="connsiteX0" fmla="*/ 0 w 348789"/>
              <a:gd name="connsiteY0" fmla="*/ 10353 h 2184857"/>
              <a:gd name="connsiteX1" fmla="*/ 302090 w 348789"/>
              <a:gd name="connsiteY1" fmla="*/ 7030 h 2184857"/>
              <a:gd name="connsiteX2" fmla="*/ 164544 w 348789"/>
              <a:gd name="connsiteY2" fmla="*/ 164988 h 2184857"/>
              <a:gd name="connsiteX3" fmla="*/ 246431 w 348789"/>
              <a:gd name="connsiteY3" fmla="*/ 226403 h 2184857"/>
              <a:gd name="connsiteX4" fmla="*/ 212311 w 348789"/>
              <a:gd name="connsiteY4" fmla="*/ 267346 h 2184857"/>
              <a:gd name="connsiteX5" fmla="*/ 321494 w 348789"/>
              <a:gd name="connsiteY5" fmla="*/ 321937 h 2184857"/>
              <a:gd name="connsiteX6" fmla="*/ 348789 w 348789"/>
              <a:gd name="connsiteY6" fmla="*/ 349233 h 2184857"/>
              <a:gd name="connsiteX7" fmla="*/ 287374 w 348789"/>
              <a:gd name="connsiteY7" fmla="*/ 383352 h 2184857"/>
              <a:gd name="connsiteX8" fmla="*/ 266902 w 348789"/>
              <a:gd name="connsiteY8" fmla="*/ 403824 h 2184857"/>
              <a:gd name="connsiteX9" fmla="*/ 301022 w 348789"/>
              <a:gd name="connsiteY9" fmla="*/ 424296 h 2184857"/>
              <a:gd name="connsiteX10" fmla="*/ 239607 w 348789"/>
              <a:gd name="connsiteY10" fmla="*/ 458415 h 2184857"/>
              <a:gd name="connsiteX11" fmla="*/ 232783 w 348789"/>
              <a:gd name="connsiteY11" fmla="*/ 499358 h 2184857"/>
              <a:gd name="connsiteX12" fmla="*/ 185016 w 348789"/>
              <a:gd name="connsiteY12" fmla="*/ 547126 h 2184857"/>
              <a:gd name="connsiteX13" fmla="*/ 287374 w 348789"/>
              <a:gd name="connsiteY13" fmla="*/ 594893 h 2184857"/>
              <a:gd name="connsiteX14" fmla="*/ 294198 w 348789"/>
              <a:gd name="connsiteY14" fmla="*/ 608540 h 2184857"/>
              <a:gd name="connsiteX15" fmla="*/ 171368 w 348789"/>
              <a:gd name="connsiteY15" fmla="*/ 642660 h 2184857"/>
              <a:gd name="connsiteX16" fmla="*/ 144073 w 348789"/>
              <a:gd name="connsiteY16" fmla="*/ 697251 h 2184857"/>
              <a:gd name="connsiteX17" fmla="*/ 307846 w 348789"/>
              <a:gd name="connsiteY17" fmla="*/ 731370 h 2184857"/>
              <a:gd name="connsiteX18" fmla="*/ 307846 w 348789"/>
              <a:gd name="connsiteY18" fmla="*/ 785961 h 2184857"/>
              <a:gd name="connsiteX19" fmla="*/ 239607 w 348789"/>
              <a:gd name="connsiteY19" fmla="*/ 799609 h 2184857"/>
              <a:gd name="connsiteX20" fmla="*/ 307846 w 348789"/>
              <a:gd name="connsiteY20" fmla="*/ 840552 h 2184857"/>
              <a:gd name="connsiteX21" fmla="*/ 301022 w 348789"/>
              <a:gd name="connsiteY21" fmla="*/ 908791 h 2184857"/>
              <a:gd name="connsiteX22" fmla="*/ 328317 w 348789"/>
              <a:gd name="connsiteY22" fmla="*/ 942911 h 2184857"/>
              <a:gd name="connsiteX23" fmla="*/ 266902 w 348789"/>
              <a:gd name="connsiteY23" fmla="*/ 990678 h 2184857"/>
              <a:gd name="connsiteX24" fmla="*/ 294198 w 348789"/>
              <a:gd name="connsiteY24" fmla="*/ 1024797 h 2184857"/>
              <a:gd name="connsiteX25" fmla="*/ 294198 w 348789"/>
              <a:gd name="connsiteY25" fmla="*/ 1024797 h 2184857"/>
              <a:gd name="connsiteX26" fmla="*/ 253255 w 348789"/>
              <a:gd name="connsiteY26" fmla="*/ 1065740 h 2184857"/>
              <a:gd name="connsiteX27" fmla="*/ 314670 w 348789"/>
              <a:gd name="connsiteY27" fmla="*/ 1113508 h 2184857"/>
              <a:gd name="connsiteX28" fmla="*/ 239607 w 348789"/>
              <a:gd name="connsiteY28" fmla="*/ 1147627 h 2184857"/>
              <a:gd name="connsiteX29" fmla="*/ 144073 w 348789"/>
              <a:gd name="connsiteY29" fmla="*/ 1188570 h 2184857"/>
              <a:gd name="connsiteX30" fmla="*/ 96305 w 348789"/>
              <a:gd name="connsiteY30" fmla="*/ 1195394 h 2184857"/>
              <a:gd name="connsiteX31" fmla="*/ 171368 w 348789"/>
              <a:gd name="connsiteY31" fmla="*/ 1229514 h 2184857"/>
              <a:gd name="connsiteX32" fmla="*/ 273726 w 348789"/>
              <a:gd name="connsiteY32" fmla="*/ 1243161 h 2184857"/>
              <a:gd name="connsiteX33" fmla="*/ 171368 w 348789"/>
              <a:gd name="connsiteY33" fmla="*/ 1304576 h 2184857"/>
              <a:gd name="connsiteX34" fmla="*/ 171368 w 348789"/>
              <a:gd name="connsiteY34" fmla="*/ 1386463 h 2184857"/>
              <a:gd name="connsiteX35" fmla="*/ 144073 w 348789"/>
              <a:gd name="connsiteY35" fmla="*/ 1420582 h 2184857"/>
              <a:gd name="connsiteX36" fmla="*/ 123601 w 348789"/>
              <a:gd name="connsiteY36" fmla="*/ 1468349 h 2184857"/>
              <a:gd name="connsiteX37" fmla="*/ 123601 w 348789"/>
              <a:gd name="connsiteY37" fmla="*/ 1468349 h 2184857"/>
              <a:gd name="connsiteX38" fmla="*/ 130425 w 348789"/>
              <a:gd name="connsiteY38" fmla="*/ 1529764 h 2184857"/>
              <a:gd name="connsiteX39" fmla="*/ 89482 w 348789"/>
              <a:gd name="connsiteY39" fmla="*/ 1584355 h 2184857"/>
              <a:gd name="connsiteX40" fmla="*/ 82658 w 348789"/>
              <a:gd name="connsiteY40" fmla="*/ 1679890 h 2184857"/>
              <a:gd name="connsiteX41" fmla="*/ 157720 w 348789"/>
              <a:gd name="connsiteY41" fmla="*/ 1714009 h 2184857"/>
              <a:gd name="connsiteX42" fmla="*/ 157720 w 348789"/>
              <a:gd name="connsiteY42" fmla="*/ 1714009 h 2184857"/>
              <a:gd name="connsiteX43" fmla="*/ 185016 w 348789"/>
              <a:gd name="connsiteY43" fmla="*/ 1761776 h 2184857"/>
              <a:gd name="connsiteX44" fmla="*/ 89482 w 348789"/>
              <a:gd name="connsiteY44" fmla="*/ 1809543 h 2184857"/>
              <a:gd name="connsiteX45" fmla="*/ 137249 w 348789"/>
              <a:gd name="connsiteY45" fmla="*/ 1898254 h 2184857"/>
              <a:gd name="connsiteX46" fmla="*/ 62186 w 348789"/>
              <a:gd name="connsiteY46" fmla="*/ 1932373 h 2184857"/>
              <a:gd name="connsiteX47" fmla="*/ 82658 w 348789"/>
              <a:gd name="connsiteY47" fmla="*/ 2014260 h 2184857"/>
              <a:gd name="connsiteX48" fmla="*/ 150897 w 348789"/>
              <a:gd name="connsiteY48" fmla="*/ 2055203 h 2184857"/>
              <a:gd name="connsiteX49" fmla="*/ 164544 w 348789"/>
              <a:gd name="connsiteY49" fmla="*/ 2102970 h 2184857"/>
              <a:gd name="connsiteX50" fmla="*/ 239607 w 348789"/>
              <a:gd name="connsiteY50" fmla="*/ 2116618 h 2184857"/>
              <a:gd name="connsiteX51" fmla="*/ 273726 w 348789"/>
              <a:gd name="connsiteY51" fmla="*/ 2171209 h 2184857"/>
              <a:gd name="connsiteX52" fmla="*/ 266902 w 348789"/>
              <a:gd name="connsiteY52" fmla="*/ 2184857 h 2184857"/>
              <a:gd name="connsiteX0" fmla="*/ 0 w 348789"/>
              <a:gd name="connsiteY0" fmla="*/ 15763 h 2190267"/>
              <a:gd name="connsiteX1" fmla="*/ 302090 w 348789"/>
              <a:gd name="connsiteY1" fmla="*/ 12440 h 2190267"/>
              <a:gd name="connsiteX2" fmla="*/ 164544 w 348789"/>
              <a:gd name="connsiteY2" fmla="*/ 170398 h 2190267"/>
              <a:gd name="connsiteX3" fmla="*/ 246431 w 348789"/>
              <a:gd name="connsiteY3" fmla="*/ 231813 h 2190267"/>
              <a:gd name="connsiteX4" fmla="*/ 212311 w 348789"/>
              <a:gd name="connsiteY4" fmla="*/ 272756 h 2190267"/>
              <a:gd name="connsiteX5" fmla="*/ 321494 w 348789"/>
              <a:gd name="connsiteY5" fmla="*/ 327347 h 2190267"/>
              <a:gd name="connsiteX6" fmla="*/ 348789 w 348789"/>
              <a:gd name="connsiteY6" fmla="*/ 354643 h 2190267"/>
              <a:gd name="connsiteX7" fmla="*/ 287374 w 348789"/>
              <a:gd name="connsiteY7" fmla="*/ 388762 h 2190267"/>
              <a:gd name="connsiteX8" fmla="*/ 266902 w 348789"/>
              <a:gd name="connsiteY8" fmla="*/ 409234 h 2190267"/>
              <a:gd name="connsiteX9" fmla="*/ 301022 w 348789"/>
              <a:gd name="connsiteY9" fmla="*/ 429706 h 2190267"/>
              <a:gd name="connsiteX10" fmla="*/ 239607 w 348789"/>
              <a:gd name="connsiteY10" fmla="*/ 463825 h 2190267"/>
              <a:gd name="connsiteX11" fmla="*/ 232783 w 348789"/>
              <a:gd name="connsiteY11" fmla="*/ 504768 h 2190267"/>
              <a:gd name="connsiteX12" fmla="*/ 185016 w 348789"/>
              <a:gd name="connsiteY12" fmla="*/ 552536 h 2190267"/>
              <a:gd name="connsiteX13" fmla="*/ 287374 w 348789"/>
              <a:gd name="connsiteY13" fmla="*/ 600303 h 2190267"/>
              <a:gd name="connsiteX14" fmla="*/ 294198 w 348789"/>
              <a:gd name="connsiteY14" fmla="*/ 613950 h 2190267"/>
              <a:gd name="connsiteX15" fmla="*/ 171368 w 348789"/>
              <a:gd name="connsiteY15" fmla="*/ 648070 h 2190267"/>
              <a:gd name="connsiteX16" fmla="*/ 144073 w 348789"/>
              <a:gd name="connsiteY16" fmla="*/ 702661 h 2190267"/>
              <a:gd name="connsiteX17" fmla="*/ 307846 w 348789"/>
              <a:gd name="connsiteY17" fmla="*/ 736780 h 2190267"/>
              <a:gd name="connsiteX18" fmla="*/ 307846 w 348789"/>
              <a:gd name="connsiteY18" fmla="*/ 791371 h 2190267"/>
              <a:gd name="connsiteX19" fmla="*/ 239607 w 348789"/>
              <a:gd name="connsiteY19" fmla="*/ 805019 h 2190267"/>
              <a:gd name="connsiteX20" fmla="*/ 307846 w 348789"/>
              <a:gd name="connsiteY20" fmla="*/ 845962 h 2190267"/>
              <a:gd name="connsiteX21" fmla="*/ 301022 w 348789"/>
              <a:gd name="connsiteY21" fmla="*/ 914201 h 2190267"/>
              <a:gd name="connsiteX22" fmla="*/ 328317 w 348789"/>
              <a:gd name="connsiteY22" fmla="*/ 948321 h 2190267"/>
              <a:gd name="connsiteX23" fmla="*/ 266902 w 348789"/>
              <a:gd name="connsiteY23" fmla="*/ 996088 h 2190267"/>
              <a:gd name="connsiteX24" fmla="*/ 294198 w 348789"/>
              <a:gd name="connsiteY24" fmla="*/ 1030207 h 2190267"/>
              <a:gd name="connsiteX25" fmla="*/ 294198 w 348789"/>
              <a:gd name="connsiteY25" fmla="*/ 1030207 h 2190267"/>
              <a:gd name="connsiteX26" fmla="*/ 253255 w 348789"/>
              <a:gd name="connsiteY26" fmla="*/ 1071150 h 2190267"/>
              <a:gd name="connsiteX27" fmla="*/ 314670 w 348789"/>
              <a:gd name="connsiteY27" fmla="*/ 1118918 h 2190267"/>
              <a:gd name="connsiteX28" fmla="*/ 239607 w 348789"/>
              <a:gd name="connsiteY28" fmla="*/ 1153037 h 2190267"/>
              <a:gd name="connsiteX29" fmla="*/ 144073 w 348789"/>
              <a:gd name="connsiteY29" fmla="*/ 1193980 h 2190267"/>
              <a:gd name="connsiteX30" fmla="*/ 96305 w 348789"/>
              <a:gd name="connsiteY30" fmla="*/ 1200804 h 2190267"/>
              <a:gd name="connsiteX31" fmla="*/ 171368 w 348789"/>
              <a:gd name="connsiteY31" fmla="*/ 1234924 h 2190267"/>
              <a:gd name="connsiteX32" fmla="*/ 273726 w 348789"/>
              <a:gd name="connsiteY32" fmla="*/ 1248571 h 2190267"/>
              <a:gd name="connsiteX33" fmla="*/ 171368 w 348789"/>
              <a:gd name="connsiteY33" fmla="*/ 1309986 h 2190267"/>
              <a:gd name="connsiteX34" fmla="*/ 171368 w 348789"/>
              <a:gd name="connsiteY34" fmla="*/ 1391873 h 2190267"/>
              <a:gd name="connsiteX35" fmla="*/ 144073 w 348789"/>
              <a:gd name="connsiteY35" fmla="*/ 1425992 h 2190267"/>
              <a:gd name="connsiteX36" fmla="*/ 123601 w 348789"/>
              <a:gd name="connsiteY36" fmla="*/ 1473759 h 2190267"/>
              <a:gd name="connsiteX37" fmla="*/ 123601 w 348789"/>
              <a:gd name="connsiteY37" fmla="*/ 1473759 h 2190267"/>
              <a:gd name="connsiteX38" fmla="*/ 130425 w 348789"/>
              <a:gd name="connsiteY38" fmla="*/ 1535174 h 2190267"/>
              <a:gd name="connsiteX39" fmla="*/ 89482 w 348789"/>
              <a:gd name="connsiteY39" fmla="*/ 1589765 h 2190267"/>
              <a:gd name="connsiteX40" fmla="*/ 82658 w 348789"/>
              <a:gd name="connsiteY40" fmla="*/ 1685300 h 2190267"/>
              <a:gd name="connsiteX41" fmla="*/ 157720 w 348789"/>
              <a:gd name="connsiteY41" fmla="*/ 1719419 h 2190267"/>
              <a:gd name="connsiteX42" fmla="*/ 157720 w 348789"/>
              <a:gd name="connsiteY42" fmla="*/ 1719419 h 2190267"/>
              <a:gd name="connsiteX43" fmla="*/ 185016 w 348789"/>
              <a:gd name="connsiteY43" fmla="*/ 1767186 h 2190267"/>
              <a:gd name="connsiteX44" fmla="*/ 89482 w 348789"/>
              <a:gd name="connsiteY44" fmla="*/ 1814953 h 2190267"/>
              <a:gd name="connsiteX45" fmla="*/ 137249 w 348789"/>
              <a:gd name="connsiteY45" fmla="*/ 1903664 h 2190267"/>
              <a:gd name="connsiteX46" fmla="*/ 62186 w 348789"/>
              <a:gd name="connsiteY46" fmla="*/ 1937783 h 2190267"/>
              <a:gd name="connsiteX47" fmla="*/ 82658 w 348789"/>
              <a:gd name="connsiteY47" fmla="*/ 2019670 h 2190267"/>
              <a:gd name="connsiteX48" fmla="*/ 150897 w 348789"/>
              <a:gd name="connsiteY48" fmla="*/ 2060613 h 2190267"/>
              <a:gd name="connsiteX49" fmla="*/ 164544 w 348789"/>
              <a:gd name="connsiteY49" fmla="*/ 2108380 h 2190267"/>
              <a:gd name="connsiteX50" fmla="*/ 239607 w 348789"/>
              <a:gd name="connsiteY50" fmla="*/ 2122028 h 2190267"/>
              <a:gd name="connsiteX51" fmla="*/ 273726 w 348789"/>
              <a:gd name="connsiteY51" fmla="*/ 2176619 h 2190267"/>
              <a:gd name="connsiteX52" fmla="*/ 266902 w 348789"/>
              <a:gd name="connsiteY52" fmla="*/ 2190267 h 2190267"/>
              <a:gd name="connsiteX0" fmla="*/ 0 w 340838"/>
              <a:gd name="connsiteY0" fmla="*/ 10200 h 2192655"/>
              <a:gd name="connsiteX1" fmla="*/ 294139 w 340838"/>
              <a:gd name="connsiteY1" fmla="*/ 14828 h 2192655"/>
              <a:gd name="connsiteX2" fmla="*/ 156593 w 340838"/>
              <a:gd name="connsiteY2" fmla="*/ 172786 h 2192655"/>
              <a:gd name="connsiteX3" fmla="*/ 238480 w 340838"/>
              <a:gd name="connsiteY3" fmla="*/ 234201 h 2192655"/>
              <a:gd name="connsiteX4" fmla="*/ 204360 w 340838"/>
              <a:gd name="connsiteY4" fmla="*/ 275144 h 2192655"/>
              <a:gd name="connsiteX5" fmla="*/ 313543 w 340838"/>
              <a:gd name="connsiteY5" fmla="*/ 329735 h 2192655"/>
              <a:gd name="connsiteX6" fmla="*/ 340838 w 340838"/>
              <a:gd name="connsiteY6" fmla="*/ 357031 h 2192655"/>
              <a:gd name="connsiteX7" fmla="*/ 279423 w 340838"/>
              <a:gd name="connsiteY7" fmla="*/ 391150 h 2192655"/>
              <a:gd name="connsiteX8" fmla="*/ 258951 w 340838"/>
              <a:gd name="connsiteY8" fmla="*/ 411622 h 2192655"/>
              <a:gd name="connsiteX9" fmla="*/ 293071 w 340838"/>
              <a:gd name="connsiteY9" fmla="*/ 432094 h 2192655"/>
              <a:gd name="connsiteX10" fmla="*/ 231656 w 340838"/>
              <a:gd name="connsiteY10" fmla="*/ 466213 h 2192655"/>
              <a:gd name="connsiteX11" fmla="*/ 224832 w 340838"/>
              <a:gd name="connsiteY11" fmla="*/ 507156 h 2192655"/>
              <a:gd name="connsiteX12" fmla="*/ 177065 w 340838"/>
              <a:gd name="connsiteY12" fmla="*/ 554924 h 2192655"/>
              <a:gd name="connsiteX13" fmla="*/ 279423 w 340838"/>
              <a:gd name="connsiteY13" fmla="*/ 602691 h 2192655"/>
              <a:gd name="connsiteX14" fmla="*/ 286247 w 340838"/>
              <a:gd name="connsiteY14" fmla="*/ 616338 h 2192655"/>
              <a:gd name="connsiteX15" fmla="*/ 163417 w 340838"/>
              <a:gd name="connsiteY15" fmla="*/ 650458 h 2192655"/>
              <a:gd name="connsiteX16" fmla="*/ 136122 w 340838"/>
              <a:gd name="connsiteY16" fmla="*/ 705049 h 2192655"/>
              <a:gd name="connsiteX17" fmla="*/ 299895 w 340838"/>
              <a:gd name="connsiteY17" fmla="*/ 739168 h 2192655"/>
              <a:gd name="connsiteX18" fmla="*/ 299895 w 340838"/>
              <a:gd name="connsiteY18" fmla="*/ 793759 h 2192655"/>
              <a:gd name="connsiteX19" fmla="*/ 231656 w 340838"/>
              <a:gd name="connsiteY19" fmla="*/ 807407 h 2192655"/>
              <a:gd name="connsiteX20" fmla="*/ 299895 w 340838"/>
              <a:gd name="connsiteY20" fmla="*/ 848350 h 2192655"/>
              <a:gd name="connsiteX21" fmla="*/ 293071 w 340838"/>
              <a:gd name="connsiteY21" fmla="*/ 916589 h 2192655"/>
              <a:gd name="connsiteX22" fmla="*/ 320366 w 340838"/>
              <a:gd name="connsiteY22" fmla="*/ 950709 h 2192655"/>
              <a:gd name="connsiteX23" fmla="*/ 258951 w 340838"/>
              <a:gd name="connsiteY23" fmla="*/ 998476 h 2192655"/>
              <a:gd name="connsiteX24" fmla="*/ 286247 w 340838"/>
              <a:gd name="connsiteY24" fmla="*/ 1032595 h 2192655"/>
              <a:gd name="connsiteX25" fmla="*/ 286247 w 340838"/>
              <a:gd name="connsiteY25" fmla="*/ 1032595 h 2192655"/>
              <a:gd name="connsiteX26" fmla="*/ 245304 w 340838"/>
              <a:gd name="connsiteY26" fmla="*/ 1073538 h 2192655"/>
              <a:gd name="connsiteX27" fmla="*/ 306719 w 340838"/>
              <a:gd name="connsiteY27" fmla="*/ 1121306 h 2192655"/>
              <a:gd name="connsiteX28" fmla="*/ 231656 w 340838"/>
              <a:gd name="connsiteY28" fmla="*/ 1155425 h 2192655"/>
              <a:gd name="connsiteX29" fmla="*/ 136122 w 340838"/>
              <a:gd name="connsiteY29" fmla="*/ 1196368 h 2192655"/>
              <a:gd name="connsiteX30" fmla="*/ 88354 w 340838"/>
              <a:gd name="connsiteY30" fmla="*/ 1203192 h 2192655"/>
              <a:gd name="connsiteX31" fmla="*/ 163417 w 340838"/>
              <a:gd name="connsiteY31" fmla="*/ 1237312 h 2192655"/>
              <a:gd name="connsiteX32" fmla="*/ 265775 w 340838"/>
              <a:gd name="connsiteY32" fmla="*/ 1250959 h 2192655"/>
              <a:gd name="connsiteX33" fmla="*/ 163417 w 340838"/>
              <a:gd name="connsiteY33" fmla="*/ 1312374 h 2192655"/>
              <a:gd name="connsiteX34" fmla="*/ 163417 w 340838"/>
              <a:gd name="connsiteY34" fmla="*/ 1394261 h 2192655"/>
              <a:gd name="connsiteX35" fmla="*/ 136122 w 340838"/>
              <a:gd name="connsiteY35" fmla="*/ 1428380 h 2192655"/>
              <a:gd name="connsiteX36" fmla="*/ 115650 w 340838"/>
              <a:gd name="connsiteY36" fmla="*/ 1476147 h 2192655"/>
              <a:gd name="connsiteX37" fmla="*/ 115650 w 340838"/>
              <a:gd name="connsiteY37" fmla="*/ 1476147 h 2192655"/>
              <a:gd name="connsiteX38" fmla="*/ 122474 w 340838"/>
              <a:gd name="connsiteY38" fmla="*/ 1537562 h 2192655"/>
              <a:gd name="connsiteX39" fmla="*/ 81531 w 340838"/>
              <a:gd name="connsiteY39" fmla="*/ 1592153 h 2192655"/>
              <a:gd name="connsiteX40" fmla="*/ 74707 w 340838"/>
              <a:gd name="connsiteY40" fmla="*/ 1687688 h 2192655"/>
              <a:gd name="connsiteX41" fmla="*/ 149769 w 340838"/>
              <a:gd name="connsiteY41" fmla="*/ 1721807 h 2192655"/>
              <a:gd name="connsiteX42" fmla="*/ 149769 w 340838"/>
              <a:gd name="connsiteY42" fmla="*/ 1721807 h 2192655"/>
              <a:gd name="connsiteX43" fmla="*/ 177065 w 340838"/>
              <a:gd name="connsiteY43" fmla="*/ 1769574 h 2192655"/>
              <a:gd name="connsiteX44" fmla="*/ 81531 w 340838"/>
              <a:gd name="connsiteY44" fmla="*/ 1817341 h 2192655"/>
              <a:gd name="connsiteX45" fmla="*/ 129298 w 340838"/>
              <a:gd name="connsiteY45" fmla="*/ 1906052 h 2192655"/>
              <a:gd name="connsiteX46" fmla="*/ 54235 w 340838"/>
              <a:gd name="connsiteY46" fmla="*/ 1940171 h 2192655"/>
              <a:gd name="connsiteX47" fmla="*/ 74707 w 340838"/>
              <a:gd name="connsiteY47" fmla="*/ 2022058 h 2192655"/>
              <a:gd name="connsiteX48" fmla="*/ 142946 w 340838"/>
              <a:gd name="connsiteY48" fmla="*/ 2063001 h 2192655"/>
              <a:gd name="connsiteX49" fmla="*/ 156593 w 340838"/>
              <a:gd name="connsiteY49" fmla="*/ 2110768 h 2192655"/>
              <a:gd name="connsiteX50" fmla="*/ 231656 w 340838"/>
              <a:gd name="connsiteY50" fmla="*/ 2124416 h 2192655"/>
              <a:gd name="connsiteX51" fmla="*/ 265775 w 340838"/>
              <a:gd name="connsiteY51" fmla="*/ 2179007 h 2192655"/>
              <a:gd name="connsiteX52" fmla="*/ 258951 w 340838"/>
              <a:gd name="connsiteY52" fmla="*/ 2192655 h 2192655"/>
              <a:gd name="connsiteX0" fmla="*/ 0 w 340838"/>
              <a:gd name="connsiteY0" fmla="*/ 10200 h 2179007"/>
              <a:gd name="connsiteX1" fmla="*/ 294139 w 340838"/>
              <a:gd name="connsiteY1" fmla="*/ 14828 h 2179007"/>
              <a:gd name="connsiteX2" fmla="*/ 156593 w 340838"/>
              <a:gd name="connsiteY2" fmla="*/ 172786 h 2179007"/>
              <a:gd name="connsiteX3" fmla="*/ 238480 w 340838"/>
              <a:gd name="connsiteY3" fmla="*/ 234201 h 2179007"/>
              <a:gd name="connsiteX4" fmla="*/ 204360 w 340838"/>
              <a:gd name="connsiteY4" fmla="*/ 275144 h 2179007"/>
              <a:gd name="connsiteX5" fmla="*/ 313543 w 340838"/>
              <a:gd name="connsiteY5" fmla="*/ 329735 h 2179007"/>
              <a:gd name="connsiteX6" fmla="*/ 340838 w 340838"/>
              <a:gd name="connsiteY6" fmla="*/ 357031 h 2179007"/>
              <a:gd name="connsiteX7" fmla="*/ 279423 w 340838"/>
              <a:gd name="connsiteY7" fmla="*/ 391150 h 2179007"/>
              <a:gd name="connsiteX8" fmla="*/ 258951 w 340838"/>
              <a:gd name="connsiteY8" fmla="*/ 411622 h 2179007"/>
              <a:gd name="connsiteX9" fmla="*/ 293071 w 340838"/>
              <a:gd name="connsiteY9" fmla="*/ 432094 h 2179007"/>
              <a:gd name="connsiteX10" fmla="*/ 231656 w 340838"/>
              <a:gd name="connsiteY10" fmla="*/ 466213 h 2179007"/>
              <a:gd name="connsiteX11" fmla="*/ 224832 w 340838"/>
              <a:gd name="connsiteY11" fmla="*/ 507156 h 2179007"/>
              <a:gd name="connsiteX12" fmla="*/ 177065 w 340838"/>
              <a:gd name="connsiteY12" fmla="*/ 554924 h 2179007"/>
              <a:gd name="connsiteX13" fmla="*/ 279423 w 340838"/>
              <a:gd name="connsiteY13" fmla="*/ 602691 h 2179007"/>
              <a:gd name="connsiteX14" fmla="*/ 286247 w 340838"/>
              <a:gd name="connsiteY14" fmla="*/ 616338 h 2179007"/>
              <a:gd name="connsiteX15" fmla="*/ 163417 w 340838"/>
              <a:gd name="connsiteY15" fmla="*/ 650458 h 2179007"/>
              <a:gd name="connsiteX16" fmla="*/ 136122 w 340838"/>
              <a:gd name="connsiteY16" fmla="*/ 705049 h 2179007"/>
              <a:gd name="connsiteX17" fmla="*/ 299895 w 340838"/>
              <a:gd name="connsiteY17" fmla="*/ 739168 h 2179007"/>
              <a:gd name="connsiteX18" fmla="*/ 299895 w 340838"/>
              <a:gd name="connsiteY18" fmla="*/ 793759 h 2179007"/>
              <a:gd name="connsiteX19" fmla="*/ 231656 w 340838"/>
              <a:gd name="connsiteY19" fmla="*/ 807407 h 2179007"/>
              <a:gd name="connsiteX20" fmla="*/ 299895 w 340838"/>
              <a:gd name="connsiteY20" fmla="*/ 848350 h 2179007"/>
              <a:gd name="connsiteX21" fmla="*/ 293071 w 340838"/>
              <a:gd name="connsiteY21" fmla="*/ 916589 h 2179007"/>
              <a:gd name="connsiteX22" fmla="*/ 320366 w 340838"/>
              <a:gd name="connsiteY22" fmla="*/ 950709 h 2179007"/>
              <a:gd name="connsiteX23" fmla="*/ 258951 w 340838"/>
              <a:gd name="connsiteY23" fmla="*/ 998476 h 2179007"/>
              <a:gd name="connsiteX24" fmla="*/ 286247 w 340838"/>
              <a:gd name="connsiteY24" fmla="*/ 1032595 h 2179007"/>
              <a:gd name="connsiteX25" fmla="*/ 286247 w 340838"/>
              <a:gd name="connsiteY25" fmla="*/ 1032595 h 2179007"/>
              <a:gd name="connsiteX26" fmla="*/ 245304 w 340838"/>
              <a:gd name="connsiteY26" fmla="*/ 1073538 h 2179007"/>
              <a:gd name="connsiteX27" fmla="*/ 306719 w 340838"/>
              <a:gd name="connsiteY27" fmla="*/ 1121306 h 2179007"/>
              <a:gd name="connsiteX28" fmla="*/ 231656 w 340838"/>
              <a:gd name="connsiteY28" fmla="*/ 1155425 h 2179007"/>
              <a:gd name="connsiteX29" fmla="*/ 136122 w 340838"/>
              <a:gd name="connsiteY29" fmla="*/ 1196368 h 2179007"/>
              <a:gd name="connsiteX30" fmla="*/ 88354 w 340838"/>
              <a:gd name="connsiteY30" fmla="*/ 1203192 h 2179007"/>
              <a:gd name="connsiteX31" fmla="*/ 163417 w 340838"/>
              <a:gd name="connsiteY31" fmla="*/ 1237312 h 2179007"/>
              <a:gd name="connsiteX32" fmla="*/ 265775 w 340838"/>
              <a:gd name="connsiteY32" fmla="*/ 1250959 h 2179007"/>
              <a:gd name="connsiteX33" fmla="*/ 163417 w 340838"/>
              <a:gd name="connsiteY33" fmla="*/ 1312374 h 2179007"/>
              <a:gd name="connsiteX34" fmla="*/ 163417 w 340838"/>
              <a:gd name="connsiteY34" fmla="*/ 1394261 h 2179007"/>
              <a:gd name="connsiteX35" fmla="*/ 136122 w 340838"/>
              <a:gd name="connsiteY35" fmla="*/ 1428380 h 2179007"/>
              <a:gd name="connsiteX36" fmla="*/ 115650 w 340838"/>
              <a:gd name="connsiteY36" fmla="*/ 1476147 h 2179007"/>
              <a:gd name="connsiteX37" fmla="*/ 115650 w 340838"/>
              <a:gd name="connsiteY37" fmla="*/ 1476147 h 2179007"/>
              <a:gd name="connsiteX38" fmla="*/ 122474 w 340838"/>
              <a:gd name="connsiteY38" fmla="*/ 1537562 h 2179007"/>
              <a:gd name="connsiteX39" fmla="*/ 81531 w 340838"/>
              <a:gd name="connsiteY39" fmla="*/ 1592153 h 2179007"/>
              <a:gd name="connsiteX40" fmla="*/ 74707 w 340838"/>
              <a:gd name="connsiteY40" fmla="*/ 1687688 h 2179007"/>
              <a:gd name="connsiteX41" fmla="*/ 149769 w 340838"/>
              <a:gd name="connsiteY41" fmla="*/ 1721807 h 2179007"/>
              <a:gd name="connsiteX42" fmla="*/ 149769 w 340838"/>
              <a:gd name="connsiteY42" fmla="*/ 1721807 h 2179007"/>
              <a:gd name="connsiteX43" fmla="*/ 177065 w 340838"/>
              <a:gd name="connsiteY43" fmla="*/ 1769574 h 2179007"/>
              <a:gd name="connsiteX44" fmla="*/ 81531 w 340838"/>
              <a:gd name="connsiteY44" fmla="*/ 1817341 h 2179007"/>
              <a:gd name="connsiteX45" fmla="*/ 129298 w 340838"/>
              <a:gd name="connsiteY45" fmla="*/ 1906052 h 2179007"/>
              <a:gd name="connsiteX46" fmla="*/ 54235 w 340838"/>
              <a:gd name="connsiteY46" fmla="*/ 1940171 h 2179007"/>
              <a:gd name="connsiteX47" fmla="*/ 74707 w 340838"/>
              <a:gd name="connsiteY47" fmla="*/ 2022058 h 2179007"/>
              <a:gd name="connsiteX48" fmla="*/ 142946 w 340838"/>
              <a:gd name="connsiteY48" fmla="*/ 2063001 h 2179007"/>
              <a:gd name="connsiteX49" fmla="*/ 156593 w 340838"/>
              <a:gd name="connsiteY49" fmla="*/ 2110768 h 2179007"/>
              <a:gd name="connsiteX50" fmla="*/ 231656 w 340838"/>
              <a:gd name="connsiteY50" fmla="*/ 2124416 h 2179007"/>
              <a:gd name="connsiteX51" fmla="*/ 265775 w 340838"/>
              <a:gd name="connsiteY51" fmla="*/ 2179007 h 2179007"/>
              <a:gd name="connsiteX52" fmla="*/ 28363 w 340838"/>
              <a:gd name="connsiteY52" fmla="*/ 2168801 h 2179007"/>
              <a:gd name="connsiteX0" fmla="*/ 0 w 340838"/>
              <a:gd name="connsiteY0" fmla="*/ 10200 h 2179007"/>
              <a:gd name="connsiteX1" fmla="*/ 294139 w 340838"/>
              <a:gd name="connsiteY1" fmla="*/ 14828 h 2179007"/>
              <a:gd name="connsiteX2" fmla="*/ 156593 w 340838"/>
              <a:gd name="connsiteY2" fmla="*/ 172786 h 2179007"/>
              <a:gd name="connsiteX3" fmla="*/ 238480 w 340838"/>
              <a:gd name="connsiteY3" fmla="*/ 234201 h 2179007"/>
              <a:gd name="connsiteX4" fmla="*/ 204360 w 340838"/>
              <a:gd name="connsiteY4" fmla="*/ 275144 h 2179007"/>
              <a:gd name="connsiteX5" fmla="*/ 313543 w 340838"/>
              <a:gd name="connsiteY5" fmla="*/ 329735 h 2179007"/>
              <a:gd name="connsiteX6" fmla="*/ 340838 w 340838"/>
              <a:gd name="connsiteY6" fmla="*/ 357031 h 2179007"/>
              <a:gd name="connsiteX7" fmla="*/ 279423 w 340838"/>
              <a:gd name="connsiteY7" fmla="*/ 391150 h 2179007"/>
              <a:gd name="connsiteX8" fmla="*/ 258951 w 340838"/>
              <a:gd name="connsiteY8" fmla="*/ 411622 h 2179007"/>
              <a:gd name="connsiteX9" fmla="*/ 293071 w 340838"/>
              <a:gd name="connsiteY9" fmla="*/ 432094 h 2179007"/>
              <a:gd name="connsiteX10" fmla="*/ 231656 w 340838"/>
              <a:gd name="connsiteY10" fmla="*/ 466213 h 2179007"/>
              <a:gd name="connsiteX11" fmla="*/ 224832 w 340838"/>
              <a:gd name="connsiteY11" fmla="*/ 507156 h 2179007"/>
              <a:gd name="connsiteX12" fmla="*/ 177065 w 340838"/>
              <a:gd name="connsiteY12" fmla="*/ 554924 h 2179007"/>
              <a:gd name="connsiteX13" fmla="*/ 279423 w 340838"/>
              <a:gd name="connsiteY13" fmla="*/ 602691 h 2179007"/>
              <a:gd name="connsiteX14" fmla="*/ 286247 w 340838"/>
              <a:gd name="connsiteY14" fmla="*/ 616338 h 2179007"/>
              <a:gd name="connsiteX15" fmla="*/ 163417 w 340838"/>
              <a:gd name="connsiteY15" fmla="*/ 650458 h 2179007"/>
              <a:gd name="connsiteX16" fmla="*/ 136122 w 340838"/>
              <a:gd name="connsiteY16" fmla="*/ 705049 h 2179007"/>
              <a:gd name="connsiteX17" fmla="*/ 299895 w 340838"/>
              <a:gd name="connsiteY17" fmla="*/ 739168 h 2179007"/>
              <a:gd name="connsiteX18" fmla="*/ 299895 w 340838"/>
              <a:gd name="connsiteY18" fmla="*/ 793759 h 2179007"/>
              <a:gd name="connsiteX19" fmla="*/ 231656 w 340838"/>
              <a:gd name="connsiteY19" fmla="*/ 807407 h 2179007"/>
              <a:gd name="connsiteX20" fmla="*/ 299895 w 340838"/>
              <a:gd name="connsiteY20" fmla="*/ 848350 h 2179007"/>
              <a:gd name="connsiteX21" fmla="*/ 293071 w 340838"/>
              <a:gd name="connsiteY21" fmla="*/ 916589 h 2179007"/>
              <a:gd name="connsiteX22" fmla="*/ 320366 w 340838"/>
              <a:gd name="connsiteY22" fmla="*/ 950709 h 2179007"/>
              <a:gd name="connsiteX23" fmla="*/ 258951 w 340838"/>
              <a:gd name="connsiteY23" fmla="*/ 998476 h 2179007"/>
              <a:gd name="connsiteX24" fmla="*/ 286247 w 340838"/>
              <a:gd name="connsiteY24" fmla="*/ 1032595 h 2179007"/>
              <a:gd name="connsiteX25" fmla="*/ 286247 w 340838"/>
              <a:gd name="connsiteY25" fmla="*/ 1032595 h 2179007"/>
              <a:gd name="connsiteX26" fmla="*/ 245304 w 340838"/>
              <a:gd name="connsiteY26" fmla="*/ 1073538 h 2179007"/>
              <a:gd name="connsiteX27" fmla="*/ 306719 w 340838"/>
              <a:gd name="connsiteY27" fmla="*/ 1121306 h 2179007"/>
              <a:gd name="connsiteX28" fmla="*/ 231656 w 340838"/>
              <a:gd name="connsiteY28" fmla="*/ 1155425 h 2179007"/>
              <a:gd name="connsiteX29" fmla="*/ 136122 w 340838"/>
              <a:gd name="connsiteY29" fmla="*/ 1196368 h 2179007"/>
              <a:gd name="connsiteX30" fmla="*/ 88354 w 340838"/>
              <a:gd name="connsiteY30" fmla="*/ 1203192 h 2179007"/>
              <a:gd name="connsiteX31" fmla="*/ 163417 w 340838"/>
              <a:gd name="connsiteY31" fmla="*/ 1237312 h 2179007"/>
              <a:gd name="connsiteX32" fmla="*/ 265775 w 340838"/>
              <a:gd name="connsiteY32" fmla="*/ 1250959 h 2179007"/>
              <a:gd name="connsiteX33" fmla="*/ 163417 w 340838"/>
              <a:gd name="connsiteY33" fmla="*/ 1312374 h 2179007"/>
              <a:gd name="connsiteX34" fmla="*/ 163417 w 340838"/>
              <a:gd name="connsiteY34" fmla="*/ 1394261 h 2179007"/>
              <a:gd name="connsiteX35" fmla="*/ 136122 w 340838"/>
              <a:gd name="connsiteY35" fmla="*/ 1428380 h 2179007"/>
              <a:gd name="connsiteX36" fmla="*/ 115650 w 340838"/>
              <a:gd name="connsiteY36" fmla="*/ 1476147 h 2179007"/>
              <a:gd name="connsiteX37" fmla="*/ 115650 w 340838"/>
              <a:gd name="connsiteY37" fmla="*/ 1476147 h 2179007"/>
              <a:gd name="connsiteX38" fmla="*/ 122474 w 340838"/>
              <a:gd name="connsiteY38" fmla="*/ 1537562 h 2179007"/>
              <a:gd name="connsiteX39" fmla="*/ 81531 w 340838"/>
              <a:gd name="connsiteY39" fmla="*/ 1592153 h 2179007"/>
              <a:gd name="connsiteX40" fmla="*/ 74707 w 340838"/>
              <a:gd name="connsiteY40" fmla="*/ 1687688 h 2179007"/>
              <a:gd name="connsiteX41" fmla="*/ 149769 w 340838"/>
              <a:gd name="connsiteY41" fmla="*/ 1721807 h 2179007"/>
              <a:gd name="connsiteX42" fmla="*/ 149769 w 340838"/>
              <a:gd name="connsiteY42" fmla="*/ 1721807 h 2179007"/>
              <a:gd name="connsiteX43" fmla="*/ 177065 w 340838"/>
              <a:gd name="connsiteY43" fmla="*/ 1769574 h 2179007"/>
              <a:gd name="connsiteX44" fmla="*/ 81531 w 340838"/>
              <a:gd name="connsiteY44" fmla="*/ 1817341 h 2179007"/>
              <a:gd name="connsiteX45" fmla="*/ 129298 w 340838"/>
              <a:gd name="connsiteY45" fmla="*/ 1906052 h 2179007"/>
              <a:gd name="connsiteX46" fmla="*/ 54235 w 340838"/>
              <a:gd name="connsiteY46" fmla="*/ 1940171 h 2179007"/>
              <a:gd name="connsiteX47" fmla="*/ 74707 w 340838"/>
              <a:gd name="connsiteY47" fmla="*/ 2022058 h 2179007"/>
              <a:gd name="connsiteX48" fmla="*/ 142946 w 340838"/>
              <a:gd name="connsiteY48" fmla="*/ 2063001 h 2179007"/>
              <a:gd name="connsiteX49" fmla="*/ 156593 w 340838"/>
              <a:gd name="connsiteY49" fmla="*/ 2110768 h 2179007"/>
              <a:gd name="connsiteX50" fmla="*/ 231656 w 340838"/>
              <a:gd name="connsiteY50" fmla="*/ 2124416 h 2179007"/>
              <a:gd name="connsiteX51" fmla="*/ 265775 w 340838"/>
              <a:gd name="connsiteY51" fmla="*/ 2179007 h 2179007"/>
              <a:gd name="connsiteX52" fmla="*/ 4509 w 340838"/>
              <a:gd name="connsiteY52" fmla="*/ 2168801 h 2179007"/>
              <a:gd name="connsiteX0" fmla="*/ 3443 w 336329"/>
              <a:gd name="connsiteY0" fmla="*/ 10200 h 2179007"/>
              <a:gd name="connsiteX1" fmla="*/ 289630 w 336329"/>
              <a:gd name="connsiteY1" fmla="*/ 14828 h 2179007"/>
              <a:gd name="connsiteX2" fmla="*/ 152084 w 336329"/>
              <a:gd name="connsiteY2" fmla="*/ 172786 h 2179007"/>
              <a:gd name="connsiteX3" fmla="*/ 233971 w 336329"/>
              <a:gd name="connsiteY3" fmla="*/ 234201 h 2179007"/>
              <a:gd name="connsiteX4" fmla="*/ 199851 w 336329"/>
              <a:gd name="connsiteY4" fmla="*/ 275144 h 2179007"/>
              <a:gd name="connsiteX5" fmla="*/ 309034 w 336329"/>
              <a:gd name="connsiteY5" fmla="*/ 329735 h 2179007"/>
              <a:gd name="connsiteX6" fmla="*/ 336329 w 336329"/>
              <a:gd name="connsiteY6" fmla="*/ 357031 h 2179007"/>
              <a:gd name="connsiteX7" fmla="*/ 274914 w 336329"/>
              <a:gd name="connsiteY7" fmla="*/ 391150 h 2179007"/>
              <a:gd name="connsiteX8" fmla="*/ 254442 w 336329"/>
              <a:gd name="connsiteY8" fmla="*/ 411622 h 2179007"/>
              <a:gd name="connsiteX9" fmla="*/ 288562 w 336329"/>
              <a:gd name="connsiteY9" fmla="*/ 432094 h 2179007"/>
              <a:gd name="connsiteX10" fmla="*/ 227147 w 336329"/>
              <a:gd name="connsiteY10" fmla="*/ 466213 h 2179007"/>
              <a:gd name="connsiteX11" fmla="*/ 220323 w 336329"/>
              <a:gd name="connsiteY11" fmla="*/ 507156 h 2179007"/>
              <a:gd name="connsiteX12" fmla="*/ 172556 w 336329"/>
              <a:gd name="connsiteY12" fmla="*/ 554924 h 2179007"/>
              <a:gd name="connsiteX13" fmla="*/ 274914 w 336329"/>
              <a:gd name="connsiteY13" fmla="*/ 602691 h 2179007"/>
              <a:gd name="connsiteX14" fmla="*/ 281738 w 336329"/>
              <a:gd name="connsiteY14" fmla="*/ 616338 h 2179007"/>
              <a:gd name="connsiteX15" fmla="*/ 158908 w 336329"/>
              <a:gd name="connsiteY15" fmla="*/ 650458 h 2179007"/>
              <a:gd name="connsiteX16" fmla="*/ 131613 w 336329"/>
              <a:gd name="connsiteY16" fmla="*/ 705049 h 2179007"/>
              <a:gd name="connsiteX17" fmla="*/ 295386 w 336329"/>
              <a:gd name="connsiteY17" fmla="*/ 739168 h 2179007"/>
              <a:gd name="connsiteX18" fmla="*/ 295386 w 336329"/>
              <a:gd name="connsiteY18" fmla="*/ 793759 h 2179007"/>
              <a:gd name="connsiteX19" fmla="*/ 227147 w 336329"/>
              <a:gd name="connsiteY19" fmla="*/ 807407 h 2179007"/>
              <a:gd name="connsiteX20" fmla="*/ 295386 w 336329"/>
              <a:gd name="connsiteY20" fmla="*/ 848350 h 2179007"/>
              <a:gd name="connsiteX21" fmla="*/ 288562 w 336329"/>
              <a:gd name="connsiteY21" fmla="*/ 916589 h 2179007"/>
              <a:gd name="connsiteX22" fmla="*/ 315857 w 336329"/>
              <a:gd name="connsiteY22" fmla="*/ 950709 h 2179007"/>
              <a:gd name="connsiteX23" fmla="*/ 254442 w 336329"/>
              <a:gd name="connsiteY23" fmla="*/ 998476 h 2179007"/>
              <a:gd name="connsiteX24" fmla="*/ 281738 w 336329"/>
              <a:gd name="connsiteY24" fmla="*/ 1032595 h 2179007"/>
              <a:gd name="connsiteX25" fmla="*/ 281738 w 336329"/>
              <a:gd name="connsiteY25" fmla="*/ 1032595 h 2179007"/>
              <a:gd name="connsiteX26" fmla="*/ 240795 w 336329"/>
              <a:gd name="connsiteY26" fmla="*/ 1073538 h 2179007"/>
              <a:gd name="connsiteX27" fmla="*/ 302210 w 336329"/>
              <a:gd name="connsiteY27" fmla="*/ 1121306 h 2179007"/>
              <a:gd name="connsiteX28" fmla="*/ 227147 w 336329"/>
              <a:gd name="connsiteY28" fmla="*/ 1155425 h 2179007"/>
              <a:gd name="connsiteX29" fmla="*/ 131613 w 336329"/>
              <a:gd name="connsiteY29" fmla="*/ 1196368 h 2179007"/>
              <a:gd name="connsiteX30" fmla="*/ 83845 w 336329"/>
              <a:gd name="connsiteY30" fmla="*/ 1203192 h 2179007"/>
              <a:gd name="connsiteX31" fmla="*/ 158908 w 336329"/>
              <a:gd name="connsiteY31" fmla="*/ 1237312 h 2179007"/>
              <a:gd name="connsiteX32" fmla="*/ 261266 w 336329"/>
              <a:gd name="connsiteY32" fmla="*/ 1250959 h 2179007"/>
              <a:gd name="connsiteX33" fmla="*/ 158908 w 336329"/>
              <a:gd name="connsiteY33" fmla="*/ 1312374 h 2179007"/>
              <a:gd name="connsiteX34" fmla="*/ 158908 w 336329"/>
              <a:gd name="connsiteY34" fmla="*/ 1394261 h 2179007"/>
              <a:gd name="connsiteX35" fmla="*/ 131613 w 336329"/>
              <a:gd name="connsiteY35" fmla="*/ 1428380 h 2179007"/>
              <a:gd name="connsiteX36" fmla="*/ 111141 w 336329"/>
              <a:gd name="connsiteY36" fmla="*/ 1476147 h 2179007"/>
              <a:gd name="connsiteX37" fmla="*/ 111141 w 336329"/>
              <a:gd name="connsiteY37" fmla="*/ 1476147 h 2179007"/>
              <a:gd name="connsiteX38" fmla="*/ 117965 w 336329"/>
              <a:gd name="connsiteY38" fmla="*/ 1537562 h 2179007"/>
              <a:gd name="connsiteX39" fmla="*/ 77022 w 336329"/>
              <a:gd name="connsiteY39" fmla="*/ 1592153 h 2179007"/>
              <a:gd name="connsiteX40" fmla="*/ 70198 w 336329"/>
              <a:gd name="connsiteY40" fmla="*/ 1687688 h 2179007"/>
              <a:gd name="connsiteX41" fmla="*/ 145260 w 336329"/>
              <a:gd name="connsiteY41" fmla="*/ 1721807 h 2179007"/>
              <a:gd name="connsiteX42" fmla="*/ 145260 w 336329"/>
              <a:gd name="connsiteY42" fmla="*/ 1721807 h 2179007"/>
              <a:gd name="connsiteX43" fmla="*/ 172556 w 336329"/>
              <a:gd name="connsiteY43" fmla="*/ 1769574 h 2179007"/>
              <a:gd name="connsiteX44" fmla="*/ 77022 w 336329"/>
              <a:gd name="connsiteY44" fmla="*/ 1817341 h 2179007"/>
              <a:gd name="connsiteX45" fmla="*/ 124789 w 336329"/>
              <a:gd name="connsiteY45" fmla="*/ 1906052 h 2179007"/>
              <a:gd name="connsiteX46" fmla="*/ 49726 w 336329"/>
              <a:gd name="connsiteY46" fmla="*/ 1940171 h 2179007"/>
              <a:gd name="connsiteX47" fmla="*/ 70198 w 336329"/>
              <a:gd name="connsiteY47" fmla="*/ 2022058 h 2179007"/>
              <a:gd name="connsiteX48" fmla="*/ 138437 w 336329"/>
              <a:gd name="connsiteY48" fmla="*/ 2063001 h 2179007"/>
              <a:gd name="connsiteX49" fmla="*/ 152084 w 336329"/>
              <a:gd name="connsiteY49" fmla="*/ 2110768 h 2179007"/>
              <a:gd name="connsiteX50" fmla="*/ 227147 w 336329"/>
              <a:gd name="connsiteY50" fmla="*/ 2124416 h 2179007"/>
              <a:gd name="connsiteX51" fmla="*/ 261266 w 336329"/>
              <a:gd name="connsiteY51" fmla="*/ 2179007 h 2179007"/>
              <a:gd name="connsiteX52" fmla="*/ 0 w 336329"/>
              <a:gd name="connsiteY52" fmla="*/ 2168801 h 2179007"/>
              <a:gd name="connsiteX0" fmla="*/ 0 w 340837"/>
              <a:gd name="connsiteY0" fmla="*/ 10200 h 2179007"/>
              <a:gd name="connsiteX1" fmla="*/ 294138 w 340837"/>
              <a:gd name="connsiteY1" fmla="*/ 14828 h 2179007"/>
              <a:gd name="connsiteX2" fmla="*/ 156592 w 340837"/>
              <a:gd name="connsiteY2" fmla="*/ 172786 h 2179007"/>
              <a:gd name="connsiteX3" fmla="*/ 238479 w 340837"/>
              <a:gd name="connsiteY3" fmla="*/ 234201 h 2179007"/>
              <a:gd name="connsiteX4" fmla="*/ 204359 w 340837"/>
              <a:gd name="connsiteY4" fmla="*/ 275144 h 2179007"/>
              <a:gd name="connsiteX5" fmla="*/ 313542 w 340837"/>
              <a:gd name="connsiteY5" fmla="*/ 329735 h 2179007"/>
              <a:gd name="connsiteX6" fmla="*/ 340837 w 340837"/>
              <a:gd name="connsiteY6" fmla="*/ 357031 h 2179007"/>
              <a:gd name="connsiteX7" fmla="*/ 279422 w 340837"/>
              <a:gd name="connsiteY7" fmla="*/ 391150 h 2179007"/>
              <a:gd name="connsiteX8" fmla="*/ 258950 w 340837"/>
              <a:gd name="connsiteY8" fmla="*/ 411622 h 2179007"/>
              <a:gd name="connsiteX9" fmla="*/ 293070 w 340837"/>
              <a:gd name="connsiteY9" fmla="*/ 432094 h 2179007"/>
              <a:gd name="connsiteX10" fmla="*/ 231655 w 340837"/>
              <a:gd name="connsiteY10" fmla="*/ 466213 h 2179007"/>
              <a:gd name="connsiteX11" fmla="*/ 224831 w 340837"/>
              <a:gd name="connsiteY11" fmla="*/ 507156 h 2179007"/>
              <a:gd name="connsiteX12" fmla="*/ 177064 w 340837"/>
              <a:gd name="connsiteY12" fmla="*/ 554924 h 2179007"/>
              <a:gd name="connsiteX13" fmla="*/ 279422 w 340837"/>
              <a:gd name="connsiteY13" fmla="*/ 602691 h 2179007"/>
              <a:gd name="connsiteX14" fmla="*/ 286246 w 340837"/>
              <a:gd name="connsiteY14" fmla="*/ 616338 h 2179007"/>
              <a:gd name="connsiteX15" fmla="*/ 163416 w 340837"/>
              <a:gd name="connsiteY15" fmla="*/ 650458 h 2179007"/>
              <a:gd name="connsiteX16" fmla="*/ 136121 w 340837"/>
              <a:gd name="connsiteY16" fmla="*/ 705049 h 2179007"/>
              <a:gd name="connsiteX17" fmla="*/ 299894 w 340837"/>
              <a:gd name="connsiteY17" fmla="*/ 739168 h 2179007"/>
              <a:gd name="connsiteX18" fmla="*/ 299894 w 340837"/>
              <a:gd name="connsiteY18" fmla="*/ 793759 h 2179007"/>
              <a:gd name="connsiteX19" fmla="*/ 231655 w 340837"/>
              <a:gd name="connsiteY19" fmla="*/ 807407 h 2179007"/>
              <a:gd name="connsiteX20" fmla="*/ 299894 w 340837"/>
              <a:gd name="connsiteY20" fmla="*/ 848350 h 2179007"/>
              <a:gd name="connsiteX21" fmla="*/ 293070 w 340837"/>
              <a:gd name="connsiteY21" fmla="*/ 916589 h 2179007"/>
              <a:gd name="connsiteX22" fmla="*/ 320365 w 340837"/>
              <a:gd name="connsiteY22" fmla="*/ 950709 h 2179007"/>
              <a:gd name="connsiteX23" fmla="*/ 258950 w 340837"/>
              <a:gd name="connsiteY23" fmla="*/ 998476 h 2179007"/>
              <a:gd name="connsiteX24" fmla="*/ 286246 w 340837"/>
              <a:gd name="connsiteY24" fmla="*/ 1032595 h 2179007"/>
              <a:gd name="connsiteX25" fmla="*/ 286246 w 340837"/>
              <a:gd name="connsiteY25" fmla="*/ 1032595 h 2179007"/>
              <a:gd name="connsiteX26" fmla="*/ 245303 w 340837"/>
              <a:gd name="connsiteY26" fmla="*/ 1073538 h 2179007"/>
              <a:gd name="connsiteX27" fmla="*/ 306718 w 340837"/>
              <a:gd name="connsiteY27" fmla="*/ 1121306 h 2179007"/>
              <a:gd name="connsiteX28" fmla="*/ 231655 w 340837"/>
              <a:gd name="connsiteY28" fmla="*/ 1155425 h 2179007"/>
              <a:gd name="connsiteX29" fmla="*/ 136121 w 340837"/>
              <a:gd name="connsiteY29" fmla="*/ 1196368 h 2179007"/>
              <a:gd name="connsiteX30" fmla="*/ 88353 w 340837"/>
              <a:gd name="connsiteY30" fmla="*/ 1203192 h 2179007"/>
              <a:gd name="connsiteX31" fmla="*/ 163416 w 340837"/>
              <a:gd name="connsiteY31" fmla="*/ 1237312 h 2179007"/>
              <a:gd name="connsiteX32" fmla="*/ 265774 w 340837"/>
              <a:gd name="connsiteY32" fmla="*/ 1250959 h 2179007"/>
              <a:gd name="connsiteX33" fmla="*/ 163416 w 340837"/>
              <a:gd name="connsiteY33" fmla="*/ 1312374 h 2179007"/>
              <a:gd name="connsiteX34" fmla="*/ 163416 w 340837"/>
              <a:gd name="connsiteY34" fmla="*/ 1394261 h 2179007"/>
              <a:gd name="connsiteX35" fmla="*/ 136121 w 340837"/>
              <a:gd name="connsiteY35" fmla="*/ 1428380 h 2179007"/>
              <a:gd name="connsiteX36" fmla="*/ 115649 w 340837"/>
              <a:gd name="connsiteY36" fmla="*/ 1476147 h 2179007"/>
              <a:gd name="connsiteX37" fmla="*/ 115649 w 340837"/>
              <a:gd name="connsiteY37" fmla="*/ 1476147 h 2179007"/>
              <a:gd name="connsiteX38" fmla="*/ 122473 w 340837"/>
              <a:gd name="connsiteY38" fmla="*/ 1537562 h 2179007"/>
              <a:gd name="connsiteX39" fmla="*/ 81530 w 340837"/>
              <a:gd name="connsiteY39" fmla="*/ 1592153 h 2179007"/>
              <a:gd name="connsiteX40" fmla="*/ 74706 w 340837"/>
              <a:gd name="connsiteY40" fmla="*/ 1687688 h 2179007"/>
              <a:gd name="connsiteX41" fmla="*/ 149768 w 340837"/>
              <a:gd name="connsiteY41" fmla="*/ 1721807 h 2179007"/>
              <a:gd name="connsiteX42" fmla="*/ 149768 w 340837"/>
              <a:gd name="connsiteY42" fmla="*/ 1721807 h 2179007"/>
              <a:gd name="connsiteX43" fmla="*/ 177064 w 340837"/>
              <a:gd name="connsiteY43" fmla="*/ 1769574 h 2179007"/>
              <a:gd name="connsiteX44" fmla="*/ 81530 w 340837"/>
              <a:gd name="connsiteY44" fmla="*/ 1817341 h 2179007"/>
              <a:gd name="connsiteX45" fmla="*/ 129297 w 340837"/>
              <a:gd name="connsiteY45" fmla="*/ 1906052 h 2179007"/>
              <a:gd name="connsiteX46" fmla="*/ 54234 w 340837"/>
              <a:gd name="connsiteY46" fmla="*/ 1940171 h 2179007"/>
              <a:gd name="connsiteX47" fmla="*/ 74706 w 340837"/>
              <a:gd name="connsiteY47" fmla="*/ 2022058 h 2179007"/>
              <a:gd name="connsiteX48" fmla="*/ 142945 w 340837"/>
              <a:gd name="connsiteY48" fmla="*/ 2063001 h 2179007"/>
              <a:gd name="connsiteX49" fmla="*/ 156592 w 340837"/>
              <a:gd name="connsiteY49" fmla="*/ 2110768 h 2179007"/>
              <a:gd name="connsiteX50" fmla="*/ 231655 w 340837"/>
              <a:gd name="connsiteY50" fmla="*/ 2124416 h 2179007"/>
              <a:gd name="connsiteX51" fmla="*/ 265774 w 340837"/>
              <a:gd name="connsiteY51" fmla="*/ 2179007 h 2179007"/>
              <a:gd name="connsiteX52" fmla="*/ 4508 w 340837"/>
              <a:gd name="connsiteY52" fmla="*/ 2168801 h 217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40837" h="2179007">
                <a:moveTo>
                  <a:pt x="0" y="10200"/>
                </a:moveTo>
                <a:cubicBezTo>
                  <a:pt x="137802" y="6441"/>
                  <a:pt x="219946" y="-13219"/>
                  <a:pt x="294138" y="14828"/>
                </a:cubicBezTo>
                <a:cubicBezTo>
                  <a:pt x="311899" y="75433"/>
                  <a:pt x="202441" y="120133"/>
                  <a:pt x="156592" y="172786"/>
                </a:cubicBezTo>
                <a:lnTo>
                  <a:pt x="238479" y="234201"/>
                </a:lnTo>
                <a:lnTo>
                  <a:pt x="204359" y="275144"/>
                </a:lnTo>
                <a:lnTo>
                  <a:pt x="313542" y="329735"/>
                </a:lnTo>
                <a:lnTo>
                  <a:pt x="340837" y="357031"/>
                </a:lnTo>
                <a:lnTo>
                  <a:pt x="279422" y="391150"/>
                </a:lnTo>
                <a:lnTo>
                  <a:pt x="258950" y="411622"/>
                </a:lnTo>
                <a:lnTo>
                  <a:pt x="293070" y="432094"/>
                </a:lnTo>
                <a:lnTo>
                  <a:pt x="231655" y="466213"/>
                </a:lnTo>
                <a:lnTo>
                  <a:pt x="224831" y="507156"/>
                </a:lnTo>
                <a:lnTo>
                  <a:pt x="177064" y="554924"/>
                </a:lnTo>
                <a:lnTo>
                  <a:pt x="279422" y="602691"/>
                </a:lnTo>
                <a:lnTo>
                  <a:pt x="286246" y="616338"/>
                </a:lnTo>
                <a:lnTo>
                  <a:pt x="163416" y="650458"/>
                </a:lnTo>
                <a:lnTo>
                  <a:pt x="136121" y="705049"/>
                </a:lnTo>
                <a:lnTo>
                  <a:pt x="299894" y="739168"/>
                </a:lnTo>
                <a:lnTo>
                  <a:pt x="299894" y="793759"/>
                </a:lnTo>
                <a:lnTo>
                  <a:pt x="231655" y="807407"/>
                </a:lnTo>
                <a:lnTo>
                  <a:pt x="299894" y="848350"/>
                </a:lnTo>
                <a:lnTo>
                  <a:pt x="293070" y="916589"/>
                </a:lnTo>
                <a:lnTo>
                  <a:pt x="320365" y="950709"/>
                </a:lnTo>
                <a:lnTo>
                  <a:pt x="258950" y="998476"/>
                </a:lnTo>
                <a:lnTo>
                  <a:pt x="286246" y="1032595"/>
                </a:lnTo>
                <a:lnTo>
                  <a:pt x="286246" y="1032595"/>
                </a:lnTo>
                <a:lnTo>
                  <a:pt x="245303" y="1073538"/>
                </a:lnTo>
                <a:lnTo>
                  <a:pt x="306718" y="1121306"/>
                </a:lnTo>
                <a:lnTo>
                  <a:pt x="231655" y="1155425"/>
                </a:lnTo>
                <a:lnTo>
                  <a:pt x="136121" y="1196368"/>
                </a:lnTo>
                <a:lnTo>
                  <a:pt x="88353" y="1203192"/>
                </a:lnTo>
                <a:lnTo>
                  <a:pt x="163416" y="1237312"/>
                </a:lnTo>
                <a:lnTo>
                  <a:pt x="265774" y="1250959"/>
                </a:lnTo>
                <a:lnTo>
                  <a:pt x="163416" y="1312374"/>
                </a:lnTo>
                <a:lnTo>
                  <a:pt x="163416" y="1394261"/>
                </a:lnTo>
                <a:lnTo>
                  <a:pt x="136121" y="1428380"/>
                </a:lnTo>
                <a:lnTo>
                  <a:pt x="115649" y="1476147"/>
                </a:lnTo>
                <a:lnTo>
                  <a:pt x="115649" y="1476147"/>
                </a:lnTo>
                <a:lnTo>
                  <a:pt x="122473" y="1537562"/>
                </a:lnTo>
                <a:lnTo>
                  <a:pt x="81530" y="1592153"/>
                </a:lnTo>
                <a:lnTo>
                  <a:pt x="74706" y="1687688"/>
                </a:lnTo>
                <a:lnTo>
                  <a:pt x="149768" y="1721807"/>
                </a:lnTo>
                <a:lnTo>
                  <a:pt x="149768" y="1721807"/>
                </a:lnTo>
                <a:lnTo>
                  <a:pt x="177064" y="1769574"/>
                </a:lnTo>
                <a:lnTo>
                  <a:pt x="81530" y="1817341"/>
                </a:lnTo>
                <a:lnTo>
                  <a:pt x="129297" y="1906052"/>
                </a:lnTo>
                <a:lnTo>
                  <a:pt x="54234" y="1940171"/>
                </a:lnTo>
                <a:lnTo>
                  <a:pt x="74706" y="2022058"/>
                </a:lnTo>
                <a:lnTo>
                  <a:pt x="142945" y="2063001"/>
                </a:lnTo>
                <a:lnTo>
                  <a:pt x="156592" y="2110768"/>
                </a:lnTo>
                <a:lnTo>
                  <a:pt x="231655" y="2124416"/>
                </a:lnTo>
                <a:lnTo>
                  <a:pt x="265774" y="2179007"/>
                </a:lnTo>
                <a:lnTo>
                  <a:pt x="4508" y="2168801"/>
                </a:lnTo>
              </a:path>
            </a:pathLst>
          </a:custGeom>
          <a:solidFill>
            <a:schemeClr val="accent2">
              <a:lumMod val="40000"/>
              <a:lumOff val="60000"/>
              <a:alpha val="60000"/>
            </a:schemeClr>
          </a:solidFill>
          <a:ln>
            <a:solidFill>
              <a:srgbClr val="00B0F0">
                <a:alpha val="80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Elbow Connector 6"/>
          <p:cNvCxnSpPr/>
          <p:nvPr/>
        </p:nvCxnSpPr>
        <p:spPr>
          <a:xfrm rot="5400000">
            <a:off x="583538" y="3368798"/>
            <a:ext cx="6863185" cy="115218"/>
          </a:xfrm>
          <a:prstGeom prst="bentConnector3">
            <a:avLst>
              <a:gd name="adj1" fmla="val 6948"/>
            </a:avLst>
          </a:prstGeom>
          <a:ln w="28575">
            <a:solidFill>
              <a:srgbClr val="6600FF"/>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a:off x="1503184" y="3162486"/>
            <a:ext cx="767204" cy="272090"/>
          </a:xfrm>
          <a:custGeom>
            <a:avLst/>
            <a:gdLst>
              <a:gd name="connsiteX0" fmla="*/ 4461 w 767204"/>
              <a:gd name="connsiteY0" fmla="*/ 0 h 272090"/>
              <a:gd name="connsiteX1" fmla="*/ 428207 w 767204"/>
              <a:gd name="connsiteY1" fmla="*/ 0 h 272090"/>
              <a:gd name="connsiteX2" fmla="*/ 437128 w 767204"/>
              <a:gd name="connsiteY2" fmla="*/ 13381 h 272090"/>
              <a:gd name="connsiteX3" fmla="*/ 544180 w 767204"/>
              <a:gd name="connsiteY3" fmla="*/ 26763 h 272090"/>
              <a:gd name="connsiteX4" fmla="*/ 637850 w 767204"/>
              <a:gd name="connsiteY4" fmla="*/ 49065 h 272090"/>
              <a:gd name="connsiteX5" fmla="*/ 740441 w 767204"/>
              <a:gd name="connsiteY5" fmla="*/ 53526 h 272090"/>
              <a:gd name="connsiteX6" fmla="*/ 767204 w 767204"/>
              <a:gd name="connsiteY6" fmla="*/ 66907 h 272090"/>
              <a:gd name="connsiteX7" fmla="*/ 762744 w 767204"/>
              <a:gd name="connsiteY7" fmla="*/ 98131 h 272090"/>
              <a:gd name="connsiteX8" fmla="*/ 731520 w 767204"/>
              <a:gd name="connsiteY8" fmla="*/ 133814 h 272090"/>
              <a:gd name="connsiteX9" fmla="*/ 749362 w 767204"/>
              <a:gd name="connsiteY9" fmla="*/ 147196 h 272090"/>
              <a:gd name="connsiteX10" fmla="*/ 744902 w 767204"/>
              <a:gd name="connsiteY10" fmla="*/ 178419 h 272090"/>
              <a:gd name="connsiteX11" fmla="*/ 691376 w 767204"/>
              <a:gd name="connsiteY11" fmla="*/ 214103 h 272090"/>
              <a:gd name="connsiteX12" fmla="*/ 602166 w 767204"/>
              <a:gd name="connsiteY12" fmla="*/ 218564 h 272090"/>
              <a:gd name="connsiteX13" fmla="*/ 468352 w 767204"/>
              <a:gd name="connsiteY13" fmla="*/ 227485 h 272090"/>
              <a:gd name="connsiteX14" fmla="*/ 401444 w 767204"/>
              <a:gd name="connsiteY14" fmla="*/ 227485 h 272090"/>
              <a:gd name="connsiteX15" fmla="*/ 423747 w 767204"/>
              <a:gd name="connsiteY15" fmla="*/ 258708 h 272090"/>
              <a:gd name="connsiteX16" fmla="*/ 276551 w 767204"/>
              <a:gd name="connsiteY16" fmla="*/ 263169 h 272090"/>
              <a:gd name="connsiteX17" fmla="*/ 231946 w 767204"/>
              <a:gd name="connsiteY17" fmla="*/ 272090 h 272090"/>
              <a:gd name="connsiteX18" fmla="*/ 0 w 767204"/>
              <a:gd name="connsiteY18" fmla="*/ 272090 h 272090"/>
              <a:gd name="connsiteX19" fmla="*/ 4461 w 767204"/>
              <a:gd name="connsiteY19" fmla="*/ 0 h 27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7204" h="272090">
                <a:moveTo>
                  <a:pt x="4461" y="0"/>
                </a:moveTo>
                <a:lnTo>
                  <a:pt x="428207" y="0"/>
                </a:lnTo>
                <a:lnTo>
                  <a:pt x="437128" y="13381"/>
                </a:lnTo>
                <a:lnTo>
                  <a:pt x="544180" y="26763"/>
                </a:lnTo>
                <a:lnTo>
                  <a:pt x="637850" y="49065"/>
                </a:lnTo>
                <a:lnTo>
                  <a:pt x="740441" y="53526"/>
                </a:lnTo>
                <a:lnTo>
                  <a:pt x="767204" y="66907"/>
                </a:lnTo>
                <a:lnTo>
                  <a:pt x="762744" y="98131"/>
                </a:lnTo>
                <a:lnTo>
                  <a:pt x="731520" y="133814"/>
                </a:lnTo>
                <a:lnTo>
                  <a:pt x="749362" y="147196"/>
                </a:lnTo>
                <a:lnTo>
                  <a:pt x="744902" y="178419"/>
                </a:lnTo>
                <a:lnTo>
                  <a:pt x="691376" y="214103"/>
                </a:lnTo>
                <a:lnTo>
                  <a:pt x="602166" y="218564"/>
                </a:lnTo>
                <a:lnTo>
                  <a:pt x="468352" y="227485"/>
                </a:lnTo>
                <a:lnTo>
                  <a:pt x="401444" y="227485"/>
                </a:lnTo>
                <a:lnTo>
                  <a:pt x="423747" y="258708"/>
                </a:lnTo>
                <a:lnTo>
                  <a:pt x="276551" y="263169"/>
                </a:lnTo>
                <a:lnTo>
                  <a:pt x="231946" y="272090"/>
                </a:lnTo>
                <a:lnTo>
                  <a:pt x="0" y="272090"/>
                </a:lnTo>
                <a:lnTo>
                  <a:pt x="4461" y="0"/>
                </a:lnTo>
                <a:close/>
              </a:path>
            </a:pathLst>
          </a:custGeom>
          <a:solidFill>
            <a:schemeClr val="tx1">
              <a:lumMod val="50000"/>
              <a:lumOff val="50000"/>
              <a:alpha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1461195" y="3390595"/>
            <a:ext cx="287163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461195" y="4197100"/>
            <a:ext cx="287163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982334" y="439964"/>
            <a:ext cx="2275368" cy="646331"/>
          </a:xfrm>
          <a:prstGeom prst="rect">
            <a:avLst/>
          </a:prstGeom>
          <a:solidFill>
            <a:schemeClr val="bg1"/>
          </a:solidFill>
          <a:ln w="28575">
            <a:solidFill>
              <a:srgbClr val="C00000"/>
            </a:solidFill>
          </a:ln>
        </p:spPr>
        <p:txBody>
          <a:bodyPr wrap="square" rtlCol="0">
            <a:spAutoFit/>
          </a:bodyPr>
          <a:lstStyle/>
          <a:p>
            <a:r>
              <a:rPr lang="en-US" b="1" dirty="0" smtClean="0">
                <a:solidFill>
                  <a:srgbClr val="C00000"/>
                </a:solidFill>
                <a:latin typeface="+mn-lt"/>
              </a:rPr>
              <a:t>USDW ≥ 2 ohms </a:t>
            </a:r>
            <a:br>
              <a:rPr lang="en-US" b="1" dirty="0" smtClean="0">
                <a:solidFill>
                  <a:srgbClr val="C00000"/>
                </a:solidFill>
                <a:latin typeface="+mn-lt"/>
              </a:rPr>
            </a:br>
            <a:r>
              <a:rPr lang="en-US" b="1" dirty="0" smtClean="0">
                <a:solidFill>
                  <a:srgbClr val="C00000"/>
                </a:solidFill>
                <a:latin typeface="+mn-lt"/>
              </a:rPr>
              <a:t>2000’ and Deeper</a:t>
            </a:r>
            <a:endParaRPr lang="en-US" b="1" dirty="0">
              <a:solidFill>
                <a:srgbClr val="C00000"/>
              </a:solidFill>
              <a:latin typeface="+mn-lt"/>
            </a:endParaRPr>
          </a:p>
        </p:txBody>
      </p:sp>
      <p:sp>
        <p:nvSpPr>
          <p:cNvPr id="4" name="Freeform 3"/>
          <p:cNvSpPr/>
          <p:nvPr/>
        </p:nvSpPr>
        <p:spPr>
          <a:xfrm>
            <a:off x="1501541" y="3782728"/>
            <a:ext cx="808522" cy="490889"/>
          </a:xfrm>
          <a:custGeom>
            <a:avLst/>
            <a:gdLst>
              <a:gd name="connsiteX0" fmla="*/ 0 w 808522"/>
              <a:gd name="connsiteY0" fmla="*/ 0 h 490889"/>
              <a:gd name="connsiteX1" fmla="*/ 221381 w 808522"/>
              <a:gd name="connsiteY1" fmla="*/ 9626 h 490889"/>
              <a:gd name="connsiteX2" fmla="*/ 808522 w 808522"/>
              <a:gd name="connsiteY2" fmla="*/ 48127 h 490889"/>
              <a:gd name="connsiteX3" fmla="*/ 779646 w 808522"/>
              <a:gd name="connsiteY3" fmla="*/ 77003 h 490889"/>
              <a:gd name="connsiteX4" fmla="*/ 760396 w 808522"/>
              <a:gd name="connsiteY4" fmla="*/ 96253 h 490889"/>
              <a:gd name="connsiteX5" fmla="*/ 760396 w 808522"/>
              <a:gd name="connsiteY5" fmla="*/ 115504 h 490889"/>
              <a:gd name="connsiteX6" fmla="*/ 808522 w 808522"/>
              <a:gd name="connsiteY6" fmla="*/ 134754 h 490889"/>
              <a:gd name="connsiteX7" fmla="*/ 741145 w 808522"/>
              <a:gd name="connsiteY7" fmla="*/ 154005 h 490889"/>
              <a:gd name="connsiteX8" fmla="*/ 731520 w 808522"/>
              <a:gd name="connsiteY8" fmla="*/ 173255 h 490889"/>
              <a:gd name="connsiteX9" fmla="*/ 770021 w 808522"/>
              <a:gd name="connsiteY9" fmla="*/ 173255 h 490889"/>
              <a:gd name="connsiteX10" fmla="*/ 760396 w 808522"/>
              <a:gd name="connsiteY10" fmla="*/ 182880 h 490889"/>
              <a:gd name="connsiteX11" fmla="*/ 770021 w 808522"/>
              <a:gd name="connsiteY11" fmla="*/ 221381 h 490889"/>
              <a:gd name="connsiteX12" fmla="*/ 779646 w 808522"/>
              <a:gd name="connsiteY12" fmla="*/ 240632 h 490889"/>
              <a:gd name="connsiteX13" fmla="*/ 808522 w 808522"/>
              <a:gd name="connsiteY13" fmla="*/ 259883 h 490889"/>
              <a:gd name="connsiteX14" fmla="*/ 635267 w 808522"/>
              <a:gd name="connsiteY14" fmla="*/ 279133 h 490889"/>
              <a:gd name="connsiteX15" fmla="*/ 779646 w 808522"/>
              <a:gd name="connsiteY15" fmla="*/ 317634 h 490889"/>
              <a:gd name="connsiteX16" fmla="*/ 741145 w 808522"/>
              <a:gd name="connsiteY16" fmla="*/ 356135 h 490889"/>
              <a:gd name="connsiteX17" fmla="*/ 770021 w 808522"/>
              <a:gd name="connsiteY17" fmla="*/ 375386 h 490889"/>
              <a:gd name="connsiteX18" fmla="*/ 510139 w 808522"/>
              <a:gd name="connsiteY18" fmla="*/ 404261 h 490889"/>
              <a:gd name="connsiteX19" fmla="*/ 250257 w 808522"/>
              <a:gd name="connsiteY19" fmla="*/ 423512 h 490889"/>
              <a:gd name="connsiteX20" fmla="*/ 154004 w 808522"/>
              <a:gd name="connsiteY20" fmla="*/ 481264 h 490889"/>
              <a:gd name="connsiteX21" fmla="*/ 9625 w 808522"/>
              <a:gd name="connsiteY21" fmla="*/ 490889 h 490889"/>
              <a:gd name="connsiteX22" fmla="*/ 0 w 808522"/>
              <a:gd name="connsiteY22" fmla="*/ 0 h 49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8522" h="490889">
                <a:moveTo>
                  <a:pt x="0" y="0"/>
                </a:moveTo>
                <a:lnTo>
                  <a:pt x="221381" y="9626"/>
                </a:lnTo>
                <a:lnTo>
                  <a:pt x="808522" y="48127"/>
                </a:lnTo>
                <a:lnTo>
                  <a:pt x="779646" y="77003"/>
                </a:lnTo>
                <a:lnTo>
                  <a:pt x="760396" y="96253"/>
                </a:lnTo>
                <a:lnTo>
                  <a:pt x="760396" y="115504"/>
                </a:lnTo>
                <a:lnTo>
                  <a:pt x="808522" y="134754"/>
                </a:lnTo>
                <a:lnTo>
                  <a:pt x="741145" y="154005"/>
                </a:lnTo>
                <a:lnTo>
                  <a:pt x="731520" y="173255"/>
                </a:lnTo>
                <a:lnTo>
                  <a:pt x="770021" y="173255"/>
                </a:lnTo>
                <a:lnTo>
                  <a:pt x="760396" y="182880"/>
                </a:lnTo>
                <a:lnTo>
                  <a:pt x="770021" y="221381"/>
                </a:lnTo>
                <a:lnTo>
                  <a:pt x="779646" y="240632"/>
                </a:lnTo>
                <a:lnTo>
                  <a:pt x="808522" y="259883"/>
                </a:lnTo>
                <a:lnTo>
                  <a:pt x="635267" y="279133"/>
                </a:lnTo>
                <a:lnTo>
                  <a:pt x="779646" y="317634"/>
                </a:lnTo>
                <a:lnTo>
                  <a:pt x="741145" y="356135"/>
                </a:lnTo>
                <a:lnTo>
                  <a:pt x="770021" y="375386"/>
                </a:lnTo>
                <a:lnTo>
                  <a:pt x="510139" y="404261"/>
                </a:lnTo>
                <a:lnTo>
                  <a:pt x="250257" y="423512"/>
                </a:lnTo>
                <a:lnTo>
                  <a:pt x="154004" y="481264"/>
                </a:lnTo>
                <a:lnTo>
                  <a:pt x="9625" y="490889"/>
                </a:lnTo>
                <a:lnTo>
                  <a:pt x="0" y="0"/>
                </a:lnTo>
                <a:close/>
              </a:path>
            </a:pathLst>
          </a:custGeom>
          <a:solidFill>
            <a:schemeClr val="tx1">
              <a:lumMod val="50000"/>
              <a:lumOff val="50000"/>
              <a:alpha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871141" y="3792353"/>
            <a:ext cx="3461693" cy="423997"/>
            <a:chOff x="871141" y="3792353"/>
            <a:chExt cx="3461693" cy="423997"/>
          </a:xfrm>
        </p:grpSpPr>
        <p:cxnSp>
          <p:nvCxnSpPr>
            <p:cNvPr id="6" name="Straight Connector 5"/>
            <p:cNvCxnSpPr/>
            <p:nvPr/>
          </p:nvCxnSpPr>
          <p:spPr>
            <a:xfrm>
              <a:off x="871142" y="3792353"/>
              <a:ext cx="3461692" cy="0"/>
            </a:xfrm>
            <a:prstGeom prst="line">
              <a:avLst/>
            </a:prstGeom>
            <a:ln w="1905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71141" y="4216350"/>
              <a:ext cx="3461692" cy="0"/>
            </a:xfrm>
            <a:prstGeom prst="line">
              <a:avLst/>
            </a:prstGeom>
            <a:ln w="19050">
              <a:solidFill>
                <a:srgbClr val="0000FF"/>
              </a:solidFill>
              <a:prstDash val="sysDash"/>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885119" y="3160192"/>
            <a:ext cx="3461693" cy="275736"/>
            <a:chOff x="885119" y="3160192"/>
            <a:chExt cx="3461693" cy="275736"/>
          </a:xfrm>
        </p:grpSpPr>
        <p:cxnSp>
          <p:nvCxnSpPr>
            <p:cNvPr id="21" name="Straight Connector 20"/>
            <p:cNvCxnSpPr/>
            <p:nvPr/>
          </p:nvCxnSpPr>
          <p:spPr>
            <a:xfrm>
              <a:off x="885120" y="3160192"/>
              <a:ext cx="3461692" cy="0"/>
            </a:xfrm>
            <a:prstGeom prst="line">
              <a:avLst/>
            </a:prstGeom>
            <a:ln w="1905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85119" y="3435928"/>
              <a:ext cx="3461692" cy="0"/>
            </a:xfrm>
            <a:prstGeom prst="line">
              <a:avLst/>
            </a:prstGeom>
            <a:ln w="19050">
              <a:solidFill>
                <a:srgbClr val="0000FF"/>
              </a:solidFill>
              <a:prstDash val="sysDash"/>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2"/>
          </p:nvPr>
        </p:nvSpPr>
        <p:spPr>
          <a:xfrm>
            <a:off x="8105260" y="6356350"/>
            <a:ext cx="762000" cy="365125"/>
          </a:xfrm>
        </p:spPr>
        <p:txBody>
          <a:bodyPr/>
          <a:lstStyle/>
          <a:p>
            <a:pPr>
              <a:defRPr/>
            </a:pPr>
            <a:fld id="{27C5B40F-12FC-4FE6-8760-DAF63670FF86}" type="slidenum">
              <a:rPr lang="en-US" smtClean="0">
                <a:solidFill>
                  <a:schemeClr val="bg2"/>
                </a:solidFill>
              </a:rPr>
              <a:pPr>
                <a:defRPr/>
              </a:pPr>
              <a:t>10</a:t>
            </a:fld>
            <a:endParaRPr lang="en-US" dirty="0">
              <a:solidFill>
                <a:schemeClr val="bg2"/>
              </a:solidFill>
            </a:endParaRPr>
          </a:p>
        </p:txBody>
      </p:sp>
    </p:spTree>
    <p:extLst>
      <p:ext uri="{BB962C8B-B14F-4D97-AF65-F5344CB8AC3E}">
        <p14:creationId xmlns:p14="http://schemas.microsoft.com/office/powerpoint/2010/main" val="169903039"/>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1+#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up)">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29198" y="-5185"/>
            <a:ext cx="8085604" cy="6858000"/>
          </a:xfrm>
          <a:prstGeom prst="rect">
            <a:avLst/>
          </a:prstGeom>
        </p:spPr>
      </p:pic>
      <p:sp>
        <p:nvSpPr>
          <p:cNvPr id="17" name="Freeform 16"/>
          <p:cNvSpPr/>
          <p:nvPr/>
        </p:nvSpPr>
        <p:spPr>
          <a:xfrm>
            <a:off x="3541950" y="-13648"/>
            <a:ext cx="804862" cy="4696016"/>
          </a:xfrm>
          <a:custGeom>
            <a:avLst/>
            <a:gdLst>
              <a:gd name="connsiteX0" fmla="*/ 436728 w 620973"/>
              <a:gd name="connsiteY0" fmla="*/ 0 h 4735773"/>
              <a:gd name="connsiteX1" fmla="*/ 313898 w 620973"/>
              <a:gd name="connsiteY1" fmla="*/ 20472 h 4735773"/>
              <a:gd name="connsiteX2" fmla="*/ 300251 w 620973"/>
              <a:gd name="connsiteY2" fmla="*/ 40944 h 4735773"/>
              <a:gd name="connsiteX3" fmla="*/ 450376 w 620973"/>
              <a:gd name="connsiteY3" fmla="*/ 88711 h 4735773"/>
              <a:gd name="connsiteX4" fmla="*/ 566382 w 620973"/>
              <a:gd name="connsiteY4" fmla="*/ 102358 h 4735773"/>
              <a:gd name="connsiteX5" fmla="*/ 395785 w 620973"/>
              <a:gd name="connsiteY5" fmla="*/ 136478 h 4735773"/>
              <a:gd name="connsiteX6" fmla="*/ 368489 w 620973"/>
              <a:gd name="connsiteY6" fmla="*/ 156949 h 4735773"/>
              <a:gd name="connsiteX7" fmla="*/ 293427 w 620973"/>
              <a:gd name="connsiteY7" fmla="*/ 191069 h 4735773"/>
              <a:gd name="connsiteX8" fmla="*/ 416257 w 620973"/>
              <a:gd name="connsiteY8" fmla="*/ 259308 h 4735773"/>
              <a:gd name="connsiteX9" fmla="*/ 484495 w 620973"/>
              <a:gd name="connsiteY9" fmla="*/ 272955 h 4735773"/>
              <a:gd name="connsiteX10" fmla="*/ 416257 w 620973"/>
              <a:gd name="connsiteY10" fmla="*/ 327547 h 4735773"/>
              <a:gd name="connsiteX11" fmla="*/ 388961 w 620973"/>
              <a:gd name="connsiteY11" fmla="*/ 361666 h 4735773"/>
              <a:gd name="connsiteX12" fmla="*/ 477671 w 620973"/>
              <a:gd name="connsiteY12" fmla="*/ 436729 h 4735773"/>
              <a:gd name="connsiteX13" fmla="*/ 388961 w 620973"/>
              <a:gd name="connsiteY13" fmla="*/ 443552 h 4735773"/>
              <a:gd name="connsiteX14" fmla="*/ 184245 w 620973"/>
              <a:gd name="connsiteY14" fmla="*/ 464024 h 4735773"/>
              <a:gd name="connsiteX15" fmla="*/ 191068 w 620973"/>
              <a:gd name="connsiteY15" fmla="*/ 491320 h 4735773"/>
              <a:gd name="connsiteX16" fmla="*/ 218364 w 620973"/>
              <a:gd name="connsiteY16" fmla="*/ 545911 h 4735773"/>
              <a:gd name="connsiteX17" fmla="*/ 375313 w 620973"/>
              <a:gd name="connsiteY17" fmla="*/ 580030 h 4735773"/>
              <a:gd name="connsiteX18" fmla="*/ 266131 w 620973"/>
              <a:gd name="connsiteY18" fmla="*/ 614149 h 4735773"/>
              <a:gd name="connsiteX19" fmla="*/ 218364 w 620973"/>
              <a:gd name="connsiteY19" fmla="*/ 668741 h 4735773"/>
              <a:gd name="connsiteX20" fmla="*/ 204716 w 620973"/>
              <a:gd name="connsiteY20" fmla="*/ 730155 h 4735773"/>
              <a:gd name="connsiteX21" fmla="*/ 348018 w 620973"/>
              <a:gd name="connsiteY21" fmla="*/ 805218 h 4735773"/>
              <a:gd name="connsiteX22" fmla="*/ 286603 w 620973"/>
              <a:gd name="connsiteY22" fmla="*/ 825690 h 4735773"/>
              <a:gd name="connsiteX23" fmla="*/ 518615 w 620973"/>
              <a:gd name="connsiteY23" fmla="*/ 887105 h 4735773"/>
              <a:gd name="connsiteX24" fmla="*/ 470848 w 620973"/>
              <a:gd name="connsiteY24" fmla="*/ 928048 h 4735773"/>
              <a:gd name="connsiteX25" fmla="*/ 620973 w 620973"/>
              <a:gd name="connsiteY25" fmla="*/ 989463 h 4735773"/>
              <a:gd name="connsiteX26" fmla="*/ 504967 w 620973"/>
              <a:gd name="connsiteY26" fmla="*/ 1016758 h 4735773"/>
              <a:gd name="connsiteX27" fmla="*/ 552734 w 620973"/>
              <a:gd name="connsiteY27" fmla="*/ 1057702 h 4735773"/>
              <a:gd name="connsiteX28" fmla="*/ 443552 w 620973"/>
              <a:gd name="connsiteY28" fmla="*/ 1091821 h 4735773"/>
              <a:gd name="connsiteX29" fmla="*/ 525439 w 620973"/>
              <a:gd name="connsiteY29" fmla="*/ 1132764 h 4735773"/>
              <a:gd name="connsiteX30" fmla="*/ 443552 w 620973"/>
              <a:gd name="connsiteY30" fmla="*/ 1153236 h 4735773"/>
              <a:gd name="connsiteX31" fmla="*/ 443552 w 620973"/>
              <a:gd name="connsiteY31" fmla="*/ 1153236 h 4735773"/>
              <a:gd name="connsiteX32" fmla="*/ 484495 w 620973"/>
              <a:gd name="connsiteY32" fmla="*/ 1269242 h 4735773"/>
              <a:gd name="connsiteX33" fmla="*/ 545910 w 620973"/>
              <a:gd name="connsiteY33" fmla="*/ 1296538 h 4735773"/>
              <a:gd name="connsiteX34" fmla="*/ 436728 w 620973"/>
              <a:gd name="connsiteY34" fmla="*/ 1337481 h 4735773"/>
              <a:gd name="connsiteX35" fmla="*/ 539086 w 620973"/>
              <a:gd name="connsiteY35" fmla="*/ 1412544 h 4735773"/>
              <a:gd name="connsiteX36" fmla="*/ 525439 w 620973"/>
              <a:gd name="connsiteY36" fmla="*/ 1439839 h 4735773"/>
              <a:gd name="connsiteX37" fmla="*/ 477671 w 620973"/>
              <a:gd name="connsiteY37" fmla="*/ 1508078 h 4735773"/>
              <a:gd name="connsiteX38" fmla="*/ 545910 w 620973"/>
              <a:gd name="connsiteY38" fmla="*/ 1535373 h 4735773"/>
              <a:gd name="connsiteX39" fmla="*/ 457200 w 620973"/>
              <a:gd name="connsiteY39" fmla="*/ 1562669 h 4735773"/>
              <a:gd name="connsiteX40" fmla="*/ 511791 w 620973"/>
              <a:gd name="connsiteY40" fmla="*/ 1596788 h 4735773"/>
              <a:gd name="connsiteX41" fmla="*/ 416257 w 620973"/>
              <a:gd name="connsiteY41" fmla="*/ 1617260 h 4735773"/>
              <a:gd name="connsiteX42" fmla="*/ 545910 w 620973"/>
              <a:gd name="connsiteY42" fmla="*/ 1658203 h 4735773"/>
              <a:gd name="connsiteX43" fmla="*/ 552734 w 620973"/>
              <a:gd name="connsiteY43" fmla="*/ 1705970 h 4735773"/>
              <a:gd name="connsiteX44" fmla="*/ 484495 w 620973"/>
              <a:gd name="connsiteY44" fmla="*/ 1849272 h 4735773"/>
              <a:gd name="connsiteX45" fmla="*/ 477671 w 620973"/>
              <a:gd name="connsiteY45" fmla="*/ 1890215 h 4735773"/>
              <a:gd name="connsiteX46" fmla="*/ 477671 w 620973"/>
              <a:gd name="connsiteY46" fmla="*/ 1903863 h 4735773"/>
              <a:gd name="connsiteX47" fmla="*/ 532262 w 620973"/>
              <a:gd name="connsiteY47" fmla="*/ 1944806 h 4735773"/>
              <a:gd name="connsiteX48" fmla="*/ 436728 w 620973"/>
              <a:gd name="connsiteY48" fmla="*/ 2006221 h 4735773"/>
              <a:gd name="connsiteX49" fmla="*/ 491319 w 620973"/>
              <a:gd name="connsiteY49" fmla="*/ 2074460 h 4735773"/>
              <a:gd name="connsiteX50" fmla="*/ 252483 w 620973"/>
              <a:gd name="connsiteY50" fmla="*/ 2122227 h 4735773"/>
              <a:gd name="connsiteX51" fmla="*/ 504967 w 620973"/>
              <a:gd name="connsiteY51" fmla="*/ 2169994 h 4735773"/>
              <a:gd name="connsiteX52" fmla="*/ 539086 w 620973"/>
              <a:gd name="connsiteY52" fmla="*/ 2190466 h 4735773"/>
              <a:gd name="connsiteX53" fmla="*/ 395785 w 620973"/>
              <a:gd name="connsiteY53" fmla="*/ 2251881 h 4735773"/>
              <a:gd name="connsiteX54" fmla="*/ 313898 w 620973"/>
              <a:gd name="connsiteY54" fmla="*/ 2279176 h 4735773"/>
              <a:gd name="connsiteX55" fmla="*/ 436728 w 620973"/>
              <a:gd name="connsiteY55" fmla="*/ 2333767 h 4735773"/>
              <a:gd name="connsiteX56" fmla="*/ 320722 w 620973"/>
              <a:gd name="connsiteY56" fmla="*/ 2395182 h 4735773"/>
              <a:gd name="connsiteX57" fmla="*/ 293427 w 620973"/>
              <a:gd name="connsiteY57" fmla="*/ 2436126 h 4735773"/>
              <a:gd name="connsiteX58" fmla="*/ 197892 w 620973"/>
              <a:gd name="connsiteY58" fmla="*/ 2442949 h 4735773"/>
              <a:gd name="connsiteX59" fmla="*/ 191068 w 620973"/>
              <a:gd name="connsiteY59" fmla="*/ 2504364 h 4735773"/>
              <a:gd name="connsiteX60" fmla="*/ 334370 w 620973"/>
              <a:gd name="connsiteY60" fmla="*/ 2545308 h 4735773"/>
              <a:gd name="connsiteX61" fmla="*/ 191068 w 620973"/>
              <a:gd name="connsiteY61" fmla="*/ 2668138 h 4735773"/>
              <a:gd name="connsiteX62" fmla="*/ 211540 w 620973"/>
              <a:gd name="connsiteY62" fmla="*/ 2729552 h 4735773"/>
              <a:gd name="connsiteX63" fmla="*/ 232012 w 620973"/>
              <a:gd name="connsiteY63" fmla="*/ 2770496 h 4735773"/>
              <a:gd name="connsiteX64" fmla="*/ 177421 w 620973"/>
              <a:gd name="connsiteY64" fmla="*/ 2818263 h 4735773"/>
              <a:gd name="connsiteX65" fmla="*/ 184245 w 620973"/>
              <a:gd name="connsiteY65" fmla="*/ 2900149 h 4735773"/>
              <a:gd name="connsiteX66" fmla="*/ 184245 w 620973"/>
              <a:gd name="connsiteY66" fmla="*/ 3022979 h 4735773"/>
              <a:gd name="connsiteX67" fmla="*/ 163773 w 620973"/>
              <a:gd name="connsiteY67" fmla="*/ 3022979 h 4735773"/>
              <a:gd name="connsiteX68" fmla="*/ 266131 w 620973"/>
              <a:gd name="connsiteY68" fmla="*/ 3098042 h 4735773"/>
              <a:gd name="connsiteX69" fmla="*/ 279779 w 620973"/>
              <a:gd name="connsiteY69" fmla="*/ 3145809 h 4735773"/>
              <a:gd name="connsiteX70" fmla="*/ 211540 w 620973"/>
              <a:gd name="connsiteY70" fmla="*/ 3193576 h 4735773"/>
              <a:gd name="connsiteX71" fmla="*/ 252483 w 620973"/>
              <a:gd name="connsiteY71" fmla="*/ 3241344 h 4735773"/>
              <a:gd name="connsiteX72" fmla="*/ 95534 w 620973"/>
              <a:gd name="connsiteY72" fmla="*/ 3254991 h 4735773"/>
              <a:gd name="connsiteX73" fmla="*/ 95534 w 620973"/>
              <a:gd name="connsiteY73" fmla="*/ 3254991 h 4735773"/>
              <a:gd name="connsiteX74" fmla="*/ 177421 w 620973"/>
              <a:gd name="connsiteY74" fmla="*/ 3295935 h 4735773"/>
              <a:gd name="connsiteX75" fmla="*/ 272955 w 620973"/>
              <a:gd name="connsiteY75" fmla="*/ 3330054 h 4735773"/>
              <a:gd name="connsiteX76" fmla="*/ 313898 w 620973"/>
              <a:gd name="connsiteY76" fmla="*/ 3384645 h 4735773"/>
              <a:gd name="connsiteX77" fmla="*/ 334370 w 620973"/>
              <a:gd name="connsiteY77" fmla="*/ 3391469 h 4735773"/>
              <a:gd name="connsiteX78" fmla="*/ 163773 w 620973"/>
              <a:gd name="connsiteY78" fmla="*/ 3411941 h 4735773"/>
              <a:gd name="connsiteX79" fmla="*/ 109182 w 620973"/>
              <a:gd name="connsiteY79" fmla="*/ 3459708 h 4735773"/>
              <a:gd name="connsiteX80" fmla="*/ 136477 w 620973"/>
              <a:gd name="connsiteY80" fmla="*/ 3507475 h 4735773"/>
              <a:gd name="connsiteX81" fmla="*/ 122830 w 620973"/>
              <a:gd name="connsiteY81" fmla="*/ 3562066 h 4735773"/>
              <a:gd name="connsiteX82" fmla="*/ 122830 w 620973"/>
              <a:gd name="connsiteY82" fmla="*/ 3562066 h 4735773"/>
              <a:gd name="connsiteX83" fmla="*/ 204716 w 620973"/>
              <a:gd name="connsiteY83" fmla="*/ 3630305 h 4735773"/>
              <a:gd name="connsiteX84" fmla="*/ 156949 w 620973"/>
              <a:gd name="connsiteY84" fmla="*/ 3671248 h 4735773"/>
              <a:gd name="connsiteX85" fmla="*/ 156949 w 620973"/>
              <a:gd name="connsiteY85" fmla="*/ 3759958 h 4735773"/>
              <a:gd name="connsiteX86" fmla="*/ 116006 w 620973"/>
              <a:gd name="connsiteY86" fmla="*/ 3794078 h 4735773"/>
              <a:gd name="connsiteX87" fmla="*/ 81886 w 620973"/>
              <a:gd name="connsiteY87" fmla="*/ 3807726 h 4735773"/>
              <a:gd name="connsiteX88" fmla="*/ 184245 w 620973"/>
              <a:gd name="connsiteY88" fmla="*/ 3882788 h 4735773"/>
              <a:gd name="connsiteX89" fmla="*/ 245660 w 620973"/>
              <a:gd name="connsiteY89" fmla="*/ 3957851 h 4735773"/>
              <a:gd name="connsiteX90" fmla="*/ 225188 w 620973"/>
              <a:gd name="connsiteY90" fmla="*/ 4019266 h 4735773"/>
              <a:gd name="connsiteX91" fmla="*/ 259307 w 620973"/>
              <a:gd name="connsiteY91" fmla="*/ 4053385 h 4735773"/>
              <a:gd name="connsiteX92" fmla="*/ 204716 w 620973"/>
              <a:gd name="connsiteY92" fmla="*/ 4087505 h 4735773"/>
              <a:gd name="connsiteX93" fmla="*/ 279779 w 620973"/>
              <a:gd name="connsiteY93" fmla="*/ 4121624 h 4735773"/>
              <a:gd name="connsiteX94" fmla="*/ 252483 w 620973"/>
              <a:gd name="connsiteY94" fmla="*/ 4169391 h 4735773"/>
              <a:gd name="connsiteX95" fmla="*/ 68239 w 620973"/>
              <a:gd name="connsiteY95" fmla="*/ 4223982 h 4735773"/>
              <a:gd name="connsiteX96" fmla="*/ 0 w 620973"/>
              <a:gd name="connsiteY96" fmla="*/ 4244454 h 4735773"/>
              <a:gd name="connsiteX97" fmla="*/ 34119 w 620973"/>
              <a:gd name="connsiteY97" fmla="*/ 4333164 h 4735773"/>
              <a:gd name="connsiteX98" fmla="*/ 68239 w 620973"/>
              <a:gd name="connsiteY98" fmla="*/ 4401403 h 4735773"/>
              <a:gd name="connsiteX99" fmla="*/ 68239 w 620973"/>
              <a:gd name="connsiteY99" fmla="*/ 4435523 h 4735773"/>
              <a:gd name="connsiteX100" fmla="*/ 40943 w 620973"/>
              <a:gd name="connsiteY100" fmla="*/ 4476466 h 4735773"/>
              <a:gd name="connsiteX101" fmla="*/ 13648 w 620973"/>
              <a:gd name="connsiteY101" fmla="*/ 4503761 h 4735773"/>
              <a:gd name="connsiteX102" fmla="*/ 95534 w 620973"/>
              <a:gd name="connsiteY102" fmla="*/ 4551529 h 4735773"/>
              <a:gd name="connsiteX103" fmla="*/ 20471 w 620973"/>
              <a:gd name="connsiteY103" fmla="*/ 4592472 h 4735773"/>
              <a:gd name="connsiteX104" fmla="*/ 197892 w 620973"/>
              <a:gd name="connsiteY104" fmla="*/ 4619767 h 4735773"/>
              <a:gd name="connsiteX105" fmla="*/ 225188 w 620973"/>
              <a:gd name="connsiteY105" fmla="*/ 4653887 h 4735773"/>
              <a:gd name="connsiteX106" fmla="*/ 163773 w 620973"/>
              <a:gd name="connsiteY106" fmla="*/ 4688006 h 4735773"/>
              <a:gd name="connsiteX107" fmla="*/ 163773 w 620973"/>
              <a:gd name="connsiteY107" fmla="*/ 4688006 h 4735773"/>
              <a:gd name="connsiteX108" fmla="*/ 102358 w 620973"/>
              <a:gd name="connsiteY108" fmla="*/ 4735773 h 4735773"/>
              <a:gd name="connsiteX0" fmla="*/ 0 w 788544"/>
              <a:gd name="connsiteY0" fmla="*/ 0 h 4735773"/>
              <a:gd name="connsiteX1" fmla="*/ 481469 w 788544"/>
              <a:gd name="connsiteY1" fmla="*/ 20472 h 4735773"/>
              <a:gd name="connsiteX2" fmla="*/ 467822 w 788544"/>
              <a:gd name="connsiteY2" fmla="*/ 40944 h 4735773"/>
              <a:gd name="connsiteX3" fmla="*/ 617947 w 788544"/>
              <a:gd name="connsiteY3" fmla="*/ 88711 h 4735773"/>
              <a:gd name="connsiteX4" fmla="*/ 733953 w 788544"/>
              <a:gd name="connsiteY4" fmla="*/ 102358 h 4735773"/>
              <a:gd name="connsiteX5" fmla="*/ 563356 w 788544"/>
              <a:gd name="connsiteY5" fmla="*/ 136478 h 4735773"/>
              <a:gd name="connsiteX6" fmla="*/ 536060 w 788544"/>
              <a:gd name="connsiteY6" fmla="*/ 156949 h 4735773"/>
              <a:gd name="connsiteX7" fmla="*/ 460998 w 788544"/>
              <a:gd name="connsiteY7" fmla="*/ 191069 h 4735773"/>
              <a:gd name="connsiteX8" fmla="*/ 583828 w 788544"/>
              <a:gd name="connsiteY8" fmla="*/ 259308 h 4735773"/>
              <a:gd name="connsiteX9" fmla="*/ 652066 w 788544"/>
              <a:gd name="connsiteY9" fmla="*/ 272955 h 4735773"/>
              <a:gd name="connsiteX10" fmla="*/ 583828 w 788544"/>
              <a:gd name="connsiteY10" fmla="*/ 327547 h 4735773"/>
              <a:gd name="connsiteX11" fmla="*/ 556532 w 788544"/>
              <a:gd name="connsiteY11" fmla="*/ 361666 h 4735773"/>
              <a:gd name="connsiteX12" fmla="*/ 645242 w 788544"/>
              <a:gd name="connsiteY12" fmla="*/ 436729 h 4735773"/>
              <a:gd name="connsiteX13" fmla="*/ 556532 w 788544"/>
              <a:gd name="connsiteY13" fmla="*/ 443552 h 4735773"/>
              <a:gd name="connsiteX14" fmla="*/ 351816 w 788544"/>
              <a:gd name="connsiteY14" fmla="*/ 464024 h 4735773"/>
              <a:gd name="connsiteX15" fmla="*/ 358639 w 788544"/>
              <a:gd name="connsiteY15" fmla="*/ 491320 h 4735773"/>
              <a:gd name="connsiteX16" fmla="*/ 385935 w 788544"/>
              <a:gd name="connsiteY16" fmla="*/ 545911 h 4735773"/>
              <a:gd name="connsiteX17" fmla="*/ 542884 w 788544"/>
              <a:gd name="connsiteY17" fmla="*/ 580030 h 4735773"/>
              <a:gd name="connsiteX18" fmla="*/ 433702 w 788544"/>
              <a:gd name="connsiteY18" fmla="*/ 614149 h 4735773"/>
              <a:gd name="connsiteX19" fmla="*/ 385935 w 788544"/>
              <a:gd name="connsiteY19" fmla="*/ 668741 h 4735773"/>
              <a:gd name="connsiteX20" fmla="*/ 372287 w 788544"/>
              <a:gd name="connsiteY20" fmla="*/ 730155 h 4735773"/>
              <a:gd name="connsiteX21" fmla="*/ 515589 w 788544"/>
              <a:gd name="connsiteY21" fmla="*/ 805218 h 4735773"/>
              <a:gd name="connsiteX22" fmla="*/ 454174 w 788544"/>
              <a:gd name="connsiteY22" fmla="*/ 825690 h 4735773"/>
              <a:gd name="connsiteX23" fmla="*/ 686186 w 788544"/>
              <a:gd name="connsiteY23" fmla="*/ 887105 h 4735773"/>
              <a:gd name="connsiteX24" fmla="*/ 638419 w 788544"/>
              <a:gd name="connsiteY24" fmla="*/ 928048 h 4735773"/>
              <a:gd name="connsiteX25" fmla="*/ 788544 w 788544"/>
              <a:gd name="connsiteY25" fmla="*/ 989463 h 4735773"/>
              <a:gd name="connsiteX26" fmla="*/ 672538 w 788544"/>
              <a:gd name="connsiteY26" fmla="*/ 1016758 h 4735773"/>
              <a:gd name="connsiteX27" fmla="*/ 720305 w 788544"/>
              <a:gd name="connsiteY27" fmla="*/ 1057702 h 4735773"/>
              <a:gd name="connsiteX28" fmla="*/ 611123 w 788544"/>
              <a:gd name="connsiteY28" fmla="*/ 1091821 h 4735773"/>
              <a:gd name="connsiteX29" fmla="*/ 693010 w 788544"/>
              <a:gd name="connsiteY29" fmla="*/ 1132764 h 4735773"/>
              <a:gd name="connsiteX30" fmla="*/ 611123 w 788544"/>
              <a:gd name="connsiteY30" fmla="*/ 1153236 h 4735773"/>
              <a:gd name="connsiteX31" fmla="*/ 611123 w 788544"/>
              <a:gd name="connsiteY31" fmla="*/ 1153236 h 4735773"/>
              <a:gd name="connsiteX32" fmla="*/ 652066 w 788544"/>
              <a:gd name="connsiteY32" fmla="*/ 1269242 h 4735773"/>
              <a:gd name="connsiteX33" fmla="*/ 713481 w 788544"/>
              <a:gd name="connsiteY33" fmla="*/ 1296538 h 4735773"/>
              <a:gd name="connsiteX34" fmla="*/ 604299 w 788544"/>
              <a:gd name="connsiteY34" fmla="*/ 1337481 h 4735773"/>
              <a:gd name="connsiteX35" fmla="*/ 706657 w 788544"/>
              <a:gd name="connsiteY35" fmla="*/ 1412544 h 4735773"/>
              <a:gd name="connsiteX36" fmla="*/ 693010 w 788544"/>
              <a:gd name="connsiteY36" fmla="*/ 1439839 h 4735773"/>
              <a:gd name="connsiteX37" fmla="*/ 645242 w 788544"/>
              <a:gd name="connsiteY37" fmla="*/ 1508078 h 4735773"/>
              <a:gd name="connsiteX38" fmla="*/ 713481 w 788544"/>
              <a:gd name="connsiteY38" fmla="*/ 1535373 h 4735773"/>
              <a:gd name="connsiteX39" fmla="*/ 624771 w 788544"/>
              <a:gd name="connsiteY39" fmla="*/ 1562669 h 4735773"/>
              <a:gd name="connsiteX40" fmla="*/ 679362 w 788544"/>
              <a:gd name="connsiteY40" fmla="*/ 1596788 h 4735773"/>
              <a:gd name="connsiteX41" fmla="*/ 583828 w 788544"/>
              <a:gd name="connsiteY41" fmla="*/ 1617260 h 4735773"/>
              <a:gd name="connsiteX42" fmla="*/ 713481 w 788544"/>
              <a:gd name="connsiteY42" fmla="*/ 1658203 h 4735773"/>
              <a:gd name="connsiteX43" fmla="*/ 720305 w 788544"/>
              <a:gd name="connsiteY43" fmla="*/ 1705970 h 4735773"/>
              <a:gd name="connsiteX44" fmla="*/ 652066 w 788544"/>
              <a:gd name="connsiteY44" fmla="*/ 1849272 h 4735773"/>
              <a:gd name="connsiteX45" fmla="*/ 645242 w 788544"/>
              <a:gd name="connsiteY45" fmla="*/ 1890215 h 4735773"/>
              <a:gd name="connsiteX46" fmla="*/ 645242 w 788544"/>
              <a:gd name="connsiteY46" fmla="*/ 1903863 h 4735773"/>
              <a:gd name="connsiteX47" fmla="*/ 699833 w 788544"/>
              <a:gd name="connsiteY47" fmla="*/ 1944806 h 4735773"/>
              <a:gd name="connsiteX48" fmla="*/ 604299 w 788544"/>
              <a:gd name="connsiteY48" fmla="*/ 2006221 h 4735773"/>
              <a:gd name="connsiteX49" fmla="*/ 658890 w 788544"/>
              <a:gd name="connsiteY49" fmla="*/ 2074460 h 4735773"/>
              <a:gd name="connsiteX50" fmla="*/ 420054 w 788544"/>
              <a:gd name="connsiteY50" fmla="*/ 2122227 h 4735773"/>
              <a:gd name="connsiteX51" fmla="*/ 672538 w 788544"/>
              <a:gd name="connsiteY51" fmla="*/ 2169994 h 4735773"/>
              <a:gd name="connsiteX52" fmla="*/ 706657 w 788544"/>
              <a:gd name="connsiteY52" fmla="*/ 2190466 h 4735773"/>
              <a:gd name="connsiteX53" fmla="*/ 563356 w 788544"/>
              <a:gd name="connsiteY53" fmla="*/ 2251881 h 4735773"/>
              <a:gd name="connsiteX54" fmla="*/ 481469 w 788544"/>
              <a:gd name="connsiteY54" fmla="*/ 2279176 h 4735773"/>
              <a:gd name="connsiteX55" fmla="*/ 604299 w 788544"/>
              <a:gd name="connsiteY55" fmla="*/ 2333767 h 4735773"/>
              <a:gd name="connsiteX56" fmla="*/ 488293 w 788544"/>
              <a:gd name="connsiteY56" fmla="*/ 2395182 h 4735773"/>
              <a:gd name="connsiteX57" fmla="*/ 460998 w 788544"/>
              <a:gd name="connsiteY57" fmla="*/ 2436126 h 4735773"/>
              <a:gd name="connsiteX58" fmla="*/ 365463 w 788544"/>
              <a:gd name="connsiteY58" fmla="*/ 2442949 h 4735773"/>
              <a:gd name="connsiteX59" fmla="*/ 358639 w 788544"/>
              <a:gd name="connsiteY59" fmla="*/ 2504364 h 4735773"/>
              <a:gd name="connsiteX60" fmla="*/ 501941 w 788544"/>
              <a:gd name="connsiteY60" fmla="*/ 2545308 h 4735773"/>
              <a:gd name="connsiteX61" fmla="*/ 358639 w 788544"/>
              <a:gd name="connsiteY61" fmla="*/ 2668138 h 4735773"/>
              <a:gd name="connsiteX62" fmla="*/ 379111 w 788544"/>
              <a:gd name="connsiteY62" fmla="*/ 2729552 h 4735773"/>
              <a:gd name="connsiteX63" fmla="*/ 399583 w 788544"/>
              <a:gd name="connsiteY63" fmla="*/ 2770496 h 4735773"/>
              <a:gd name="connsiteX64" fmla="*/ 344992 w 788544"/>
              <a:gd name="connsiteY64" fmla="*/ 2818263 h 4735773"/>
              <a:gd name="connsiteX65" fmla="*/ 351816 w 788544"/>
              <a:gd name="connsiteY65" fmla="*/ 2900149 h 4735773"/>
              <a:gd name="connsiteX66" fmla="*/ 351816 w 788544"/>
              <a:gd name="connsiteY66" fmla="*/ 3022979 h 4735773"/>
              <a:gd name="connsiteX67" fmla="*/ 331344 w 788544"/>
              <a:gd name="connsiteY67" fmla="*/ 3022979 h 4735773"/>
              <a:gd name="connsiteX68" fmla="*/ 433702 w 788544"/>
              <a:gd name="connsiteY68" fmla="*/ 3098042 h 4735773"/>
              <a:gd name="connsiteX69" fmla="*/ 447350 w 788544"/>
              <a:gd name="connsiteY69" fmla="*/ 3145809 h 4735773"/>
              <a:gd name="connsiteX70" fmla="*/ 379111 w 788544"/>
              <a:gd name="connsiteY70" fmla="*/ 3193576 h 4735773"/>
              <a:gd name="connsiteX71" fmla="*/ 420054 w 788544"/>
              <a:gd name="connsiteY71" fmla="*/ 3241344 h 4735773"/>
              <a:gd name="connsiteX72" fmla="*/ 263105 w 788544"/>
              <a:gd name="connsiteY72" fmla="*/ 3254991 h 4735773"/>
              <a:gd name="connsiteX73" fmla="*/ 263105 w 788544"/>
              <a:gd name="connsiteY73" fmla="*/ 3254991 h 4735773"/>
              <a:gd name="connsiteX74" fmla="*/ 344992 w 788544"/>
              <a:gd name="connsiteY74" fmla="*/ 3295935 h 4735773"/>
              <a:gd name="connsiteX75" fmla="*/ 440526 w 788544"/>
              <a:gd name="connsiteY75" fmla="*/ 3330054 h 4735773"/>
              <a:gd name="connsiteX76" fmla="*/ 481469 w 788544"/>
              <a:gd name="connsiteY76" fmla="*/ 3384645 h 4735773"/>
              <a:gd name="connsiteX77" fmla="*/ 501941 w 788544"/>
              <a:gd name="connsiteY77" fmla="*/ 3391469 h 4735773"/>
              <a:gd name="connsiteX78" fmla="*/ 331344 w 788544"/>
              <a:gd name="connsiteY78" fmla="*/ 3411941 h 4735773"/>
              <a:gd name="connsiteX79" fmla="*/ 276753 w 788544"/>
              <a:gd name="connsiteY79" fmla="*/ 3459708 h 4735773"/>
              <a:gd name="connsiteX80" fmla="*/ 304048 w 788544"/>
              <a:gd name="connsiteY80" fmla="*/ 3507475 h 4735773"/>
              <a:gd name="connsiteX81" fmla="*/ 290401 w 788544"/>
              <a:gd name="connsiteY81" fmla="*/ 3562066 h 4735773"/>
              <a:gd name="connsiteX82" fmla="*/ 290401 w 788544"/>
              <a:gd name="connsiteY82" fmla="*/ 3562066 h 4735773"/>
              <a:gd name="connsiteX83" fmla="*/ 372287 w 788544"/>
              <a:gd name="connsiteY83" fmla="*/ 3630305 h 4735773"/>
              <a:gd name="connsiteX84" fmla="*/ 324520 w 788544"/>
              <a:gd name="connsiteY84" fmla="*/ 3671248 h 4735773"/>
              <a:gd name="connsiteX85" fmla="*/ 324520 w 788544"/>
              <a:gd name="connsiteY85" fmla="*/ 3759958 h 4735773"/>
              <a:gd name="connsiteX86" fmla="*/ 283577 w 788544"/>
              <a:gd name="connsiteY86" fmla="*/ 3794078 h 4735773"/>
              <a:gd name="connsiteX87" fmla="*/ 249457 w 788544"/>
              <a:gd name="connsiteY87" fmla="*/ 3807726 h 4735773"/>
              <a:gd name="connsiteX88" fmla="*/ 351816 w 788544"/>
              <a:gd name="connsiteY88" fmla="*/ 3882788 h 4735773"/>
              <a:gd name="connsiteX89" fmla="*/ 413231 w 788544"/>
              <a:gd name="connsiteY89" fmla="*/ 3957851 h 4735773"/>
              <a:gd name="connsiteX90" fmla="*/ 392759 w 788544"/>
              <a:gd name="connsiteY90" fmla="*/ 4019266 h 4735773"/>
              <a:gd name="connsiteX91" fmla="*/ 426878 w 788544"/>
              <a:gd name="connsiteY91" fmla="*/ 4053385 h 4735773"/>
              <a:gd name="connsiteX92" fmla="*/ 372287 w 788544"/>
              <a:gd name="connsiteY92" fmla="*/ 4087505 h 4735773"/>
              <a:gd name="connsiteX93" fmla="*/ 447350 w 788544"/>
              <a:gd name="connsiteY93" fmla="*/ 4121624 h 4735773"/>
              <a:gd name="connsiteX94" fmla="*/ 420054 w 788544"/>
              <a:gd name="connsiteY94" fmla="*/ 4169391 h 4735773"/>
              <a:gd name="connsiteX95" fmla="*/ 235810 w 788544"/>
              <a:gd name="connsiteY95" fmla="*/ 4223982 h 4735773"/>
              <a:gd name="connsiteX96" fmla="*/ 167571 w 788544"/>
              <a:gd name="connsiteY96" fmla="*/ 4244454 h 4735773"/>
              <a:gd name="connsiteX97" fmla="*/ 201690 w 788544"/>
              <a:gd name="connsiteY97" fmla="*/ 4333164 h 4735773"/>
              <a:gd name="connsiteX98" fmla="*/ 235810 w 788544"/>
              <a:gd name="connsiteY98" fmla="*/ 4401403 h 4735773"/>
              <a:gd name="connsiteX99" fmla="*/ 235810 w 788544"/>
              <a:gd name="connsiteY99" fmla="*/ 4435523 h 4735773"/>
              <a:gd name="connsiteX100" fmla="*/ 208514 w 788544"/>
              <a:gd name="connsiteY100" fmla="*/ 4476466 h 4735773"/>
              <a:gd name="connsiteX101" fmla="*/ 181219 w 788544"/>
              <a:gd name="connsiteY101" fmla="*/ 4503761 h 4735773"/>
              <a:gd name="connsiteX102" fmla="*/ 263105 w 788544"/>
              <a:gd name="connsiteY102" fmla="*/ 4551529 h 4735773"/>
              <a:gd name="connsiteX103" fmla="*/ 188042 w 788544"/>
              <a:gd name="connsiteY103" fmla="*/ 4592472 h 4735773"/>
              <a:gd name="connsiteX104" fmla="*/ 365463 w 788544"/>
              <a:gd name="connsiteY104" fmla="*/ 4619767 h 4735773"/>
              <a:gd name="connsiteX105" fmla="*/ 392759 w 788544"/>
              <a:gd name="connsiteY105" fmla="*/ 4653887 h 4735773"/>
              <a:gd name="connsiteX106" fmla="*/ 331344 w 788544"/>
              <a:gd name="connsiteY106" fmla="*/ 4688006 h 4735773"/>
              <a:gd name="connsiteX107" fmla="*/ 331344 w 788544"/>
              <a:gd name="connsiteY107" fmla="*/ 4688006 h 4735773"/>
              <a:gd name="connsiteX108" fmla="*/ 269929 w 788544"/>
              <a:gd name="connsiteY108" fmla="*/ 4735773 h 4735773"/>
              <a:gd name="connsiteX0" fmla="*/ 0 w 788544"/>
              <a:gd name="connsiteY0" fmla="*/ 0 h 4735773"/>
              <a:gd name="connsiteX1" fmla="*/ 648447 w 788544"/>
              <a:gd name="connsiteY1" fmla="*/ 4570 h 4735773"/>
              <a:gd name="connsiteX2" fmla="*/ 467822 w 788544"/>
              <a:gd name="connsiteY2" fmla="*/ 40944 h 4735773"/>
              <a:gd name="connsiteX3" fmla="*/ 617947 w 788544"/>
              <a:gd name="connsiteY3" fmla="*/ 88711 h 4735773"/>
              <a:gd name="connsiteX4" fmla="*/ 733953 w 788544"/>
              <a:gd name="connsiteY4" fmla="*/ 102358 h 4735773"/>
              <a:gd name="connsiteX5" fmla="*/ 563356 w 788544"/>
              <a:gd name="connsiteY5" fmla="*/ 136478 h 4735773"/>
              <a:gd name="connsiteX6" fmla="*/ 536060 w 788544"/>
              <a:gd name="connsiteY6" fmla="*/ 156949 h 4735773"/>
              <a:gd name="connsiteX7" fmla="*/ 460998 w 788544"/>
              <a:gd name="connsiteY7" fmla="*/ 191069 h 4735773"/>
              <a:gd name="connsiteX8" fmla="*/ 583828 w 788544"/>
              <a:gd name="connsiteY8" fmla="*/ 259308 h 4735773"/>
              <a:gd name="connsiteX9" fmla="*/ 652066 w 788544"/>
              <a:gd name="connsiteY9" fmla="*/ 272955 h 4735773"/>
              <a:gd name="connsiteX10" fmla="*/ 583828 w 788544"/>
              <a:gd name="connsiteY10" fmla="*/ 327547 h 4735773"/>
              <a:gd name="connsiteX11" fmla="*/ 556532 w 788544"/>
              <a:gd name="connsiteY11" fmla="*/ 361666 h 4735773"/>
              <a:gd name="connsiteX12" fmla="*/ 645242 w 788544"/>
              <a:gd name="connsiteY12" fmla="*/ 436729 h 4735773"/>
              <a:gd name="connsiteX13" fmla="*/ 556532 w 788544"/>
              <a:gd name="connsiteY13" fmla="*/ 443552 h 4735773"/>
              <a:gd name="connsiteX14" fmla="*/ 351816 w 788544"/>
              <a:gd name="connsiteY14" fmla="*/ 464024 h 4735773"/>
              <a:gd name="connsiteX15" fmla="*/ 358639 w 788544"/>
              <a:gd name="connsiteY15" fmla="*/ 491320 h 4735773"/>
              <a:gd name="connsiteX16" fmla="*/ 385935 w 788544"/>
              <a:gd name="connsiteY16" fmla="*/ 545911 h 4735773"/>
              <a:gd name="connsiteX17" fmla="*/ 542884 w 788544"/>
              <a:gd name="connsiteY17" fmla="*/ 580030 h 4735773"/>
              <a:gd name="connsiteX18" fmla="*/ 433702 w 788544"/>
              <a:gd name="connsiteY18" fmla="*/ 614149 h 4735773"/>
              <a:gd name="connsiteX19" fmla="*/ 385935 w 788544"/>
              <a:gd name="connsiteY19" fmla="*/ 668741 h 4735773"/>
              <a:gd name="connsiteX20" fmla="*/ 372287 w 788544"/>
              <a:gd name="connsiteY20" fmla="*/ 730155 h 4735773"/>
              <a:gd name="connsiteX21" fmla="*/ 515589 w 788544"/>
              <a:gd name="connsiteY21" fmla="*/ 805218 h 4735773"/>
              <a:gd name="connsiteX22" fmla="*/ 454174 w 788544"/>
              <a:gd name="connsiteY22" fmla="*/ 825690 h 4735773"/>
              <a:gd name="connsiteX23" fmla="*/ 686186 w 788544"/>
              <a:gd name="connsiteY23" fmla="*/ 887105 h 4735773"/>
              <a:gd name="connsiteX24" fmla="*/ 638419 w 788544"/>
              <a:gd name="connsiteY24" fmla="*/ 928048 h 4735773"/>
              <a:gd name="connsiteX25" fmla="*/ 788544 w 788544"/>
              <a:gd name="connsiteY25" fmla="*/ 989463 h 4735773"/>
              <a:gd name="connsiteX26" fmla="*/ 672538 w 788544"/>
              <a:gd name="connsiteY26" fmla="*/ 1016758 h 4735773"/>
              <a:gd name="connsiteX27" fmla="*/ 720305 w 788544"/>
              <a:gd name="connsiteY27" fmla="*/ 1057702 h 4735773"/>
              <a:gd name="connsiteX28" fmla="*/ 611123 w 788544"/>
              <a:gd name="connsiteY28" fmla="*/ 1091821 h 4735773"/>
              <a:gd name="connsiteX29" fmla="*/ 693010 w 788544"/>
              <a:gd name="connsiteY29" fmla="*/ 1132764 h 4735773"/>
              <a:gd name="connsiteX30" fmla="*/ 611123 w 788544"/>
              <a:gd name="connsiteY30" fmla="*/ 1153236 h 4735773"/>
              <a:gd name="connsiteX31" fmla="*/ 611123 w 788544"/>
              <a:gd name="connsiteY31" fmla="*/ 1153236 h 4735773"/>
              <a:gd name="connsiteX32" fmla="*/ 652066 w 788544"/>
              <a:gd name="connsiteY32" fmla="*/ 1269242 h 4735773"/>
              <a:gd name="connsiteX33" fmla="*/ 713481 w 788544"/>
              <a:gd name="connsiteY33" fmla="*/ 1296538 h 4735773"/>
              <a:gd name="connsiteX34" fmla="*/ 604299 w 788544"/>
              <a:gd name="connsiteY34" fmla="*/ 1337481 h 4735773"/>
              <a:gd name="connsiteX35" fmla="*/ 706657 w 788544"/>
              <a:gd name="connsiteY35" fmla="*/ 1412544 h 4735773"/>
              <a:gd name="connsiteX36" fmla="*/ 693010 w 788544"/>
              <a:gd name="connsiteY36" fmla="*/ 1439839 h 4735773"/>
              <a:gd name="connsiteX37" fmla="*/ 645242 w 788544"/>
              <a:gd name="connsiteY37" fmla="*/ 1508078 h 4735773"/>
              <a:gd name="connsiteX38" fmla="*/ 713481 w 788544"/>
              <a:gd name="connsiteY38" fmla="*/ 1535373 h 4735773"/>
              <a:gd name="connsiteX39" fmla="*/ 624771 w 788544"/>
              <a:gd name="connsiteY39" fmla="*/ 1562669 h 4735773"/>
              <a:gd name="connsiteX40" fmla="*/ 679362 w 788544"/>
              <a:gd name="connsiteY40" fmla="*/ 1596788 h 4735773"/>
              <a:gd name="connsiteX41" fmla="*/ 583828 w 788544"/>
              <a:gd name="connsiteY41" fmla="*/ 1617260 h 4735773"/>
              <a:gd name="connsiteX42" fmla="*/ 713481 w 788544"/>
              <a:gd name="connsiteY42" fmla="*/ 1658203 h 4735773"/>
              <a:gd name="connsiteX43" fmla="*/ 720305 w 788544"/>
              <a:gd name="connsiteY43" fmla="*/ 1705970 h 4735773"/>
              <a:gd name="connsiteX44" fmla="*/ 652066 w 788544"/>
              <a:gd name="connsiteY44" fmla="*/ 1849272 h 4735773"/>
              <a:gd name="connsiteX45" fmla="*/ 645242 w 788544"/>
              <a:gd name="connsiteY45" fmla="*/ 1890215 h 4735773"/>
              <a:gd name="connsiteX46" fmla="*/ 645242 w 788544"/>
              <a:gd name="connsiteY46" fmla="*/ 1903863 h 4735773"/>
              <a:gd name="connsiteX47" fmla="*/ 699833 w 788544"/>
              <a:gd name="connsiteY47" fmla="*/ 1944806 h 4735773"/>
              <a:gd name="connsiteX48" fmla="*/ 604299 w 788544"/>
              <a:gd name="connsiteY48" fmla="*/ 2006221 h 4735773"/>
              <a:gd name="connsiteX49" fmla="*/ 658890 w 788544"/>
              <a:gd name="connsiteY49" fmla="*/ 2074460 h 4735773"/>
              <a:gd name="connsiteX50" fmla="*/ 420054 w 788544"/>
              <a:gd name="connsiteY50" fmla="*/ 2122227 h 4735773"/>
              <a:gd name="connsiteX51" fmla="*/ 672538 w 788544"/>
              <a:gd name="connsiteY51" fmla="*/ 2169994 h 4735773"/>
              <a:gd name="connsiteX52" fmla="*/ 706657 w 788544"/>
              <a:gd name="connsiteY52" fmla="*/ 2190466 h 4735773"/>
              <a:gd name="connsiteX53" fmla="*/ 563356 w 788544"/>
              <a:gd name="connsiteY53" fmla="*/ 2251881 h 4735773"/>
              <a:gd name="connsiteX54" fmla="*/ 481469 w 788544"/>
              <a:gd name="connsiteY54" fmla="*/ 2279176 h 4735773"/>
              <a:gd name="connsiteX55" fmla="*/ 604299 w 788544"/>
              <a:gd name="connsiteY55" fmla="*/ 2333767 h 4735773"/>
              <a:gd name="connsiteX56" fmla="*/ 488293 w 788544"/>
              <a:gd name="connsiteY56" fmla="*/ 2395182 h 4735773"/>
              <a:gd name="connsiteX57" fmla="*/ 460998 w 788544"/>
              <a:gd name="connsiteY57" fmla="*/ 2436126 h 4735773"/>
              <a:gd name="connsiteX58" fmla="*/ 365463 w 788544"/>
              <a:gd name="connsiteY58" fmla="*/ 2442949 h 4735773"/>
              <a:gd name="connsiteX59" fmla="*/ 358639 w 788544"/>
              <a:gd name="connsiteY59" fmla="*/ 2504364 h 4735773"/>
              <a:gd name="connsiteX60" fmla="*/ 501941 w 788544"/>
              <a:gd name="connsiteY60" fmla="*/ 2545308 h 4735773"/>
              <a:gd name="connsiteX61" fmla="*/ 358639 w 788544"/>
              <a:gd name="connsiteY61" fmla="*/ 2668138 h 4735773"/>
              <a:gd name="connsiteX62" fmla="*/ 379111 w 788544"/>
              <a:gd name="connsiteY62" fmla="*/ 2729552 h 4735773"/>
              <a:gd name="connsiteX63" fmla="*/ 399583 w 788544"/>
              <a:gd name="connsiteY63" fmla="*/ 2770496 h 4735773"/>
              <a:gd name="connsiteX64" fmla="*/ 344992 w 788544"/>
              <a:gd name="connsiteY64" fmla="*/ 2818263 h 4735773"/>
              <a:gd name="connsiteX65" fmla="*/ 351816 w 788544"/>
              <a:gd name="connsiteY65" fmla="*/ 2900149 h 4735773"/>
              <a:gd name="connsiteX66" fmla="*/ 351816 w 788544"/>
              <a:gd name="connsiteY66" fmla="*/ 3022979 h 4735773"/>
              <a:gd name="connsiteX67" fmla="*/ 331344 w 788544"/>
              <a:gd name="connsiteY67" fmla="*/ 3022979 h 4735773"/>
              <a:gd name="connsiteX68" fmla="*/ 433702 w 788544"/>
              <a:gd name="connsiteY68" fmla="*/ 3098042 h 4735773"/>
              <a:gd name="connsiteX69" fmla="*/ 447350 w 788544"/>
              <a:gd name="connsiteY69" fmla="*/ 3145809 h 4735773"/>
              <a:gd name="connsiteX70" fmla="*/ 379111 w 788544"/>
              <a:gd name="connsiteY70" fmla="*/ 3193576 h 4735773"/>
              <a:gd name="connsiteX71" fmla="*/ 420054 w 788544"/>
              <a:gd name="connsiteY71" fmla="*/ 3241344 h 4735773"/>
              <a:gd name="connsiteX72" fmla="*/ 263105 w 788544"/>
              <a:gd name="connsiteY72" fmla="*/ 3254991 h 4735773"/>
              <a:gd name="connsiteX73" fmla="*/ 263105 w 788544"/>
              <a:gd name="connsiteY73" fmla="*/ 3254991 h 4735773"/>
              <a:gd name="connsiteX74" fmla="*/ 344992 w 788544"/>
              <a:gd name="connsiteY74" fmla="*/ 3295935 h 4735773"/>
              <a:gd name="connsiteX75" fmla="*/ 440526 w 788544"/>
              <a:gd name="connsiteY75" fmla="*/ 3330054 h 4735773"/>
              <a:gd name="connsiteX76" fmla="*/ 481469 w 788544"/>
              <a:gd name="connsiteY76" fmla="*/ 3384645 h 4735773"/>
              <a:gd name="connsiteX77" fmla="*/ 501941 w 788544"/>
              <a:gd name="connsiteY77" fmla="*/ 3391469 h 4735773"/>
              <a:gd name="connsiteX78" fmla="*/ 331344 w 788544"/>
              <a:gd name="connsiteY78" fmla="*/ 3411941 h 4735773"/>
              <a:gd name="connsiteX79" fmla="*/ 276753 w 788544"/>
              <a:gd name="connsiteY79" fmla="*/ 3459708 h 4735773"/>
              <a:gd name="connsiteX80" fmla="*/ 304048 w 788544"/>
              <a:gd name="connsiteY80" fmla="*/ 3507475 h 4735773"/>
              <a:gd name="connsiteX81" fmla="*/ 290401 w 788544"/>
              <a:gd name="connsiteY81" fmla="*/ 3562066 h 4735773"/>
              <a:gd name="connsiteX82" fmla="*/ 290401 w 788544"/>
              <a:gd name="connsiteY82" fmla="*/ 3562066 h 4735773"/>
              <a:gd name="connsiteX83" fmla="*/ 372287 w 788544"/>
              <a:gd name="connsiteY83" fmla="*/ 3630305 h 4735773"/>
              <a:gd name="connsiteX84" fmla="*/ 324520 w 788544"/>
              <a:gd name="connsiteY84" fmla="*/ 3671248 h 4735773"/>
              <a:gd name="connsiteX85" fmla="*/ 324520 w 788544"/>
              <a:gd name="connsiteY85" fmla="*/ 3759958 h 4735773"/>
              <a:gd name="connsiteX86" fmla="*/ 283577 w 788544"/>
              <a:gd name="connsiteY86" fmla="*/ 3794078 h 4735773"/>
              <a:gd name="connsiteX87" fmla="*/ 249457 w 788544"/>
              <a:gd name="connsiteY87" fmla="*/ 3807726 h 4735773"/>
              <a:gd name="connsiteX88" fmla="*/ 351816 w 788544"/>
              <a:gd name="connsiteY88" fmla="*/ 3882788 h 4735773"/>
              <a:gd name="connsiteX89" fmla="*/ 413231 w 788544"/>
              <a:gd name="connsiteY89" fmla="*/ 3957851 h 4735773"/>
              <a:gd name="connsiteX90" fmla="*/ 392759 w 788544"/>
              <a:gd name="connsiteY90" fmla="*/ 4019266 h 4735773"/>
              <a:gd name="connsiteX91" fmla="*/ 426878 w 788544"/>
              <a:gd name="connsiteY91" fmla="*/ 4053385 h 4735773"/>
              <a:gd name="connsiteX92" fmla="*/ 372287 w 788544"/>
              <a:gd name="connsiteY92" fmla="*/ 4087505 h 4735773"/>
              <a:gd name="connsiteX93" fmla="*/ 447350 w 788544"/>
              <a:gd name="connsiteY93" fmla="*/ 4121624 h 4735773"/>
              <a:gd name="connsiteX94" fmla="*/ 420054 w 788544"/>
              <a:gd name="connsiteY94" fmla="*/ 4169391 h 4735773"/>
              <a:gd name="connsiteX95" fmla="*/ 235810 w 788544"/>
              <a:gd name="connsiteY95" fmla="*/ 4223982 h 4735773"/>
              <a:gd name="connsiteX96" fmla="*/ 167571 w 788544"/>
              <a:gd name="connsiteY96" fmla="*/ 4244454 h 4735773"/>
              <a:gd name="connsiteX97" fmla="*/ 201690 w 788544"/>
              <a:gd name="connsiteY97" fmla="*/ 4333164 h 4735773"/>
              <a:gd name="connsiteX98" fmla="*/ 235810 w 788544"/>
              <a:gd name="connsiteY98" fmla="*/ 4401403 h 4735773"/>
              <a:gd name="connsiteX99" fmla="*/ 235810 w 788544"/>
              <a:gd name="connsiteY99" fmla="*/ 4435523 h 4735773"/>
              <a:gd name="connsiteX100" fmla="*/ 208514 w 788544"/>
              <a:gd name="connsiteY100" fmla="*/ 4476466 h 4735773"/>
              <a:gd name="connsiteX101" fmla="*/ 181219 w 788544"/>
              <a:gd name="connsiteY101" fmla="*/ 4503761 h 4735773"/>
              <a:gd name="connsiteX102" fmla="*/ 263105 w 788544"/>
              <a:gd name="connsiteY102" fmla="*/ 4551529 h 4735773"/>
              <a:gd name="connsiteX103" fmla="*/ 188042 w 788544"/>
              <a:gd name="connsiteY103" fmla="*/ 4592472 h 4735773"/>
              <a:gd name="connsiteX104" fmla="*/ 365463 w 788544"/>
              <a:gd name="connsiteY104" fmla="*/ 4619767 h 4735773"/>
              <a:gd name="connsiteX105" fmla="*/ 392759 w 788544"/>
              <a:gd name="connsiteY105" fmla="*/ 4653887 h 4735773"/>
              <a:gd name="connsiteX106" fmla="*/ 331344 w 788544"/>
              <a:gd name="connsiteY106" fmla="*/ 4688006 h 4735773"/>
              <a:gd name="connsiteX107" fmla="*/ 331344 w 788544"/>
              <a:gd name="connsiteY107" fmla="*/ 4688006 h 4735773"/>
              <a:gd name="connsiteX108" fmla="*/ 269929 w 788544"/>
              <a:gd name="connsiteY108" fmla="*/ 4735773 h 4735773"/>
              <a:gd name="connsiteX0" fmla="*/ 16318 w 804862"/>
              <a:gd name="connsiteY0" fmla="*/ 0 h 4696016"/>
              <a:gd name="connsiteX1" fmla="*/ 664765 w 804862"/>
              <a:gd name="connsiteY1" fmla="*/ 4570 h 4696016"/>
              <a:gd name="connsiteX2" fmla="*/ 484140 w 804862"/>
              <a:gd name="connsiteY2" fmla="*/ 40944 h 4696016"/>
              <a:gd name="connsiteX3" fmla="*/ 634265 w 804862"/>
              <a:gd name="connsiteY3" fmla="*/ 88711 h 4696016"/>
              <a:gd name="connsiteX4" fmla="*/ 750271 w 804862"/>
              <a:gd name="connsiteY4" fmla="*/ 102358 h 4696016"/>
              <a:gd name="connsiteX5" fmla="*/ 579674 w 804862"/>
              <a:gd name="connsiteY5" fmla="*/ 136478 h 4696016"/>
              <a:gd name="connsiteX6" fmla="*/ 552378 w 804862"/>
              <a:gd name="connsiteY6" fmla="*/ 156949 h 4696016"/>
              <a:gd name="connsiteX7" fmla="*/ 477316 w 804862"/>
              <a:gd name="connsiteY7" fmla="*/ 191069 h 4696016"/>
              <a:gd name="connsiteX8" fmla="*/ 600146 w 804862"/>
              <a:gd name="connsiteY8" fmla="*/ 259308 h 4696016"/>
              <a:gd name="connsiteX9" fmla="*/ 668384 w 804862"/>
              <a:gd name="connsiteY9" fmla="*/ 272955 h 4696016"/>
              <a:gd name="connsiteX10" fmla="*/ 600146 w 804862"/>
              <a:gd name="connsiteY10" fmla="*/ 327547 h 4696016"/>
              <a:gd name="connsiteX11" fmla="*/ 572850 w 804862"/>
              <a:gd name="connsiteY11" fmla="*/ 361666 h 4696016"/>
              <a:gd name="connsiteX12" fmla="*/ 661560 w 804862"/>
              <a:gd name="connsiteY12" fmla="*/ 436729 h 4696016"/>
              <a:gd name="connsiteX13" fmla="*/ 572850 w 804862"/>
              <a:gd name="connsiteY13" fmla="*/ 443552 h 4696016"/>
              <a:gd name="connsiteX14" fmla="*/ 368134 w 804862"/>
              <a:gd name="connsiteY14" fmla="*/ 464024 h 4696016"/>
              <a:gd name="connsiteX15" fmla="*/ 374957 w 804862"/>
              <a:gd name="connsiteY15" fmla="*/ 491320 h 4696016"/>
              <a:gd name="connsiteX16" fmla="*/ 402253 w 804862"/>
              <a:gd name="connsiteY16" fmla="*/ 545911 h 4696016"/>
              <a:gd name="connsiteX17" fmla="*/ 559202 w 804862"/>
              <a:gd name="connsiteY17" fmla="*/ 580030 h 4696016"/>
              <a:gd name="connsiteX18" fmla="*/ 450020 w 804862"/>
              <a:gd name="connsiteY18" fmla="*/ 614149 h 4696016"/>
              <a:gd name="connsiteX19" fmla="*/ 402253 w 804862"/>
              <a:gd name="connsiteY19" fmla="*/ 668741 h 4696016"/>
              <a:gd name="connsiteX20" fmla="*/ 388605 w 804862"/>
              <a:gd name="connsiteY20" fmla="*/ 730155 h 4696016"/>
              <a:gd name="connsiteX21" fmla="*/ 531907 w 804862"/>
              <a:gd name="connsiteY21" fmla="*/ 805218 h 4696016"/>
              <a:gd name="connsiteX22" fmla="*/ 470492 w 804862"/>
              <a:gd name="connsiteY22" fmla="*/ 825690 h 4696016"/>
              <a:gd name="connsiteX23" fmla="*/ 702504 w 804862"/>
              <a:gd name="connsiteY23" fmla="*/ 887105 h 4696016"/>
              <a:gd name="connsiteX24" fmla="*/ 654737 w 804862"/>
              <a:gd name="connsiteY24" fmla="*/ 928048 h 4696016"/>
              <a:gd name="connsiteX25" fmla="*/ 804862 w 804862"/>
              <a:gd name="connsiteY25" fmla="*/ 989463 h 4696016"/>
              <a:gd name="connsiteX26" fmla="*/ 688856 w 804862"/>
              <a:gd name="connsiteY26" fmla="*/ 1016758 h 4696016"/>
              <a:gd name="connsiteX27" fmla="*/ 736623 w 804862"/>
              <a:gd name="connsiteY27" fmla="*/ 1057702 h 4696016"/>
              <a:gd name="connsiteX28" fmla="*/ 627441 w 804862"/>
              <a:gd name="connsiteY28" fmla="*/ 1091821 h 4696016"/>
              <a:gd name="connsiteX29" fmla="*/ 709328 w 804862"/>
              <a:gd name="connsiteY29" fmla="*/ 1132764 h 4696016"/>
              <a:gd name="connsiteX30" fmla="*/ 627441 w 804862"/>
              <a:gd name="connsiteY30" fmla="*/ 1153236 h 4696016"/>
              <a:gd name="connsiteX31" fmla="*/ 627441 w 804862"/>
              <a:gd name="connsiteY31" fmla="*/ 1153236 h 4696016"/>
              <a:gd name="connsiteX32" fmla="*/ 668384 w 804862"/>
              <a:gd name="connsiteY32" fmla="*/ 1269242 h 4696016"/>
              <a:gd name="connsiteX33" fmla="*/ 729799 w 804862"/>
              <a:gd name="connsiteY33" fmla="*/ 1296538 h 4696016"/>
              <a:gd name="connsiteX34" fmla="*/ 620617 w 804862"/>
              <a:gd name="connsiteY34" fmla="*/ 1337481 h 4696016"/>
              <a:gd name="connsiteX35" fmla="*/ 722975 w 804862"/>
              <a:gd name="connsiteY35" fmla="*/ 1412544 h 4696016"/>
              <a:gd name="connsiteX36" fmla="*/ 709328 w 804862"/>
              <a:gd name="connsiteY36" fmla="*/ 1439839 h 4696016"/>
              <a:gd name="connsiteX37" fmla="*/ 661560 w 804862"/>
              <a:gd name="connsiteY37" fmla="*/ 1508078 h 4696016"/>
              <a:gd name="connsiteX38" fmla="*/ 729799 w 804862"/>
              <a:gd name="connsiteY38" fmla="*/ 1535373 h 4696016"/>
              <a:gd name="connsiteX39" fmla="*/ 641089 w 804862"/>
              <a:gd name="connsiteY39" fmla="*/ 1562669 h 4696016"/>
              <a:gd name="connsiteX40" fmla="*/ 695680 w 804862"/>
              <a:gd name="connsiteY40" fmla="*/ 1596788 h 4696016"/>
              <a:gd name="connsiteX41" fmla="*/ 600146 w 804862"/>
              <a:gd name="connsiteY41" fmla="*/ 1617260 h 4696016"/>
              <a:gd name="connsiteX42" fmla="*/ 729799 w 804862"/>
              <a:gd name="connsiteY42" fmla="*/ 1658203 h 4696016"/>
              <a:gd name="connsiteX43" fmla="*/ 736623 w 804862"/>
              <a:gd name="connsiteY43" fmla="*/ 1705970 h 4696016"/>
              <a:gd name="connsiteX44" fmla="*/ 668384 w 804862"/>
              <a:gd name="connsiteY44" fmla="*/ 1849272 h 4696016"/>
              <a:gd name="connsiteX45" fmla="*/ 661560 w 804862"/>
              <a:gd name="connsiteY45" fmla="*/ 1890215 h 4696016"/>
              <a:gd name="connsiteX46" fmla="*/ 661560 w 804862"/>
              <a:gd name="connsiteY46" fmla="*/ 1903863 h 4696016"/>
              <a:gd name="connsiteX47" fmla="*/ 716151 w 804862"/>
              <a:gd name="connsiteY47" fmla="*/ 1944806 h 4696016"/>
              <a:gd name="connsiteX48" fmla="*/ 620617 w 804862"/>
              <a:gd name="connsiteY48" fmla="*/ 2006221 h 4696016"/>
              <a:gd name="connsiteX49" fmla="*/ 675208 w 804862"/>
              <a:gd name="connsiteY49" fmla="*/ 2074460 h 4696016"/>
              <a:gd name="connsiteX50" fmla="*/ 436372 w 804862"/>
              <a:gd name="connsiteY50" fmla="*/ 2122227 h 4696016"/>
              <a:gd name="connsiteX51" fmla="*/ 688856 w 804862"/>
              <a:gd name="connsiteY51" fmla="*/ 2169994 h 4696016"/>
              <a:gd name="connsiteX52" fmla="*/ 722975 w 804862"/>
              <a:gd name="connsiteY52" fmla="*/ 2190466 h 4696016"/>
              <a:gd name="connsiteX53" fmla="*/ 579674 w 804862"/>
              <a:gd name="connsiteY53" fmla="*/ 2251881 h 4696016"/>
              <a:gd name="connsiteX54" fmla="*/ 497787 w 804862"/>
              <a:gd name="connsiteY54" fmla="*/ 2279176 h 4696016"/>
              <a:gd name="connsiteX55" fmla="*/ 620617 w 804862"/>
              <a:gd name="connsiteY55" fmla="*/ 2333767 h 4696016"/>
              <a:gd name="connsiteX56" fmla="*/ 504611 w 804862"/>
              <a:gd name="connsiteY56" fmla="*/ 2395182 h 4696016"/>
              <a:gd name="connsiteX57" fmla="*/ 477316 w 804862"/>
              <a:gd name="connsiteY57" fmla="*/ 2436126 h 4696016"/>
              <a:gd name="connsiteX58" fmla="*/ 381781 w 804862"/>
              <a:gd name="connsiteY58" fmla="*/ 2442949 h 4696016"/>
              <a:gd name="connsiteX59" fmla="*/ 374957 w 804862"/>
              <a:gd name="connsiteY59" fmla="*/ 2504364 h 4696016"/>
              <a:gd name="connsiteX60" fmla="*/ 518259 w 804862"/>
              <a:gd name="connsiteY60" fmla="*/ 2545308 h 4696016"/>
              <a:gd name="connsiteX61" fmla="*/ 374957 w 804862"/>
              <a:gd name="connsiteY61" fmla="*/ 2668138 h 4696016"/>
              <a:gd name="connsiteX62" fmla="*/ 395429 w 804862"/>
              <a:gd name="connsiteY62" fmla="*/ 2729552 h 4696016"/>
              <a:gd name="connsiteX63" fmla="*/ 415901 w 804862"/>
              <a:gd name="connsiteY63" fmla="*/ 2770496 h 4696016"/>
              <a:gd name="connsiteX64" fmla="*/ 361310 w 804862"/>
              <a:gd name="connsiteY64" fmla="*/ 2818263 h 4696016"/>
              <a:gd name="connsiteX65" fmla="*/ 368134 w 804862"/>
              <a:gd name="connsiteY65" fmla="*/ 2900149 h 4696016"/>
              <a:gd name="connsiteX66" fmla="*/ 368134 w 804862"/>
              <a:gd name="connsiteY66" fmla="*/ 3022979 h 4696016"/>
              <a:gd name="connsiteX67" fmla="*/ 347662 w 804862"/>
              <a:gd name="connsiteY67" fmla="*/ 3022979 h 4696016"/>
              <a:gd name="connsiteX68" fmla="*/ 450020 w 804862"/>
              <a:gd name="connsiteY68" fmla="*/ 3098042 h 4696016"/>
              <a:gd name="connsiteX69" fmla="*/ 463668 w 804862"/>
              <a:gd name="connsiteY69" fmla="*/ 3145809 h 4696016"/>
              <a:gd name="connsiteX70" fmla="*/ 395429 w 804862"/>
              <a:gd name="connsiteY70" fmla="*/ 3193576 h 4696016"/>
              <a:gd name="connsiteX71" fmla="*/ 436372 w 804862"/>
              <a:gd name="connsiteY71" fmla="*/ 3241344 h 4696016"/>
              <a:gd name="connsiteX72" fmla="*/ 279423 w 804862"/>
              <a:gd name="connsiteY72" fmla="*/ 3254991 h 4696016"/>
              <a:gd name="connsiteX73" fmla="*/ 279423 w 804862"/>
              <a:gd name="connsiteY73" fmla="*/ 3254991 h 4696016"/>
              <a:gd name="connsiteX74" fmla="*/ 361310 w 804862"/>
              <a:gd name="connsiteY74" fmla="*/ 3295935 h 4696016"/>
              <a:gd name="connsiteX75" fmla="*/ 456844 w 804862"/>
              <a:gd name="connsiteY75" fmla="*/ 3330054 h 4696016"/>
              <a:gd name="connsiteX76" fmla="*/ 497787 w 804862"/>
              <a:gd name="connsiteY76" fmla="*/ 3384645 h 4696016"/>
              <a:gd name="connsiteX77" fmla="*/ 518259 w 804862"/>
              <a:gd name="connsiteY77" fmla="*/ 3391469 h 4696016"/>
              <a:gd name="connsiteX78" fmla="*/ 347662 w 804862"/>
              <a:gd name="connsiteY78" fmla="*/ 3411941 h 4696016"/>
              <a:gd name="connsiteX79" fmla="*/ 293071 w 804862"/>
              <a:gd name="connsiteY79" fmla="*/ 3459708 h 4696016"/>
              <a:gd name="connsiteX80" fmla="*/ 320366 w 804862"/>
              <a:gd name="connsiteY80" fmla="*/ 3507475 h 4696016"/>
              <a:gd name="connsiteX81" fmla="*/ 306719 w 804862"/>
              <a:gd name="connsiteY81" fmla="*/ 3562066 h 4696016"/>
              <a:gd name="connsiteX82" fmla="*/ 306719 w 804862"/>
              <a:gd name="connsiteY82" fmla="*/ 3562066 h 4696016"/>
              <a:gd name="connsiteX83" fmla="*/ 388605 w 804862"/>
              <a:gd name="connsiteY83" fmla="*/ 3630305 h 4696016"/>
              <a:gd name="connsiteX84" fmla="*/ 340838 w 804862"/>
              <a:gd name="connsiteY84" fmla="*/ 3671248 h 4696016"/>
              <a:gd name="connsiteX85" fmla="*/ 340838 w 804862"/>
              <a:gd name="connsiteY85" fmla="*/ 3759958 h 4696016"/>
              <a:gd name="connsiteX86" fmla="*/ 299895 w 804862"/>
              <a:gd name="connsiteY86" fmla="*/ 3794078 h 4696016"/>
              <a:gd name="connsiteX87" fmla="*/ 265775 w 804862"/>
              <a:gd name="connsiteY87" fmla="*/ 3807726 h 4696016"/>
              <a:gd name="connsiteX88" fmla="*/ 368134 w 804862"/>
              <a:gd name="connsiteY88" fmla="*/ 3882788 h 4696016"/>
              <a:gd name="connsiteX89" fmla="*/ 429549 w 804862"/>
              <a:gd name="connsiteY89" fmla="*/ 3957851 h 4696016"/>
              <a:gd name="connsiteX90" fmla="*/ 409077 w 804862"/>
              <a:gd name="connsiteY90" fmla="*/ 4019266 h 4696016"/>
              <a:gd name="connsiteX91" fmla="*/ 443196 w 804862"/>
              <a:gd name="connsiteY91" fmla="*/ 4053385 h 4696016"/>
              <a:gd name="connsiteX92" fmla="*/ 388605 w 804862"/>
              <a:gd name="connsiteY92" fmla="*/ 4087505 h 4696016"/>
              <a:gd name="connsiteX93" fmla="*/ 463668 w 804862"/>
              <a:gd name="connsiteY93" fmla="*/ 4121624 h 4696016"/>
              <a:gd name="connsiteX94" fmla="*/ 436372 w 804862"/>
              <a:gd name="connsiteY94" fmla="*/ 4169391 h 4696016"/>
              <a:gd name="connsiteX95" fmla="*/ 252128 w 804862"/>
              <a:gd name="connsiteY95" fmla="*/ 4223982 h 4696016"/>
              <a:gd name="connsiteX96" fmla="*/ 183889 w 804862"/>
              <a:gd name="connsiteY96" fmla="*/ 4244454 h 4696016"/>
              <a:gd name="connsiteX97" fmla="*/ 218008 w 804862"/>
              <a:gd name="connsiteY97" fmla="*/ 4333164 h 4696016"/>
              <a:gd name="connsiteX98" fmla="*/ 252128 w 804862"/>
              <a:gd name="connsiteY98" fmla="*/ 4401403 h 4696016"/>
              <a:gd name="connsiteX99" fmla="*/ 252128 w 804862"/>
              <a:gd name="connsiteY99" fmla="*/ 4435523 h 4696016"/>
              <a:gd name="connsiteX100" fmla="*/ 224832 w 804862"/>
              <a:gd name="connsiteY100" fmla="*/ 4476466 h 4696016"/>
              <a:gd name="connsiteX101" fmla="*/ 197537 w 804862"/>
              <a:gd name="connsiteY101" fmla="*/ 4503761 h 4696016"/>
              <a:gd name="connsiteX102" fmla="*/ 279423 w 804862"/>
              <a:gd name="connsiteY102" fmla="*/ 4551529 h 4696016"/>
              <a:gd name="connsiteX103" fmla="*/ 204360 w 804862"/>
              <a:gd name="connsiteY103" fmla="*/ 4592472 h 4696016"/>
              <a:gd name="connsiteX104" fmla="*/ 381781 w 804862"/>
              <a:gd name="connsiteY104" fmla="*/ 4619767 h 4696016"/>
              <a:gd name="connsiteX105" fmla="*/ 409077 w 804862"/>
              <a:gd name="connsiteY105" fmla="*/ 4653887 h 4696016"/>
              <a:gd name="connsiteX106" fmla="*/ 347662 w 804862"/>
              <a:gd name="connsiteY106" fmla="*/ 4688006 h 4696016"/>
              <a:gd name="connsiteX107" fmla="*/ 347662 w 804862"/>
              <a:gd name="connsiteY107" fmla="*/ 4688006 h 4696016"/>
              <a:gd name="connsiteX108" fmla="*/ 0 w 804862"/>
              <a:gd name="connsiteY108" fmla="*/ 4696016 h 4696016"/>
              <a:gd name="connsiteX0" fmla="*/ 16318 w 804862"/>
              <a:gd name="connsiteY0" fmla="*/ 0 h 4696016"/>
              <a:gd name="connsiteX1" fmla="*/ 664765 w 804862"/>
              <a:gd name="connsiteY1" fmla="*/ 4570 h 4696016"/>
              <a:gd name="connsiteX2" fmla="*/ 484140 w 804862"/>
              <a:gd name="connsiteY2" fmla="*/ 40944 h 4696016"/>
              <a:gd name="connsiteX3" fmla="*/ 634265 w 804862"/>
              <a:gd name="connsiteY3" fmla="*/ 88711 h 4696016"/>
              <a:gd name="connsiteX4" fmla="*/ 750271 w 804862"/>
              <a:gd name="connsiteY4" fmla="*/ 102358 h 4696016"/>
              <a:gd name="connsiteX5" fmla="*/ 579674 w 804862"/>
              <a:gd name="connsiteY5" fmla="*/ 136478 h 4696016"/>
              <a:gd name="connsiteX6" fmla="*/ 552378 w 804862"/>
              <a:gd name="connsiteY6" fmla="*/ 156949 h 4696016"/>
              <a:gd name="connsiteX7" fmla="*/ 477316 w 804862"/>
              <a:gd name="connsiteY7" fmla="*/ 191069 h 4696016"/>
              <a:gd name="connsiteX8" fmla="*/ 600146 w 804862"/>
              <a:gd name="connsiteY8" fmla="*/ 259308 h 4696016"/>
              <a:gd name="connsiteX9" fmla="*/ 668384 w 804862"/>
              <a:gd name="connsiteY9" fmla="*/ 272955 h 4696016"/>
              <a:gd name="connsiteX10" fmla="*/ 600146 w 804862"/>
              <a:gd name="connsiteY10" fmla="*/ 327547 h 4696016"/>
              <a:gd name="connsiteX11" fmla="*/ 572850 w 804862"/>
              <a:gd name="connsiteY11" fmla="*/ 361666 h 4696016"/>
              <a:gd name="connsiteX12" fmla="*/ 661560 w 804862"/>
              <a:gd name="connsiteY12" fmla="*/ 436729 h 4696016"/>
              <a:gd name="connsiteX13" fmla="*/ 572850 w 804862"/>
              <a:gd name="connsiteY13" fmla="*/ 443552 h 4696016"/>
              <a:gd name="connsiteX14" fmla="*/ 368134 w 804862"/>
              <a:gd name="connsiteY14" fmla="*/ 464024 h 4696016"/>
              <a:gd name="connsiteX15" fmla="*/ 374957 w 804862"/>
              <a:gd name="connsiteY15" fmla="*/ 491320 h 4696016"/>
              <a:gd name="connsiteX16" fmla="*/ 402253 w 804862"/>
              <a:gd name="connsiteY16" fmla="*/ 545911 h 4696016"/>
              <a:gd name="connsiteX17" fmla="*/ 559202 w 804862"/>
              <a:gd name="connsiteY17" fmla="*/ 580030 h 4696016"/>
              <a:gd name="connsiteX18" fmla="*/ 450020 w 804862"/>
              <a:gd name="connsiteY18" fmla="*/ 614149 h 4696016"/>
              <a:gd name="connsiteX19" fmla="*/ 402253 w 804862"/>
              <a:gd name="connsiteY19" fmla="*/ 668741 h 4696016"/>
              <a:gd name="connsiteX20" fmla="*/ 388605 w 804862"/>
              <a:gd name="connsiteY20" fmla="*/ 730155 h 4696016"/>
              <a:gd name="connsiteX21" fmla="*/ 531907 w 804862"/>
              <a:gd name="connsiteY21" fmla="*/ 805218 h 4696016"/>
              <a:gd name="connsiteX22" fmla="*/ 470492 w 804862"/>
              <a:gd name="connsiteY22" fmla="*/ 825690 h 4696016"/>
              <a:gd name="connsiteX23" fmla="*/ 702504 w 804862"/>
              <a:gd name="connsiteY23" fmla="*/ 887105 h 4696016"/>
              <a:gd name="connsiteX24" fmla="*/ 654737 w 804862"/>
              <a:gd name="connsiteY24" fmla="*/ 928048 h 4696016"/>
              <a:gd name="connsiteX25" fmla="*/ 804862 w 804862"/>
              <a:gd name="connsiteY25" fmla="*/ 989463 h 4696016"/>
              <a:gd name="connsiteX26" fmla="*/ 688856 w 804862"/>
              <a:gd name="connsiteY26" fmla="*/ 1016758 h 4696016"/>
              <a:gd name="connsiteX27" fmla="*/ 736623 w 804862"/>
              <a:gd name="connsiteY27" fmla="*/ 1057702 h 4696016"/>
              <a:gd name="connsiteX28" fmla="*/ 627441 w 804862"/>
              <a:gd name="connsiteY28" fmla="*/ 1091821 h 4696016"/>
              <a:gd name="connsiteX29" fmla="*/ 709328 w 804862"/>
              <a:gd name="connsiteY29" fmla="*/ 1132764 h 4696016"/>
              <a:gd name="connsiteX30" fmla="*/ 627441 w 804862"/>
              <a:gd name="connsiteY30" fmla="*/ 1153236 h 4696016"/>
              <a:gd name="connsiteX31" fmla="*/ 627441 w 804862"/>
              <a:gd name="connsiteY31" fmla="*/ 1153236 h 4696016"/>
              <a:gd name="connsiteX32" fmla="*/ 668384 w 804862"/>
              <a:gd name="connsiteY32" fmla="*/ 1269242 h 4696016"/>
              <a:gd name="connsiteX33" fmla="*/ 729799 w 804862"/>
              <a:gd name="connsiteY33" fmla="*/ 1296538 h 4696016"/>
              <a:gd name="connsiteX34" fmla="*/ 620617 w 804862"/>
              <a:gd name="connsiteY34" fmla="*/ 1337481 h 4696016"/>
              <a:gd name="connsiteX35" fmla="*/ 722975 w 804862"/>
              <a:gd name="connsiteY35" fmla="*/ 1412544 h 4696016"/>
              <a:gd name="connsiteX36" fmla="*/ 709328 w 804862"/>
              <a:gd name="connsiteY36" fmla="*/ 1439839 h 4696016"/>
              <a:gd name="connsiteX37" fmla="*/ 661560 w 804862"/>
              <a:gd name="connsiteY37" fmla="*/ 1508078 h 4696016"/>
              <a:gd name="connsiteX38" fmla="*/ 729799 w 804862"/>
              <a:gd name="connsiteY38" fmla="*/ 1535373 h 4696016"/>
              <a:gd name="connsiteX39" fmla="*/ 641089 w 804862"/>
              <a:gd name="connsiteY39" fmla="*/ 1562669 h 4696016"/>
              <a:gd name="connsiteX40" fmla="*/ 695680 w 804862"/>
              <a:gd name="connsiteY40" fmla="*/ 1596788 h 4696016"/>
              <a:gd name="connsiteX41" fmla="*/ 600146 w 804862"/>
              <a:gd name="connsiteY41" fmla="*/ 1617260 h 4696016"/>
              <a:gd name="connsiteX42" fmla="*/ 729799 w 804862"/>
              <a:gd name="connsiteY42" fmla="*/ 1658203 h 4696016"/>
              <a:gd name="connsiteX43" fmla="*/ 736623 w 804862"/>
              <a:gd name="connsiteY43" fmla="*/ 1705970 h 4696016"/>
              <a:gd name="connsiteX44" fmla="*/ 668384 w 804862"/>
              <a:gd name="connsiteY44" fmla="*/ 1849272 h 4696016"/>
              <a:gd name="connsiteX45" fmla="*/ 661560 w 804862"/>
              <a:gd name="connsiteY45" fmla="*/ 1890215 h 4696016"/>
              <a:gd name="connsiteX46" fmla="*/ 661560 w 804862"/>
              <a:gd name="connsiteY46" fmla="*/ 1903863 h 4696016"/>
              <a:gd name="connsiteX47" fmla="*/ 716151 w 804862"/>
              <a:gd name="connsiteY47" fmla="*/ 1944806 h 4696016"/>
              <a:gd name="connsiteX48" fmla="*/ 620617 w 804862"/>
              <a:gd name="connsiteY48" fmla="*/ 2006221 h 4696016"/>
              <a:gd name="connsiteX49" fmla="*/ 675208 w 804862"/>
              <a:gd name="connsiteY49" fmla="*/ 2074460 h 4696016"/>
              <a:gd name="connsiteX50" fmla="*/ 436372 w 804862"/>
              <a:gd name="connsiteY50" fmla="*/ 2122227 h 4696016"/>
              <a:gd name="connsiteX51" fmla="*/ 688856 w 804862"/>
              <a:gd name="connsiteY51" fmla="*/ 2169994 h 4696016"/>
              <a:gd name="connsiteX52" fmla="*/ 722975 w 804862"/>
              <a:gd name="connsiteY52" fmla="*/ 2190466 h 4696016"/>
              <a:gd name="connsiteX53" fmla="*/ 579674 w 804862"/>
              <a:gd name="connsiteY53" fmla="*/ 2251881 h 4696016"/>
              <a:gd name="connsiteX54" fmla="*/ 497787 w 804862"/>
              <a:gd name="connsiteY54" fmla="*/ 2279176 h 4696016"/>
              <a:gd name="connsiteX55" fmla="*/ 620617 w 804862"/>
              <a:gd name="connsiteY55" fmla="*/ 2333767 h 4696016"/>
              <a:gd name="connsiteX56" fmla="*/ 504611 w 804862"/>
              <a:gd name="connsiteY56" fmla="*/ 2395182 h 4696016"/>
              <a:gd name="connsiteX57" fmla="*/ 477316 w 804862"/>
              <a:gd name="connsiteY57" fmla="*/ 2436126 h 4696016"/>
              <a:gd name="connsiteX58" fmla="*/ 381781 w 804862"/>
              <a:gd name="connsiteY58" fmla="*/ 2442949 h 4696016"/>
              <a:gd name="connsiteX59" fmla="*/ 374957 w 804862"/>
              <a:gd name="connsiteY59" fmla="*/ 2504364 h 4696016"/>
              <a:gd name="connsiteX60" fmla="*/ 518259 w 804862"/>
              <a:gd name="connsiteY60" fmla="*/ 2545308 h 4696016"/>
              <a:gd name="connsiteX61" fmla="*/ 374957 w 804862"/>
              <a:gd name="connsiteY61" fmla="*/ 2668138 h 4696016"/>
              <a:gd name="connsiteX62" fmla="*/ 395429 w 804862"/>
              <a:gd name="connsiteY62" fmla="*/ 2729552 h 4696016"/>
              <a:gd name="connsiteX63" fmla="*/ 415901 w 804862"/>
              <a:gd name="connsiteY63" fmla="*/ 2770496 h 4696016"/>
              <a:gd name="connsiteX64" fmla="*/ 361310 w 804862"/>
              <a:gd name="connsiteY64" fmla="*/ 2818263 h 4696016"/>
              <a:gd name="connsiteX65" fmla="*/ 368134 w 804862"/>
              <a:gd name="connsiteY65" fmla="*/ 2900149 h 4696016"/>
              <a:gd name="connsiteX66" fmla="*/ 368134 w 804862"/>
              <a:gd name="connsiteY66" fmla="*/ 3022979 h 4696016"/>
              <a:gd name="connsiteX67" fmla="*/ 347662 w 804862"/>
              <a:gd name="connsiteY67" fmla="*/ 3022979 h 4696016"/>
              <a:gd name="connsiteX68" fmla="*/ 450020 w 804862"/>
              <a:gd name="connsiteY68" fmla="*/ 3098042 h 4696016"/>
              <a:gd name="connsiteX69" fmla="*/ 463668 w 804862"/>
              <a:gd name="connsiteY69" fmla="*/ 3145809 h 4696016"/>
              <a:gd name="connsiteX70" fmla="*/ 395429 w 804862"/>
              <a:gd name="connsiteY70" fmla="*/ 3193576 h 4696016"/>
              <a:gd name="connsiteX71" fmla="*/ 436372 w 804862"/>
              <a:gd name="connsiteY71" fmla="*/ 3241344 h 4696016"/>
              <a:gd name="connsiteX72" fmla="*/ 279423 w 804862"/>
              <a:gd name="connsiteY72" fmla="*/ 3254991 h 4696016"/>
              <a:gd name="connsiteX73" fmla="*/ 279423 w 804862"/>
              <a:gd name="connsiteY73" fmla="*/ 3254991 h 4696016"/>
              <a:gd name="connsiteX74" fmla="*/ 361310 w 804862"/>
              <a:gd name="connsiteY74" fmla="*/ 3295935 h 4696016"/>
              <a:gd name="connsiteX75" fmla="*/ 456844 w 804862"/>
              <a:gd name="connsiteY75" fmla="*/ 3330054 h 4696016"/>
              <a:gd name="connsiteX76" fmla="*/ 497787 w 804862"/>
              <a:gd name="connsiteY76" fmla="*/ 3384645 h 4696016"/>
              <a:gd name="connsiteX77" fmla="*/ 518259 w 804862"/>
              <a:gd name="connsiteY77" fmla="*/ 3391469 h 4696016"/>
              <a:gd name="connsiteX78" fmla="*/ 347662 w 804862"/>
              <a:gd name="connsiteY78" fmla="*/ 3411941 h 4696016"/>
              <a:gd name="connsiteX79" fmla="*/ 293071 w 804862"/>
              <a:gd name="connsiteY79" fmla="*/ 3459708 h 4696016"/>
              <a:gd name="connsiteX80" fmla="*/ 320366 w 804862"/>
              <a:gd name="connsiteY80" fmla="*/ 3507475 h 4696016"/>
              <a:gd name="connsiteX81" fmla="*/ 306719 w 804862"/>
              <a:gd name="connsiteY81" fmla="*/ 3562066 h 4696016"/>
              <a:gd name="connsiteX82" fmla="*/ 306719 w 804862"/>
              <a:gd name="connsiteY82" fmla="*/ 3562066 h 4696016"/>
              <a:gd name="connsiteX83" fmla="*/ 388605 w 804862"/>
              <a:gd name="connsiteY83" fmla="*/ 3630305 h 4696016"/>
              <a:gd name="connsiteX84" fmla="*/ 340838 w 804862"/>
              <a:gd name="connsiteY84" fmla="*/ 3671248 h 4696016"/>
              <a:gd name="connsiteX85" fmla="*/ 340838 w 804862"/>
              <a:gd name="connsiteY85" fmla="*/ 3759958 h 4696016"/>
              <a:gd name="connsiteX86" fmla="*/ 299895 w 804862"/>
              <a:gd name="connsiteY86" fmla="*/ 3794078 h 4696016"/>
              <a:gd name="connsiteX87" fmla="*/ 265775 w 804862"/>
              <a:gd name="connsiteY87" fmla="*/ 3807726 h 4696016"/>
              <a:gd name="connsiteX88" fmla="*/ 368134 w 804862"/>
              <a:gd name="connsiteY88" fmla="*/ 3882788 h 4696016"/>
              <a:gd name="connsiteX89" fmla="*/ 429549 w 804862"/>
              <a:gd name="connsiteY89" fmla="*/ 3957851 h 4696016"/>
              <a:gd name="connsiteX90" fmla="*/ 409077 w 804862"/>
              <a:gd name="connsiteY90" fmla="*/ 4019266 h 4696016"/>
              <a:gd name="connsiteX91" fmla="*/ 443196 w 804862"/>
              <a:gd name="connsiteY91" fmla="*/ 4053385 h 4696016"/>
              <a:gd name="connsiteX92" fmla="*/ 388605 w 804862"/>
              <a:gd name="connsiteY92" fmla="*/ 4087505 h 4696016"/>
              <a:gd name="connsiteX93" fmla="*/ 463668 w 804862"/>
              <a:gd name="connsiteY93" fmla="*/ 4121624 h 4696016"/>
              <a:gd name="connsiteX94" fmla="*/ 436372 w 804862"/>
              <a:gd name="connsiteY94" fmla="*/ 4169391 h 4696016"/>
              <a:gd name="connsiteX95" fmla="*/ 252128 w 804862"/>
              <a:gd name="connsiteY95" fmla="*/ 4223982 h 4696016"/>
              <a:gd name="connsiteX96" fmla="*/ 183889 w 804862"/>
              <a:gd name="connsiteY96" fmla="*/ 4244454 h 4696016"/>
              <a:gd name="connsiteX97" fmla="*/ 218008 w 804862"/>
              <a:gd name="connsiteY97" fmla="*/ 4333164 h 4696016"/>
              <a:gd name="connsiteX98" fmla="*/ 252128 w 804862"/>
              <a:gd name="connsiteY98" fmla="*/ 4401403 h 4696016"/>
              <a:gd name="connsiteX99" fmla="*/ 252128 w 804862"/>
              <a:gd name="connsiteY99" fmla="*/ 4435523 h 4696016"/>
              <a:gd name="connsiteX100" fmla="*/ 224832 w 804862"/>
              <a:gd name="connsiteY100" fmla="*/ 4476466 h 4696016"/>
              <a:gd name="connsiteX101" fmla="*/ 197537 w 804862"/>
              <a:gd name="connsiteY101" fmla="*/ 4503761 h 4696016"/>
              <a:gd name="connsiteX102" fmla="*/ 279423 w 804862"/>
              <a:gd name="connsiteY102" fmla="*/ 4551529 h 4696016"/>
              <a:gd name="connsiteX103" fmla="*/ 204360 w 804862"/>
              <a:gd name="connsiteY103" fmla="*/ 4592472 h 4696016"/>
              <a:gd name="connsiteX104" fmla="*/ 381781 w 804862"/>
              <a:gd name="connsiteY104" fmla="*/ 4619767 h 4696016"/>
              <a:gd name="connsiteX105" fmla="*/ 409077 w 804862"/>
              <a:gd name="connsiteY105" fmla="*/ 4653887 h 4696016"/>
              <a:gd name="connsiteX106" fmla="*/ 347662 w 804862"/>
              <a:gd name="connsiteY106" fmla="*/ 4688006 h 4696016"/>
              <a:gd name="connsiteX107" fmla="*/ 307906 w 804862"/>
              <a:gd name="connsiteY107" fmla="*/ 4695958 h 4696016"/>
              <a:gd name="connsiteX108" fmla="*/ 0 w 804862"/>
              <a:gd name="connsiteY108" fmla="*/ 4696016 h 469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804862" h="4696016">
                <a:moveTo>
                  <a:pt x="16318" y="0"/>
                </a:moveTo>
                <a:lnTo>
                  <a:pt x="664765" y="4570"/>
                </a:lnTo>
                <a:lnTo>
                  <a:pt x="484140" y="40944"/>
                </a:lnTo>
                <a:lnTo>
                  <a:pt x="634265" y="88711"/>
                </a:lnTo>
                <a:lnTo>
                  <a:pt x="750271" y="102358"/>
                </a:lnTo>
                <a:lnTo>
                  <a:pt x="579674" y="136478"/>
                </a:lnTo>
                <a:lnTo>
                  <a:pt x="552378" y="156949"/>
                </a:lnTo>
                <a:lnTo>
                  <a:pt x="477316" y="191069"/>
                </a:lnTo>
                <a:lnTo>
                  <a:pt x="600146" y="259308"/>
                </a:lnTo>
                <a:lnTo>
                  <a:pt x="668384" y="272955"/>
                </a:lnTo>
                <a:lnTo>
                  <a:pt x="600146" y="327547"/>
                </a:lnTo>
                <a:lnTo>
                  <a:pt x="572850" y="361666"/>
                </a:lnTo>
                <a:lnTo>
                  <a:pt x="661560" y="436729"/>
                </a:lnTo>
                <a:lnTo>
                  <a:pt x="572850" y="443552"/>
                </a:lnTo>
                <a:lnTo>
                  <a:pt x="368134" y="464024"/>
                </a:lnTo>
                <a:lnTo>
                  <a:pt x="374957" y="491320"/>
                </a:lnTo>
                <a:lnTo>
                  <a:pt x="402253" y="545911"/>
                </a:lnTo>
                <a:lnTo>
                  <a:pt x="559202" y="580030"/>
                </a:lnTo>
                <a:lnTo>
                  <a:pt x="450020" y="614149"/>
                </a:lnTo>
                <a:lnTo>
                  <a:pt x="402253" y="668741"/>
                </a:lnTo>
                <a:lnTo>
                  <a:pt x="388605" y="730155"/>
                </a:lnTo>
                <a:lnTo>
                  <a:pt x="531907" y="805218"/>
                </a:lnTo>
                <a:lnTo>
                  <a:pt x="470492" y="825690"/>
                </a:lnTo>
                <a:lnTo>
                  <a:pt x="702504" y="887105"/>
                </a:lnTo>
                <a:lnTo>
                  <a:pt x="654737" y="928048"/>
                </a:lnTo>
                <a:lnTo>
                  <a:pt x="804862" y="989463"/>
                </a:lnTo>
                <a:lnTo>
                  <a:pt x="688856" y="1016758"/>
                </a:lnTo>
                <a:lnTo>
                  <a:pt x="736623" y="1057702"/>
                </a:lnTo>
                <a:lnTo>
                  <a:pt x="627441" y="1091821"/>
                </a:lnTo>
                <a:lnTo>
                  <a:pt x="709328" y="1132764"/>
                </a:lnTo>
                <a:lnTo>
                  <a:pt x="627441" y="1153236"/>
                </a:lnTo>
                <a:lnTo>
                  <a:pt x="627441" y="1153236"/>
                </a:lnTo>
                <a:lnTo>
                  <a:pt x="668384" y="1269242"/>
                </a:lnTo>
                <a:lnTo>
                  <a:pt x="729799" y="1296538"/>
                </a:lnTo>
                <a:lnTo>
                  <a:pt x="620617" y="1337481"/>
                </a:lnTo>
                <a:lnTo>
                  <a:pt x="722975" y="1412544"/>
                </a:lnTo>
                <a:lnTo>
                  <a:pt x="709328" y="1439839"/>
                </a:lnTo>
                <a:lnTo>
                  <a:pt x="661560" y="1508078"/>
                </a:lnTo>
                <a:lnTo>
                  <a:pt x="729799" y="1535373"/>
                </a:lnTo>
                <a:lnTo>
                  <a:pt x="641089" y="1562669"/>
                </a:lnTo>
                <a:lnTo>
                  <a:pt x="695680" y="1596788"/>
                </a:lnTo>
                <a:lnTo>
                  <a:pt x="600146" y="1617260"/>
                </a:lnTo>
                <a:lnTo>
                  <a:pt x="729799" y="1658203"/>
                </a:lnTo>
                <a:lnTo>
                  <a:pt x="736623" y="1705970"/>
                </a:lnTo>
                <a:lnTo>
                  <a:pt x="668384" y="1849272"/>
                </a:lnTo>
                <a:lnTo>
                  <a:pt x="661560" y="1890215"/>
                </a:lnTo>
                <a:lnTo>
                  <a:pt x="661560" y="1903863"/>
                </a:lnTo>
                <a:lnTo>
                  <a:pt x="716151" y="1944806"/>
                </a:lnTo>
                <a:lnTo>
                  <a:pt x="620617" y="2006221"/>
                </a:lnTo>
                <a:lnTo>
                  <a:pt x="675208" y="2074460"/>
                </a:lnTo>
                <a:lnTo>
                  <a:pt x="436372" y="2122227"/>
                </a:lnTo>
                <a:lnTo>
                  <a:pt x="688856" y="2169994"/>
                </a:lnTo>
                <a:lnTo>
                  <a:pt x="722975" y="2190466"/>
                </a:lnTo>
                <a:lnTo>
                  <a:pt x="579674" y="2251881"/>
                </a:lnTo>
                <a:lnTo>
                  <a:pt x="497787" y="2279176"/>
                </a:lnTo>
                <a:lnTo>
                  <a:pt x="620617" y="2333767"/>
                </a:lnTo>
                <a:lnTo>
                  <a:pt x="504611" y="2395182"/>
                </a:lnTo>
                <a:lnTo>
                  <a:pt x="477316" y="2436126"/>
                </a:lnTo>
                <a:lnTo>
                  <a:pt x="381781" y="2442949"/>
                </a:lnTo>
                <a:lnTo>
                  <a:pt x="374957" y="2504364"/>
                </a:lnTo>
                <a:lnTo>
                  <a:pt x="518259" y="2545308"/>
                </a:lnTo>
                <a:lnTo>
                  <a:pt x="374957" y="2668138"/>
                </a:lnTo>
                <a:lnTo>
                  <a:pt x="395429" y="2729552"/>
                </a:lnTo>
                <a:lnTo>
                  <a:pt x="415901" y="2770496"/>
                </a:lnTo>
                <a:lnTo>
                  <a:pt x="361310" y="2818263"/>
                </a:lnTo>
                <a:lnTo>
                  <a:pt x="368134" y="2900149"/>
                </a:lnTo>
                <a:lnTo>
                  <a:pt x="368134" y="3022979"/>
                </a:lnTo>
                <a:lnTo>
                  <a:pt x="347662" y="3022979"/>
                </a:lnTo>
                <a:lnTo>
                  <a:pt x="450020" y="3098042"/>
                </a:lnTo>
                <a:lnTo>
                  <a:pt x="463668" y="3145809"/>
                </a:lnTo>
                <a:lnTo>
                  <a:pt x="395429" y="3193576"/>
                </a:lnTo>
                <a:lnTo>
                  <a:pt x="436372" y="3241344"/>
                </a:lnTo>
                <a:lnTo>
                  <a:pt x="279423" y="3254991"/>
                </a:lnTo>
                <a:lnTo>
                  <a:pt x="279423" y="3254991"/>
                </a:lnTo>
                <a:lnTo>
                  <a:pt x="361310" y="3295935"/>
                </a:lnTo>
                <a:lnTo>
                  <a:pt x="456844" y="3330054"/>
                </a:lnTo>
                <a:lnTo>
                  <a:pt x="497787" y="3384645"/>
                </a:lnTo>
                <a:lnTo>
                  <a:pt x="518259" y="3391469"/>
                </a:lnTo>
                <a:lnTo>
                  <a:pt x="347662" y="3411941"/>
                </a:lnTo>
                <a:lnTo>
                  <a:pt x="293071" y="3459708"/>
                </a:lnTo>
                <a:lnTo>
                  <a:pt x="320366" y="3507475"/>
                </a:lnTo>
                <a:lnTo>
                  <a:pt x="306719" y="3562066"/>
                </a:lnTo>
                <a:lnTo>
                  <a:pt x="306719" y="3562066"/>
                </a:lnTo>
                <a:lnTo>
                  <a:pt x="388605" y="3630305"/>
                </a:lnTo>
                <a:lnTo>
                  <a:pt x="340838" y="3671248"/>
                </a:lnTo>
                <a:lnTo>
                  <a:pt x="340838" y="3759958"/>
                </a:lnTo>
                <a:lnTo>
                  <a:pt x="299895" y="3794078"/>
                </a:lnTo>
                <a:lnTo>
                  <a:pt x="265775" y="3807726"/>
                </a:lnTo>
                <a:lnTo>
                  <a:pt x="368134" y="3882788"/>
                </a:lnTo>
                <a:lnTo>
                  <a:pt x="429549" y="3957851"/>
                </a:lnTo>
                <a:lnTo>
                  <a:pt x="409077" y="4019266"/>
                </a:lnTo>
                <a:lnTo>
                  <a:pt x="443196" y="4053385"/>
                </a:lnTo>
                <a:lnTo>
                  <a:pt x="388605" y="4087505"/>
                </a:lnTo>
                <a:lnTo>
                  <a:pt x="463668" y="4121624"/>
                </a:lnTo>
                <a:lnTo>
                  <a:pt x="436372" y="4169391"/>
                </a:lnTo>
                <a:lnTo>
                  <a:pt x="252128" y="4223982"/>
                </a:lnTo>
                <a:lnTo>
                  <a:pt x="183889" y="4244454"/>
                </a:lnTo>
                <a:lnTo>
                  <a:pt x="218008" y="4333164"/>
                </a:lnTo>
                <a:lnTo>
                  <a:pt x="252128" y="4401403"/>
                </a:lnTo>
                <a:lnTo>
                  <a:pt x="252128" y="4435523"/>
                </a:lnTo>
                <a:lnTo>
                  <a:pt x="224832" y="4476466"/>
                </a:lnTo>
                <a:lnTo>
                  <a:pt x="197537" y="4503761"/>
                </a:lnTo>
                <a:lnTo>
                  <a:pt x="279423" y="4551529"/>
                </a:lnTo>
                <a:lnTo>
                  <a:pt x="204360" y="4592472"/>
                </a:lnTo>
                <a:lnTo>
                  <a:pt x="381781" y="4619767"/>
                </a:lnTo>
                <a:lnTo>
                  <a:pt x="409077" y="4653887"/>
                </a:lnTo>
                <a:lnTo>
                  <a:pt x="347662" y="4688006"/>
                </a:lnTo>
                <a:lnTo>
                  <a:pt x="307906" y="4695958"/>
                </a:lnTo>
                <a:lnTo>
                  <a:pt x="0" y="4696016"/>
                </a:lnTo>
              </a:path>
            </a:pathLst>
          </a:custGeom>
          <a:solidFill>
            <a:schemeClr val="accent2">
              <a:lumMod val="40000"/>
              <a:lumOff val="60000"/>
              <a:alpha val="60000"/>
            </a:schemeClr>
          </a:solidFill>
          <a:ln>
            <a:solidFill>
              <a:srgbClr val="00B0F0">
                <a:alpha val="80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541952" y="4672168"/>
            <a:ext cx="340837" cy="2179007"/>
          </a:xfrm>
          <a:custGeom>
            <a:avLst/>
            <a:gdLst>
              <a:gd name="connsiteX0" fmla="*/ 232012 w 286603"/>
              <a:gd name="connsiteY0" fmla="*/ 0 h 2142699"/>
              <a:gd name="connsiteX1" fmla="*/ 184245 w 286603"/>
              <a:gd name="connsiteY1" fmla="*/ 68239 h 2142699"/>
              <a:gd name="connsiteX2" fmla="*/ 102358 w 286603"/>
              <a:gd name="connsiteY2" fmla="*/ 122830 h 2142699"/>
              <a:gd name="connsiteX3" fmla="*/ 184245 w 286603"/>
              <a:gd name="connsiteY3" fmla="*/ 184245 h 2142699"/>
              <a:gd name="connsiteX4" fmla="*/ 150125 w 286603"/>
              <a:gd name="connsiteY4" fmla="*/ 225188 h 2142699"/>
              <a:gd name="connsiteX5" fmla="*/ 259308 w 286603"/>
              <a:gd name="connsiteY5" fmla="*/ 279779 h 2142699"/>
              <a:gd name="connsiteX6" fmla="*/ 286603 w 286603"/>
              <a:gd name="connsiteY6" fmla="*/ 307075 h 2142699"/>
              <a:gd name="connsiteX7" fmla="*/ 225188 w 286603"/>
              <a:gd name="connsiteY7" fmla="*/ 341194 h 2142699"/>
              <a:gd name="connsiteX8" fmla="*/ 204716 w 286603"/>
              <a:gd name="connsiteY8" fmla="*/ 361666 h 2142699"/>
              <a:gd name="connsiteX9" fmla="*/ 238836 w 286603"/>
              <a:gd name="connsiteY9" fmla="*/ 382138 h 2142699"/>
              <a:gd name="connsiteX10" fmla="*/ 177421 w 286603"/>
              <a:gd name="connsiteY10" fmla="*/ 416257 h 2142699"/>
              <a:gd name="connsiteX11" fmla="*/ 170597 w 286603"/>
              <a:gd name="connsiteY11" fmla="*/ 457200 h 2142699"/>
              <a:gd name="connsiteX12" fmla="*/ 122830 w 286603"/>
              <a:gd name="connsiteY12" fmla="*/ 504968 h 2142699"/>
              <a:gd name="connsiteX13" fmla="*/ 225188 w 286603"/>
              <a:gd name="connsiteY13" fmla="*/ 552735 h 2142699"/>
              <a:gd name="connsiteX14" fmla="*/ 232012 w 286603"/>
              <a:gd name="connsiteY14" fmla="*/ 566382 h 2142699"/>
              <a:gd name="connsiteX15" fmla="*/ 109182 w 286603"/>
              <a:gd name="connsiteY15" fmla="*/ 600502 h 2142699"/>
              <a:gd name="connsiteX16" fmla="*/ 81887 w 286603"/>
              <a:gd name="connsiteY16" fmla="*/ 655093 h 2142699"/>
              <a:gd name="connsiteX17" fmla="*/ 245660 w 286603"/>
              <a:gd name="connsiteY17" fmla="*/ 689212 h 2142699"/>
              <a:gd name="connsiteX18" fmla="*/ 245660 w 286603"/>
              <a:gd name="connsiteY18" fmla="*/ 743803 h 2142699"/>
              <a:gd name="connsiteX19" fmla="*/ 177421 w 286603"/>
              <a:gd name="connsiteY19" fmla="*/ 757451 h 2142699"/>
              <a:gd name="connsiteX20" fmla="*/ 245660 w 286603"/>
              <a:gd name="connsiteY20" fmla="*/ 798394 h 2142699"/>
              <a:gd name="connsiteX21" fmla="*/ 238836 w 286603"/>
              <a:gd name="connsiteY21" fmla="*/ 866633 h 2142699"/>
              <a:gd name="connsiteX22" fmla="*/ 266131 w 286603"/>
              <a:gd name="connsiteY22" fmla="*/ 900753 h 2142699"/>
              <a:gd name="connsiteX23" fmla="*/ 204716 w 286603"/>
              <a:gd name="connsiteY23" fmla="*/ 948520 h 2142699"/>
              <a:gd name="connsiteX24" fmla="*/ 232012 w 286603"/>
              <a:gd name="connsiteY24" fmla="*/ 982639 h 2142699"/>
              <a:gd name="connsiteX25" fmla="*/ 232012 w 286603"/>
              <a:gd name="connsiteY25" fmla="*/ 982639 h 2142699"/>
              <a:gd name="connsiteX26" fmla="*/ 191069 w 286603"/>
              <a:gd name="connsiteY26" fmla="*/ 1023582 h 2142699"/>
              <a:gd name="connsiteX27" fmla="*/ 252484 w 286603"/>
              <a:gd name="connsiteY27" fmla="*/ 1071350 h 2142699"/>
              <a:gd name="connsiteX28" fmla="*/ 177421 w 286603"/>
              <a:gd name="connsiteY28" fmla="*/ 1105469 h 2142699"/>
              <a:gd name="connsiteX29" fmla="*/ 81887 w 286603"/>
              <a:gd name="connsiteY29" fmla="*/ 1146412 h 2142699"/>
              <a:gd name="connsiteX30" fmla="*/ 34119 w 286603"/>
              <a:gd name="connsiteY30" fmla="*/ 1153236 h 2142699"/>
              <a:gd name="connsiteX31" fmla="*/ 109182 w 286603"/>
              <a:gd name="connsiteY31" fmla="*/ 1187356 h 2142699"/>
              <a:gd name="connsiteX32" fmla="*/ 211540 w 286603"/>
              <a:gd name="connsiteY32" fmla="*/ 1201003 h 2142699"/>
              <a:gd name="connsiteX33" fmla="*/ 109182 w 286603"/>
              <a:gd name="connsiteY33" fmla="*/ 1262418 h 2142699"/>
              <a:gd name="connsiteX34" fmla="*/ 109182 w 286603"/>
              <a:gd name="connsiteY34" fmla="*/ 1344305 h 2142699"/>
              <a:gd name="connsiteX35" fmla="*/ 81887 w 286603"/>
              <a:gd name="connsiteY35" fmla="*/ 1378424 h 2142699"/>
              <a:gd name="connsiteX36" fmla="*/ 61415 w 286603"/>
              <a:gd name="connsiteY36" fmla="*/ 1426191 h 2142699"/>
              <a:gd name="connsiteX37" fmla="*/ 61415 w 286603"/>
              <a:gd name="connsiteY37" fmla="*/ 1426191 h 2142699"/>
              <a:gd name="connsiteX38" fmla="*/ 68239 w 286603"/>
              <a:gd name="connsiteY38" fmla="*/ 1487606 h 2142699"/>
              <a:gd name="connsiteX39" fmla="*/ 27296 w 286603"/>
              <a:gd name="connsiteY39" fmla="*/ 1542197 h 2142699"/>
              <a:gd name="connsiteX40" fmla="*/ 20472 w 286603"/>
              <a:gd name="connsiteY40" fmla="*/ 1637732 h 2142699"/>
              <a:gd name="connsiteX41" fmla="*/ 95534 w 286603"/>
              <a:gd name="connsiteY41" fmla="*/ 1671851 h 2142699"/>
              <a:gd name="connsiteX42" fmla="*/ 95534 w 286603"/>
              <a:gd name="connsiteY42" fmla="*/ 1671851 h 2142699"/>
              <a:gd name="connsiteX43" fmla="*/ 122830 w 286603"/>
              <a:gd name="connsiteY43" fmla="*/ 1719618 h 2142699"/>
              <a:gd name="connsiteX44" fmla="*/ 27296 w 286603"/>
              <a:gd name="connsiteY44" fmla="*/ 1767385 h 2142699"/>
              <a:gd name="connsiteX45" fmla="*/ 75063 w 286603"/>
              <a:gd name="connsiteY45" fmla="*/ 1856096 h 2142699"/>
              <a:gd name="connsiteX46" fmla="*/ 0 w 286603"/>
              <a:gd name="connsiteY46" fmla="*/ 1890215 h 2142699"/>
              <a:gd name="connsiteX47" fmla="*/ 20472 w 286603"/>
              <a:gd name="connsiteY47" fmla="*/ 1972102 h 2142699"/>
              <a:gd name="connsiteX48" fmla="*/ 88711 w 286603"/>
              <a:gd name="connsiteY48" fmla="*/ 2013045 h 2142699"/>
              <a:gd name="connsiteX49" fmla="*/ 102358 w 286603"/>
              <a:gd name="connsiteY49" fmla="*/ 2060812 h 2142699"/>
              <a:gd name="connsiteX50" fmla="*/ 177421 w 286603"/>
              <a:gd name="connsiteY50" fmla="*/ 2074460 h 2142699"/>
              <a:gd name="connsiteX51" fmla="*/ 211540 w 286603"/>
              <a:gd name="connsiteY51" fmla="*/ 2129051 h 2142699"/>
              <a:gd name="connsiteX52" fmla="*/ 204716 w 286603"/>
              <a:gd name="connsiteY52" fmla="*/ 2142699 h 2142699"/>
              <a:gd name="connsiteX0" fmla="*/ 0 w 324935"/>
              <a:gd name="connsiteY0" fmla="*/ 0 h 2158601"/>
              <a:gd name="connsiteX1" fmla="*/ 222577 w 324935"/>
              <a:gd name="connsiteY1" fmla="*/ 84141 h 2158601"/>
              <a:gd name="connsiteX2" fmla="*/ 140690 w 324935"/>
              <a:gd name="connsiteY2" fmla="*/ 138732 h 2158601"/>
              <a:gd name="connsiteX3" fmla="*/ 222577 w 324935"/>
              <a:gd name="connsiteY3" fmla="*/ 200147 h 2158601"/>
              <a:gd name="connsiteX4" fmla="*/ 188457 w 324935"/>
              <a:gd name="connsiteY4" fmla="*/ 241090 h 2158601"/>
              <a:gd name="connsiteX5" fmla="*/ 297640 w 324935"/>
              <a:gd name="connsiteY5" fmla="*/ 295681 h 2158601"/>
              <a:gd name="connsiteX6" fmla="*/ 324935 w 324935"/>
              <a:gd name="connsiteY6" fmla="*/ 322977 h 2158601"/>
              <a:gd name="connsiteX7" fmla="*/ 263520 w 324935"/>
              <a:gd name="connsiteY7" fmla="*/ 357096 h 2158601"/>
              <a:gd name="connsiteX8" fmla="*/ 243048 w 324935"/>
              <a:gd name="connsiteY8" fmla="*/ 377568 h 2158601"/>
              <a:gd name="connsiteX9" fmla="*/ 277168 w 324935"/>
              <a:gd name="connsiteY9" fmla="*/ 398040 h 2158601"/>
              <a:gd name="connsiteX10" fmla="*/ 215753 w 324935"/>
              <a:gd name="connsiteY10" fmla="*/ 432159 h 2158601"/>
              <a:gd name="connsiteX11" fmla="*/ 208929 w 324935"/>
              <a:gd name="connsiteY11" fmla="*/ 473102 h 2158601"/>
              <a:gd name="connsiteX12" fmla="*/ 161162 w 324935"/>
              <a:gd name="connsiteY12" fmla="*/ 520870 h 2158601"/>
              <a:gd name="connsiteX13" fmla="*/ 263520 w 324935"/>
              <a:gd name="connsiteY13" fmla="*/ 568637 h 2158601"/>
              <a:gd name="connsiteX14" fmla="*/ 270344 w 324935"/>
              <a:gd name="connsiteY14" fmla="*/ 582284 h 2158601"/>
              <a:gd name="connsiteX15" fmla="*/ 147514 w 324935"/>
              <a:gd name="connsiteY15" fmla="*/ 616404 h 2158601"/>
              <a:gd name="connsiteX16" fmla="*/ 120219 w 324935"/>
              <a:gd name="connsiteY16" fmla="*/ 670995 h 2158601"/>
              <a:gd name="connsiteX17" fmla="*/ 283992 w 324935"/>
              <a:gd name="connsiteY17" fmla="*/ 705114 h 2158601"/>
              <a:gd name="connsiteX18" fmla="*/ 283992 w 324935"/>
              <a:gd name="connsiteY18" fmla="*/ 759705 h 2158601"/>
              <a:gd name="connsiteX19" fmla="*/ 215753 w 324935"/>
              <a:gd name="connsiteY19" fmla="*/ 773353 h 2158601"/>
              <a:gd name="connsiteX20" fmla="*/ 283992 w 324935"/>
              <a:gd name="connsiteY20" fmla="*/ 814296 h 2158601"/>
              <a:gd name="connsiteX21" fmla="*/ 277168 w 324935"/>
              <a:gd name="connsiteY21" fmla="*/ 882535 h 2158601"/>
              <a:gd name="connsiteX22" fmla="*/ 304463 w 324935"/>
              <a:gd name="connsiteY22" fmla="*/ 916655 h 2158601"/>
              <a:gd name="connsiteX23" fmla="*/ 243048 w 324935"/>
              <a:gd name="connsiteY23" fmla="*/ 964422 h 2158601"/>
              <a:gd name="connsiteX24" fmla="*/ 270344 w 324935"/>
              <a:gd name="connsiteY24" fmla="*/ 998541 h 2158601"/>
              <a:gd name="connsiteX25" fmla="*/ 270344 w 324935"/>
              <a:gd name="connsiteY25" fmla="*/ 998541 h 2158601"/>
              <a:gd name="connsiteX26" fmla="*/ 229401 w 324935"/>
              <a:gd name="connsiteY26" fmla="*/ 1039484 h 2158601"/>
              <a:gd name="connsiteX27" fmla="*/ 290816 w 324935"/>
              <a:gd name="connsiteY27" fmla="*/ 1087252 h 2158601"/>
              <a:gd name="connsiteX28" fmla="*/ 215753 w 324935"/>
              <a:gd name="connsiteY28" fmla="*/ 1121371 h 2158601"/>
              <a:gd name="connsiteX29" fmla="*/ 120219 w 324935"/>
              <a:gd name="connsiteY29" fmla="*/ 1162314 h 2158601"/>
              <a:gd name="connsiteX30" fmla="*/ 72451 w 324935"/>
              <a:gd name="connsiteY30" fmla="*/ 1169138 h 2158601"/>
              <a:gd name="connsiteX31" fmla="*/ 147514 w 324935"/>
              <a:gd name="connsiteY31" fmla="*/ 1203258 h 2158601"/>
              <a:gd name="connsiteX32" fmla="*/ 249872 w 324935"/>
              <a:gd name="connsiteY32" fmla="*/ 1216905 h 2158601"/>
              <a:gd name="connsiteX33" fmla="*/ 147514 w 324935"/>
              <a:gd name="connsiteY33" fmla="*/ 1278320 h 2158601"/>
              <a:gd name="connsiteX34" fmla="*/ 147514 w 324935"/>
              <a:gd name="connsiteY34" fmla="*/ 1360207 h 2158601"/>
              <a:gd name="connsiteX35" fmla="*/ 120219 w 324935"/>
              <a:gd name="connsiteY35" fmla="*/ 1394326 h 2158601"/>
              <a:gd name="connsiteX36" fmla="*/ 99747 w 324935"/>
              <a:gd name="connsiteY36" fmla="*/ 1442093 h 2158601"/>
              <a:gd name="connsiteX37" fmla="*/ 99747 w 324935"/>
              <a:gd name="connsiteY37" fmla="*/ 1442093 h 2158601"/>
              <a:gd name="connsiteX38" fmla="*/ 106571 w 324935"/>
              <a:gd name="connsiteY38" fmla="*/ 1503508 h 2158601"/>
              <a:gd name="connsiteX39" fmla="*/ 65628 w 324935"/>
              <a:gd name="connsiteY39" fmla="*/ 1558099 h 2158601"/>
              <a:gd name="connsiteX40" fmla="*/ 58804 w 324935"/>
              <a:gd name="connsiteY40" fmla="*/ 1653634 h 2158601"/>
              <a:gd name="connsiteX41" fmla="*/ 133866 w 324935"/>
              <a:gd name="connsiteY41" fmla="*/ 1687753 h 2158601"/>
              <a:gd name="connsiteX42" fmla="*/ 133866 w 324935"/>
              <a:gd name="connsiteY42" fmla="*/ 1687753 h 2158601"/>
              <a:gd name="connsiteX43" fmla="*/ 161162 w 324935"/>
              <a:gd name="connsiteY43" fmla="*/ 1735520 h 2158601"/>
              <a:gd name="connsiteX44" fmla="*/ 65628 w 324935"/>
              <a:gd name="connsiteY44" fmla="*/ 1783287 h 2158601"/>
              <a:gd name="connsiteX45" fmla="*/ 113395 w 324935"/>
              <a:gd name="connsiteY45" fmla="*/ 1871998 h 2158601"/>
              <a:gd name="connsiteX46" fmla="*/ 38332 w 324935"/>
              <a:gd name="connsiteY46" fmla="*/ 1906117 h 2158601"/>
              <a:gd name="connsiteX47" fmla="*/ 58804 w 324935"/>
              <a:gd name="connsiteY47" fmla="*/ 1988004 h 2158601"/>
              <a:gd name="connsiteX48" fmla="*/ 127043 w 324935"/>
              <a:gd name="connsiteY48" fmla="*/ 2028947 h 2158601"/>
              <a:gd name="connsiteX49" fmla="*/ 140690 w 324935"/>
              <a:gd name="connsiteY49" fmla="*/ 2076714 h 2158601"/>
              <a:gd name="connsiteX50" fmla="*/ 215753 w 324935"/>
              <a:gd name="connsiteY50" fmla="*/ 2090362 h 2158601"/>
              <a:gd name="connsiteX51" fmla="*/ 249872 w 324935"/>
              <a:gd name="connsiteY51" fmla="*/ 2144953 h 2158601"/>
              <a:gd name="connsiteX52" fmla="*/ 243048 w 324935"/>
              <a:gd name="connsiteY52" fmla="*/ 2158601 h 2158601"/>
              <a:gd name="connsiteX0" fmla="*/ 0 w 324935"/>
              <a:gd name="connsiteY0" fmla="*/ 0 h 2158601"/>
              <a:gd name="connsiteX1" fmla="*/ 222577 w 324935"/>
              <a:gd name="connsiteY1" fmla="*/ 84141 h 2158601"/>
              <a:gd name="connsiteX2" fmla="*/ 140690 w 324935"/>
              <a:gd name="connsiteY2" fmla="*/ 138732 h 2158601"/>
              <a:gd name="connsiteX3" fmla="*/ 222577 w 324935"/>
              <a:gd name="connsiteY3" fmla="*/ 200147 h 2158601"/>
              <a:gd name="connsiteX4" fmla="*/ 188457 w 324935"/>
              <a:gd name="connsiteY4" fmla="*/ 241090 h 2158601"/>
              <a:gd name="connsiteX5" fmla="*/ 297640 w 324935"/>
              <a:gd name="connsiteY5" fmla="*/ 295681 h 2158601"/>
              <a:gd name="connsiteX6" fmla="*/ 324935 w 324935"/>
              <a:gd name="connsiteY6" fmla="*/ 322977 h 2158601"/>
              <a:gd name="connsiteX7" fmla="*/ 263520 w 324935"/>
              <a:gd name="connsiteY7" fmla="*/ 357096 h 2158601"/>
              <a:gd name="connsiteX8" fmla="*/ 243048 w 324935"/>
              <a:gd name="connsiteY8" fmla="*/ 377568 h 2158601"/>
              <a:gd name="connsiteX9" fmla="*/ 277168 w 324935"/>
              <a:gd name="connsiteY9" fmla="*/ 398040 h 2158601"/>
              <a:gd name="connsiteX10" fmla="*/ 215753 w 324935"/>
              <a:gd name="connsiteY10" fmla="*/ 432159 h 2158601"/>
              <a:gd name="connsiteX11" fmla="*/ 208929 w 324935"/>
              <a:gd name="connsiteY11" fmla="*/ 473102 h 2158601"/>
              <a:gd name="connsiteX12" fmla="*/ 161162 w 324935"/>
              <a:gd name="connsiteY12" fmla="*/ 520870 h 2158601"/>
              <a:gd name="connsiteX13" fmla="*/ 263520 w 324935"/>
              <a:gd name="connsiteY13" fmla="*/ 568637 h 2158601"/>
              <a:gd name="connsiteX14" fmla="*/ 270344 w 324935"/>
              <a:gd name="connsiteY14" fmla="*/ 582284 h 2158601"/>
              <a:gd name="connsiteX15" fmla="*/ 147514 w 324935"/>
              <a:gd name="connsiteY15" fmla="*/ 616404 h 2158601"/>
              <a:gd name="connsiteX16" fmla="*/ 120219 w 324935"/>
              <a:gd name="connsiteY16" fmla="*/ 670995 h 2158601"/>
              <a:gd name="connsiteX17" fmla="*/ 283992 w 324935"/>
              <a:gd name="connsiteY17" fmla="*/ 705114 h 2158601"/>
              <a:gd name="connsiteX18" fmla="*/ 283992 w 324935"/>
              <a:gd name="connsiteY18" fmla="*/ 759705 h 2158601"/>
              <a:gd name="connsiteX19" fmla="*/ 215753 w 324935"/>
              <a:gd name="connsiteY19" fmla="*/ 773353 h 2158601"/>
              <a:gd name="connsiteX20" fmla="*/ 283992 w 324935"/>
              <a:gd name="connsiteY20" fmla="*/ 814296 h 2158601"/>
              <a:gd name="connsiteX21" fmla="*/ 277168 w 324935"/>
              <a:gd name="connsiteY21" fmla="*/ 882535 h 2158601"/>
              <a:gd name="connsiteX22" fmla="*/ 304463 w 324935"/>
              <a:gd name="connsiteY22" fmla="*/ 916655 h 2158601"/>
              <a:gd name="connsiteX23" fmla="*/ 243048 w 324935"/>
              <a:gd name="connsiteY23" fmla="*/ 964422 h 2158601"/>
              <a:gd name="connsiteX24" fmla="*/ 270344 w 324935"/>
              <a:gd name="connsiteY24" fmla="*/ 998541 h 2158601"/>
              <a:gd name="connsiteX25" fmla="*/ 270344 w 324935"/>
              <a:gd name="connsiteY25" fmla="*/ 998541 h 2158601"/>
              <a:gd name="connsiteX26" fmla="*/ 229401 w 324935"/>
              <a:gd name="connsiteY26" fmla="*/ 1039484 h 2158601"/>
              <a:gd name="connsiteX27" fmla="*/ 290816 w 324935"/>
              <a:gd name="connsiteY27" fmla="*/ 1087252 h 2158601"/>
              <a:gd name="connsiteX28" fmla="*/ 215753 w 324935"/>
              <a:gd name="connsiteY28" fmla="*/ 1121371 h 2158601"/>
              <a:gd name="connsiteX29" fmla="*/ 120219 w 324935"/>
              <a:gd name="connsiteY29" fmla="*/ 1162314 h 2158601"/>
              <a:gd name="connsiteX30" fmla="*/ 72451 w 324935"/>
              <a:gd name="connsiteY30" fmla="*/ 1169138 h 2158601"/>
              <a:gd name="connsiteX31" fmla="*/ 147514 w 324935"/>
              <a:gd name="connsiteY31" fmla="*/ 1203258 h 2158601"/>
              <a:gd name="connsiteX32" fmla="*/ 249872 w 324935"/>
              <a:gd name="connsiteY32" fmla="*/ 1216905 h 2158601"/>
              <a:gd name="connsiteX33" fmla="*/ 147514 w 324935"/>
              <a:gd name="connsiteY33" fmla="*/ 1278320 h 2158601"/>
              <a:gd name="connsiteX34" fmla="*/ 147514 w 324935"/>
              <a:gd name="connsiteY34" fmla="*/ 1360207 h 2158601"/>
              <a:gd name="connsiteX35" fmla="*/ 120219 w 324935"/>
              <a:gd name="connsiteY35" fmla="*/ 1394326 h 2158601"/>
              <a:gd name="connsiteX36" fmla="*/ 99747 w 324935"/>
              <a:gd name="connsiteY36" fmla="*/ 1442093 h 2158601"/>
              <a:gd name="connsiteX37" fmla="*/ 99747 w 324935"/>
              <a:gd name="connsiteY37" fmla="*/ 1442093 h 2158601"/>
              <a:gd name="connsiteX38" fmla="*/ 106571 w 324935"/>
              <a:gd name="connsiteY38" fmla="*/ 1503508 h 2158601"/>
              <a:gd name="connsiteX39" fmla="*/ 65628 w 324935"/>
              <a:gd name="connsiteY39" fmla="*/ 1558099 h 2158601"/>
              <a:gd name="connsiteX40" fmla="*/ 58804 w 324935"/>
              <a:gd name="connsiteY40" fmla="*/ 1653634 h 2158601"/>
              <a:gd name="connsiteX41" fmla="*/ 133866 w 324935"/>
              <a:gd name="connsiteY41" fmla="*/ 1687753 h 2158601"/>
              <a:gd name="connsiteX42" fmla="*/ 133866 w 324935"/>
              <a:gd name="connsiteY42" fmla="*/ 1687753 h 2158601"/>
              <a:gd name="connsiteX43" fmla="*/ 161162 w 324935"/>
              <a:gd name="connsiteY43" fmla="*/ 1735520 h 2158601"/>
              <a:gd name="connsiteX44" fmla="*/ 65628 w 324935"/>
              <a:gd name="connsiteY44" fmla="*/ 1783287 h 2158601"/>
              <a:gd name="connsiteX45" fmla="*/ 113395 w 324935"/>
              <a:gd name="connsiteY45" fmla="*/ 1871998 h 2158601"/>
              <a:gd name="connsiteX46" fmla="*/ 38332 w 324935"/>
              <a:gd name="connsiteY46" fmla="*/ 1906117 h 2158601"/>
              <a:gd name="connsiteX47" fmla="*/ 58804 w 324935"/>
              <a:gd name="connsiteY47" fmla="*/ 1988004 h 2158601"/>
              <a:gd name="connsiteX48" fmla="*/ 127043 w 324935"/>
              <a:gd name="connsiteY48" fmla="*/ 2028947 h 2158601"/>
              <a:gd name="connsiteX49" fmla="*/ 140690 w 324935"/>
              <a:gd name="connsiteY49" fmla="*/ 2076714 h 2158601"/>
              <a:gd name="connsiteX50" fmla="*/ 215753 w 324935"/>
              <a:gd name="connsiteY50" fmla="*/ 2090362 h 2158601"/>
              <a:gd name="connsiteX51" fmla="*/ 249872 w 324935"/>
              <a:gd name="connsiteY51" fmla="*/ 2144953 h 2158601"/>
              <a:gd name="connsiteX52" fmla="*/ 243048 w 324935"/>
              <a:gd name="connsiteY52" fmla="*/ 2158601 h 2158601"/>
              <a:gd name="connsiteX0" fmla="*/ 0 w 324935"/>
              <a:gd name="connsiteY0" fmla="*/ 25111 h 2183712"/>
              <a:gd name="connsiteX1" fmla="*/ 278236 w 324935"/>
              <a:gd name="connsiteY1" fmla="*/ 5885 h 2183712"/>
              <a:gd name="connsiteX2" fmla="*/ 140690 w 324935"/>
              <a:gd name="connsiteY2" fmla="*/ 163843 h 2183712"/>
              <a:gd name="connsiteX3" fmla="*/ 222577 w 324935"/>
              <a:gd name="connsiteY3" fmla="*/ 225258 h 2183712"/>
              <a:gd name="connsiteX4" fmla="*/ 188457 w 324935"/>
              <a:gd name="connsiteY4" fmla="*/ 266201 h 2183712"/>
              <a:gd name="connsiteX5" fmla="*/ 297640 w 324935"/>
              <a:gd name="connsiteY5" fmla="*/ 320792 h 2183712"/>
              <a:gd name="connsiteX6" fmla="*/ 324935 w 324935"/>
              <a:gd name="connsiteY6" fmla="*/ 348088 h 2183712"/>
              <a:gd name="connsiteX7" fmla="*/ 263520 w 324935"/>
              <a:gd name="connsiteY7" fmla="*/ 382207 h 2183712"/>
              <a:gd name="connsiteX8" fmla="*/ 243048 w 324935"/>
              <a:gd name="connsiteY8" fmla="*/ 402679 h 2183712"/>
              <a:gd name="connsiteX9" fmla="*/ 277168 w 324935"/>
              <a:gd name="connsiteY9" fmla="*/ 423151 h 2183712"/>
              <a:gd name="connsiteX10" fmla="*/ 215753 w 324935"/>
              <a:gd name="connsiteY10" fmla="*/ 457270 h 2183712"/>
              <a:gd name="connsiteX11" fmla="*/ 208929 w 324935"/>
              <a:gd name="connsiteY11" fmla="*/ 498213 h 2183712"/>
              <a:gd name="connsiteX12" fmla="*/ 161162 w 324935"/>
              <a:gd name="connsiteY12" fmla="*/ 545981 h 2183712"/>
              <a:gd name="connsiteX13" fmla="*/ 263520 w 324935"/>
              <a:gd name="connsiteY13" fmla="*/ 593748 h 2183712"/>
              <a:gd name="connsiteX14" fmla="*/ 270344 w 324935"/>
              <a:gd name="connsiteY14" fmla="*/ 607395 h 2183712"/>
              <a:gd name="connsiteX15" fmla="*/ 147514 w 324935"/>
              <a:gd name="connsiteY15" fmla="*/ 641515 h 2183712"/>
              <a:gd name="connsiteX16" fmla="*/ 120219 w 324935"/>
              <a:gd name="connsiteY16" fmla="*/ 696106 h 2183712"/>
              <a:gd name="connsiteX17" fmla="*/ 283992 w 324935"/>
              <a:gd name="connsiteY17" fmla="*/ 730225 h 2183712"/>
              <a:gd name="connsiteX18" fmla="*/ 283992 w 324935"/>
              <a:gd name="connsiteY18" fmla="*/ 784816 h 2183712"/>
              <a:gd name="connsiteX19" fmla="*/ 215753 w 324935"/>
              <a:gd name="connsiteY19" fmla="*/ 798464 h 2183712"/>
              <a:gd name="connsiteX20" fmla="*/ 283992 w 324935"/>
              <a:gd name="connsiteY20" fmla="*/ 839407 h 2183712"/>
              <a:gd name="connsiteX21" fmla="*/ 277168 w 324935"/>
              <a:gd name="connsiteY21" fmla="*/ 907646 h 2183712"/>
              <a:gd name="connsiteX22" fmla="*/ 304463 w 324935"/>
              <a:gd name="connsiteY22" fmla="*/ 941766 h 2183712"/>
              <a:gd name="connsiteX23" fmla="*/ 243048 w 324935"/>
              <a:gd name="connsiteY23" fmla="*/ 989533 h 2183712"/>
              <a:gd name="connsiteX24" fmla="*/ 270344 w 324935"/>
              <a:gd name="connsiteY24" fmla="*/ 1023652 h 2183712"/>
              <a:gd name="connsiteX25" fmla="*/ 270344 w 324935"/>
              <a:gd name="connsiteY25" fmla="*/ 1023652 h 2183712"/>
              <a:gd name="connsiteX26" fmla="*/ 229401 w 324935"/>
              <a:gd name="connsiteY26" fmla="*/ 1064595 h 2183712"/>
              <a:gd name="connsiteX27" fmla="*/ 290816 w 324935"/>
              <a:gd name="connsiteY27" fmla="*/ 1112363 h 2183712"/>
              <a:gd name="connsiteX28" fmla="*/ 215753 w 324935"/>
              <a:gd name="connsiteY28" fmla="*/ 1146482 h 2183712"/>
              <a:gd name="connsiteX29" fmla="*/ 120219 w 324935"/>
              <a:gd name="connsiteY29" fmla="*/ 1187425 h 2183712"/>
              <a:gd name="connsiteX30" fmla="*/ 72451 w 324935"/>
              <a:gd name="connsiteY30" fmla="*/ 1194249 h 2183712"/>
              <a:gd name="connsiteX31" fmla="*/ 147514 w 324935"/>
              <a:gd name="connsiteY31" fmla="*/ 1228369 h 2183712"/>
              <a:gd name="connsiteX32" fmla="*/ 249872 w 324935"/>
              <a:gd name="connsiteY32" fmla="*/ 1242016 h 2183712"/>
              <a:gd name="connsiteX33" fmla="*/ 147514 w 324935"/>
              <a:gd name="connsiteY33" fmla="*/ 1303431 h 2183712"/>
              <a:gd name="connsiteX34" fmla="*/ 147514 w 324935"/>
              <a:gd name="connsiteY34" fmla="*/ 1385318 h 2183712"/>
              <a:gd name="connsiteX35" fmla="*/ 120219 w 324935"/>
              <a:gd name="connsiteY35" fmla="*/ 1419437 h 2183712"/>
              <a:gd name="connsiteX36" fmla="*/ 99747 w 324935"/>
              <a:gd name="connsiteY36" fmla="*/ 1467204 h 2183712"/>
              <a:gd name="connsiteX37" fmla="*/ 99747 w 324935"/>
              <a:gd name="connsiteY37" fmla="*/ 1467204 h 2183712"/>
              <a:gd name="connsiteX38" fmla="*/ 106571 w 324935"/>
              <a:gd name="connsiteY38" fmla="*/ 1528619 h 2183712"/>
              <a:gd name="connsiteX39" fmla="*/ 65628 w 324935"/>
              <a:gd name="connsiteY39" fmla="*/ 1583210 h 2183712"/>
              <a:gd name="connsiteX40" fmla="*/ 58804 w 324935"/>
              <a:gd name="connsiteY40" fmla="*/ 1678745 h 2183712"/>
              <a:gd name="connsiteX41" fmla="*/ 133866 w 324935"/>
              <a:gd name="connsiteY41" fmla="*/ 1712864 h 2183712"/>
              <a:gd name="connsiteX42" fmla="*/ 133866 w 324935"/>
              <a:gd name="connsiteY42" fmla="*/ 1712864 h 2183712"/>
              <a:gd name="connsiteX43" fmla="*/ 161162 w 324935"/>
              <a:gd name="connsiteY43" fmla="*/ 1760631 h 2183712"/>
              <a:gd name="connsiteX44" fmla="*/ 65628 w 324935"/>
              <a:gd name="connsiteY44" fmla="*/ 1808398 h 2183712"/>
              <a:gd name="connsiteX45" fmla="*/ 113395 w 324935"/>
              <a:gd name="connsiteY45" fmla="*/ 1897109 h 2183712"/>
              <a:gd name="connsiteX46" fmla="*/ 38332 w 324935"/>
              <a:gd name="connsiteY46" fmla="*/ 1931228 h 2183712"/>
              <a:gd name="connsiteX47" fmla="*/ 58804 w 324935"/>
              <a:gd name="connsiteY47" fmla="*/ 2013115 h 2183712"/>
              <a:gd name="connsiteX48" fmla="*/ 127043 w 324935"/>
              <a:gd name="connsiteY48" fmla="*/ 2054058 h 2183712"/>
              <a:gd name="connsiteX49" fmla="*/ 140690 w 324935"/>
              <a:gd name="connsiteY49" fmla="*/ 2101825 h 2183712"/>
              <a:gd name="connsiteX50" fmla="*/ 215753 w 324935"/>
              <a:gd name="connsiteY50" fmla="*/ 2115473 h 2183712"/>
              <a:gd name="connsiteX51" fmla="*/ 249872 w 324935"/>
              <a:gd name="connsiteY51" fmla="*/ 2170064 h 2183712"/>
              <a:gd name="connsiteX52" fmla="*/ 243048 w 324935"/>
              <a:gd name="connsiteY52" fmla="*/ 2183712 h 2183712"/>
              <a:gd name="connsiteX0" fmla="*/ 0 w 324935"/>
              <a:gd name="connsiteY0" fmla="*/ 25111 h 2183712"/>
              <a:gd name="connsiteX1" fmla="*/ 278236 w 324935"/>
              <a:gd name="connsiteY1" fmla="*/ 5885 h 2183712"/>
              <a:gd name="connsiteX2" fmla="*/ 140690 w 324935"/>
              <a:gd name="connsiteY2" fmla="*/ 163843 h 2183712"/>
              <a:gd name="connsiteX3" fmla="*/ 222577 w 324935"/>
              <a:gd name="connsiteY3" fmla="*/ 225258 h 2183712"/>
              <a:gd name="connsiteX4" fmla="*/ 188457 w 324935"/>
              <a:gd name="connsiteY4" fmla="*/ 266201 h 2183712"/>
              <a:gd name="connsiteX5" fmla="*/ 297640 w 324935"/>
              <a:gd name="connsiteY5" fmla="*/ 320792 h 2183712"/>
              <a:gd name="connsiteX6" fmla="*/ 324935 w 324935"/>
              <a:gd name="connsiteY6" fmla="*/ 348088 h 2183712"/>
              <a:gd name="connsiteX7" fmla="*/ 263520 w 324935"/>
              <a:gd name="connsiteY7" fmla="*/ 382207 h 2183712"/>
              <a:gd name="connsiteX8" fmla="*/ 243048 w 324935"/>
              <a:gd name="connsiteY8" fmla="*/ 402679 h 2183712"/>
              <a:gd name="connsiteX9" fmla="*/ 277168 w 324935"/>
              <a:gd name="connsiteY9" fmla="*/ 423151 h 2183712"/>
              <a:gd name="connsiteX10" fmla="*/ 215753 w 324935"/>
              <a:gd name="connsiteY10" fmla="*/ 457270 h 2183712"/>
              <a:gd name="connsiteX11" fmla="*/ 208929 w 324935"/>
              <a:gd name="connsiteY11" fmla="*/ 498213 h 2183712"/>
              <a:gd name="connsiteX12" fmla="*/ 161162 w 324935"/>
              <a:gd name="connsiteY12" fmla="*/ 545981 h 2183712"/>
              <a:gd name="connsiteX13" fmla="*/ 263520 w 324935"/>
              <a:gd name="connsiteY13" fmla="*/ 593748 h 2183712"/>
              <a:gd name="connsiteX14" fmla="*/ 270344 w 324935"/>
              <a:gd name="connsiteY14" fmla="*/ 607395 h 2183712"/>
              <a:gd name="connsiteX15" fmla="*/ 147514 w 324935"/>
              <a:gd name="connsiteY15" fmla="*/ 641515 h 2183712"/>
              <a:gd name="connsiteX16" fmla="*/ 120219 w 324935"/>
              <a:gd name="connsiteY16" fmla="*/ 696106 h 2183712"/>
              <a:gd name="connsiteX17" fmla="*/ 283992 w 324935"/>
              <a:gd name="connsiteY17" fmla="*/ 730225 h 2183712"/>
              <a:gd name="connsiteX18" fmla="*/ 283992 w 324935"/>
              <a:gd name="connsiteY18" fmla="*/ 784816 h 2183712"/>
              <a:gd name="connsiteX19" fmla="*/ 215753 w 324935"/>
              <a:gd name="connsiteY19" fmla="*/ 798464 h 2183712"/>
              <a:gd name="connsiteX20" fmla="*/ 283992 w 324935"/>
              <a:gd name="connsiteY20" fmla="*/ 839407 h 2183712"/>
              <a:gd name="connsiteX21" fmla="*/ 277168 w 324935"/>
              <a:gd name="connsiteY21" fmla="*/ 907646 h 2183712"/>
              <a:gd name="connsiteX22" fmla="*/ 304463 w 324935"/>
              <a:gd name="connsiteY22" fmla="*/ 941766 h 2183712"/>
              <a:gd name="connsiteX23" fmla="*/ 243048 w 324935"/>
              <a:gd name="connsiteY23" fmla="*/ 989533 h 2183712"/>
              <a:gd name="connsiteX24" fmla="*/ 270344 w 324935"/>
              <a:gd name="connsiteY24" fmla="*/ 1023652 h 2183712"/>
              <a:gd name="connsiteX25" fmla="*/ 270344 w 324935"/>
              <a:gd name="connsiteY25" fmla="*/ 1023652 h 2183712"/>
              <a:gd name="connsiteX26" fmla="*/ 229401 w 324935"/>
              <a:gd name="connsiteY26" fmla="*/ 1064595 h 2183712"/>
              <a:gd name="connsiteX27" fmla="*/ 290816 w 324935"/>
              <a:gd name="connsiteY27" fmla="*/ 1112363 h 2183712"/>
              <a:gd name="connsiteX28" fmla="*/ 215753 w 324935"/>
              <a:gd name="connsiteY28" fmla="*/ 1146482 h 2183712"/>
              <a:gd name="connsiteX29" fmla="*/ 120219 w 324935"/>
              <a:gd name="connsiteY29" fmla="*/ 1187425 h 2183712"/>
              <a:gd name="connsiteX30" fmla="*/ 72451 w 324935"/>
              <a:gd name="connsiteY30" fmla="*/ 1194249 h 2183712"/>
              <a:gd name="connsiteX31" fmla="*/ 147514 w 324935"/>
              <a:gd name="connsiteY31" fmla="*/ 1228369 h 2183712"/>
              <a:gd name="connsiteX32" fmla="*/ 249872 w 324935"/>
              <a:gd name="connsiteY32" fmla="*/ 1242016 h 2183712"/>
              <a:gd name="connsiteX33" fmla="*/ 147514 w 324935"/>
              <a:gd name="connsiteY33" fmla="*/ 1303431 h 2183712"/>
              <a:gd name="connsiteX34" fmla="*/ 147514 w 324935"/>
              <a:gd name="connsiteY34" fmla="*/ 1385318 h 2183712"/>
              <a:gd name="connsiteX35" fmla="*/ 120219 w 324935"/>
              <a:gd name="connsiteY35" fmla="*/ 1419437 h 2183712"/>
              <a:gd name="connsiteX36" fmla="*/ 99747 w 324935"/>
              <a:gd name="connsiteY36" fmla="*/ 1467204 h 2183712"/>
              <a:gd name="connsiteX37" fmla="*/ 99747 w 324935"/>
              <a:gd name="connsiteY37" fmla="*/ 1467204 h 2183712"/>
              <a:gd name="connsiteX38" fmla="*/ 106571 w 324935"/>
              <a:gd name="connsiteY38" fmla="*/ 1528619 h 2183712"/>
              <a:gd name="connsiteX39" fmla="*/ 65628 w 324935"/>
              <a:gd name="connsiteY39" fmla="*/ 1583210 h 2183712"/>
              <a:gd name="connsiteX40" fmla="*/ 58804 w 324935"/>
              <a:gd name="connsiteY40" fmla="*/ 1678745 h 2183712"/>
              <a:gd name="connsiteX41" fmla="*/ 133866 w 324935"/>
              <a:gd name="connsiteY41" fmla="*/ 1712864 h 2183712"/>
              <a:gd name="connsiteX42" fmla="*/ 133866 w 324935"/>
              <a:gd name="connsiteY42" fmla="*/ 1712864 h 2183712"/>
              <a:gd name="connsiteX43" fmla="*/ 161162 w 324935"/>
              <a:gd name="connsiteY43" fmla="*/ 1760631 h 2183712"/>
              <a:gd name="connsiteX44" fmla="*/ 65628 w 324935"/>
              <a:gd name="connsiteY44" fmla="*/ 1808398 h 2183712"/>
              <a:gd name="connsiteX45" fmla="*/ 113395 w 324935"/>
              <a:gd name="connsiteY45" fmla="*/ 1897109 h 2183712"/>
              <a:gd name="connsiteX46" fmla="*/ 38332 w 324935"/>
              <a:gd name="connsiteY46" fmla="*/ 1931228 h 2183712"/>
              <a:gd name="connsiteX47" fmla="*/ 58804 w 324935"/>
              <a:gd name="connsiteY47" fmla="*/ 2013115 h 2183712"/>
              <a:gd name="connsiteX48" fmla="*/ 127043 w 324935"/>
              <a:gd name="connsiteY48" fmla="*/ 2054058 h 2183712"/>
              <a:gd name="connsiteX49" fmla="*/ 140690 w 324935"/>
              <a:gd name="connsiteY49" fmla="*/ 2101825 h 2183712"/>
              <a:gd name="connsiteX50" fmla="*/ 215753 w 324935"/>
              <a:gd name="connsiteY50" fmla="*/ 2115473 h 2183712"/>
              <a:gd name="connsiteX51" fmla="*/ 249872 w 324935"/>
              <a:gd name="connsiteY51" fmla="*/ 2170064 h 2183712"/>
              <a:gd name="connsiteX52" fmla="*/ 243048 w 324935"/>
              <a:gd name="connsiteY52" fmla="*/ 2183712 h 2183712"/>
              <a:gd name="connsiteX0" fmla="*/ 0 w 324935"/>
              <a:gd name="connsiteY0" fmla="*/ 25111 h 2183712"/>
              <a:gd name="connsiteX1" fmla="*/ 278236 w 324935"/>
              <a:gd name="connsiteY1" fmla="*/ 5885 h 2183712"/>
              <a:gd name="connsiteX2" fmla="*/ 140690 w 324935"/>
              <a:gd name="connsiteY2" fmla="*/ 163843 h 2183712"/>
              <a:gd name="connsiteX3" fmla="*/ 222577 w 324935"/>
              <a:gd name="connsiteY3" fmla="*/ 225258 h 2183712"/>
              <a:gd name="connsiteX4" fmla="*/ 188457 w 324935"/>
              <a:gd name="connsiteY4" fmla="*/ 266201 h 2183712"/>
              <a:gd name="connsiteX5" fmla="*/ 297640 w 324935"/>
              <a:gd name="connsiteY5" fmla="*/ 320792 h 2183712"/>
              <a:gd name="connsiteX6" fmla="*/ 324935 w 324935"/>
              <a:gd name="connsiteY6" fmla="*/ 348088 h 2183712"/>
              <a:gd name="connsiteX7" fmla="*/ 263520 w 324935"/>
              <a:gd name="connsiteY7" fmla="*/ 382207 h 2183712"/>
              <a:gd name="connsiteX8" fmla="*/ 243048 w 324935"/>
              <a:gd name="connsiteY8" fmla="*/ 402679 h 2183712"/>
              <a:gd name="connsiteX9" fmla="*/ 277168 w 324935"/>
              <a:gd name="connsiteY9" fmla="*/ 423151 h 2183712"/>
              <a:gd name="connsiteX10" fmla="*/ 215753 w 324935"/>
              <a:gd name="connsiteY10" fmla="*/ 457270 h 2183712"/>
              <a:gd name="connsiteX11" fmla="*/ 208929 w 324935"/>
              <a:gd name="connsiteY11" fmla="*/ 498213 h 2183712"/>
              <a:gd name="connsiteX12" fmla="*/ 161162 w 324935"/>
              <a:gd name="connsiteY12" fmla="*/ 545981 h 2183712"/>
              <a:gd name="connsiteX13" fmla="*/ 263520 w 324935"/>
              <a:gd name="connsiteY13" fmla="*/ 593748 h 2183712"/>
              <a:gd name="connsiteX14" fmla="*/ 270344 w 324935"/>
              <a:gd name="connsiteY14" fmla="*/ 607395 h 2183712"/>
              <a:gd name="connsiteX15" fmla="*/ 147514 w 324935"/>
              <a:gd name="connsiteY15" fmla="*/ 641515 h 2183712"/>
              <a:gd name="connsiteX16" fmla="*/ 120219 w 324935"/>
              <a:gd name="connsiteY16" fmla="*/ 696106 h 2183712"/>
              <a:gd name="connsiteX17" fmla="*/ 283992 w 324935"/>
              <a:gd name="connsiteY17" fmla="*/ 730225 h 2183712"/>
              <a:gd name="connsiteX18" fmla="*/ 283992 w 324935"/>
              <a:gd name="connsiteY18" fmla="*/ 784816 h 2183712"/>
              <a:gd name="connsiteX19" fmla="*/ 215753 w 324935"/>
              <a:gd name="connsiteY19" fmla="*/ 798464 h 2183712"/>
              <a:gd name="connsiteX20" fmla="*/ 283992 w 324935"/>
              <a:gd name="connsiteY20" fmla="*/ 839407 h 2183712"/>
              <a:gd name="connsiteX21" fmla="*/ 277168 w 324935"/>
              <a:gd name="connsiteY21" fmla="*/ 907646 h 2183712"/>
              <a:gd name="connsiteX22" fmla="*/ 304463 w 324935"/>
              <a:gd name="connsiteY22" fmla="*/ 941766 h 2183712"/>
              <a:gd name="connsiteX23" fmla="*/ 243048 w 324935"/>
              <a:gd name="connsiteY23" fmla="*/ 989533 h 2183712"/>
              <a:gd name="connsiteX24" fmla="*/ 270344 w 324935"/>
              <a:gd name="connsiteY24" fmla="*/ 1023652 h 2183712"/>
              <a:gd name="connsiteX25" fmla="*/ 270344 w 324935"/>
              <a:gd name="connsiteY25" fmla="*/ 1023652 h 2183712"/>
              <a:gd name="connsiteX26" fmla="*/ 229401 w 324935"/>
              <a:gd name="connsiteY26" fmla="*/ 1064595 h 2183712"/>
              <a:gd name="connsiteX27" fmla="*/ 290816 w 324935"/>
              <a:gd name="connsiteY27" fmla="*/ 1112363 h 2183712"/>
              <a:gd name="connsiteX28" fmla="*/ 215753 w 324935"/>
              <a:gd name="connsiteY28" fmla="*/ 1146482 h 2183712"/>
              <a:gd name="connsiteX29" fmla="*/ 120219 w 324935"/>
              <a:gd name="connsiteY29" fmla="*/ 1187425 h 2183712"/>
              <a:gd name="connsiteX30" fmla="*/ 72451 w 324935"/>
              <a:gd name="connsiteY30" fmla="*/ 1194249 h 2183712"/>
              <a:gd name="connsiteX31" fmla="*/ 147514 w 324935"/>
              <a:gd name="connsiteY31" fmla="*/ 1228369 h 2183712"/>
              <a:gd name="connsiteX32" fmla="*/ 249872 w 324935"/>
              <a:gd name="connsiteY32" fmla="*/ 1242016 h 2183712"/>
              <a:gd name="connsiteX33" fmla="*/ 147514 w 324935"/>
              <a:gd name="connsiteY33" fmla="*/ 1303431 h 2183712"/>
              <a:gd name="connsiteX34" fmla="*/ 147514 w 324935"/>
              <a:gd name="connsiteY34" fmla="*/ 1385318 h 2183712"/>
              <a:gd name="connsiteX35" fmla="*/ 120219 w 324935"/>
              <a:gd name="connsiteY35" fmla="*/ 1419437 h 2183712"/>
              <a:gd name="connsiteX36" fmla="*/ 99747 w 324935"/>
              <a:gd name="connsiteY36" fmla="*/ 1467204 h 2183712"/>
              <a:gd name="connsiteX37" fmla="*/ 99747 w 324935"/>
              <a:gd name="connsiteY37" fmla="*/ 1467204 h 2183712"/>
              <a:gd name="connsiteX38" fmla="*/ 106571 w 324935"/>
              <a:gd name="connsiteY38" fmla="*/ 1528619 h 2183712"/>
              <a:gd name="connsiteX39" fmla="*/ 65628 w 324935"/>
              <a:gd name="connsiteY39" fmla="*/ 1583210 h 2183712"/>
              <a:gd name="connsiteX40" fmla="*/ 58804 w 324935"/>
              <a:gd name="connsiteY40" fmla="*/ 1678745 h 2183712"/>
              <a:gd name="connsiteX41" fmla="*/ 133866 w 324935"/>
              <a:gd name="connsiteY41" fmla="*/ 1712864 h 2183712"/>
              <a:gd name="connsiteX42" fmla="*/ 133866 w 324935"/>
              <a:gd name="connsiteY42" fmla="*/ 1712864 h 2183712"/>
              <a:gd name="connsiteX43" fmla="*/ 161162 w 324935"/>
              <a:gd name="connsiteY43" fmla="*/ 1760631 h 2183712"/>
              <a:gd name="connsiteX44" fmla="*/ 65628 w 324935"/>
              <a:gd name="connsiteY44" fmla="*/ 1808398 h 2183712"/>
              <a:gd name="connsiteX45" fmla="*/ 113395 w 324935"/>
              <a:gd name="connsiteY45" fmla="*/ 1897109 h 2183712"/>
              <a:gd name="connsiteX46" fmla="*/ 38332 w 324935"/>
              <a:gd name="connsiteY46" fmla="*/ 1931228 h 2183712"/>
              <a:gd name="connsiteX47" fmla="*/ 58804 w 324935"/>
              <a:gd name="connsiteY47" fmla="*/ 2013115 h 2183712"/>
              <a:gd name="connsiteX48" fmla="*/ 127043 w 324935"/>
              <a:gd name="connsiteY48" fmla="*/ 2054058 h 2183712"/>
              <a:gd name="connsiteX49" fmla="*/ 140690 w 324935"/>
              <a:gd name="connsiteY49" fmla="*/ 2101825 h 2183712"/>
              <a:gd name="connsiteX50" fmla="*/ 215753 w 324935"/>
              <a:gd name="connsiteY50" fmla="*/ 2115473 h 2183712"/>
              <a:gd name="connsiteX51" fmla="*/ 249872 w 324935"/>
              <a:gd name="connsiteY51" fmla="*/ 2170064 h 2183712"/>
              <a:gd name="connsiteX52" fmla="*/ 243048 w 324935"/>
              <a:gd name="connsiteY52" fmla="*/ 2183712 h 2183712"/>
              <a:gd name="connsiteX0" fmla="*/ 0 w 348789"/>
              <a:gd name="connsiteY0" fmla="*/ 10353 h 2184857"/>
              <a:gd name="connsiteX1" fmla="*/ 302090 w 348789"/>
              <a:gd name="connsiteY1" fmla="*/ 7030 h 2184857"/>
              <a:gd name="connsiteX2" fmla="*/ 164544 w 348789"/>
              <a:gd name="connsiteY2" fmla="*/ 164988 h 2184857"/>
              <a:gd name="connsiteX3" fmla="*/ 246431 w 348789"/>
              <a:gd name="connsiteY3" fmla="*/ 226403 h 2184857"/>
              <a:gd name="connsiteX4" fmla="*/ 212311 w 348789"/>
              <a:gd name="connsiteY4" fmla="*/ 267346 h 2184857"/>
              <a:gd name="connsiteX5" fmla="*/ 321494 w 348789"/>
              <a:gd name="connsiteY5" fmla="*/ 321937 h 2184857"/>
              <a:gd name="connsiteX6" fmla="*/ 348789 w 348789"/>
              <a:gd name="connsiteY6" fmla="*/ 349233 h 2184857"/>
              <a:gd name="connsiteX7" fmla="*/ 287374 w 348789"/>
              <a:gd name="connsiteY7" fmla="*/ 383352 h 2184857"/>
              <a:gd name="connsiteX8" fmla="*/ 266902 w 348789"/>
              <a:gd name="connsiteY8" fmla="*/ 403824 h 2184857"/>
              <a:gd name="connsiteX9" fmla="*/ 301022 w 348789"/>
              <a:gd name="connsiteY9" fmla="*/ 424296 h 2184857"/>
              <a:gd name="connsiteX10" fmla="*/ 239607 w 348789"/>
              <a:gd name="connsiteY10" fmla="*/ 458415 h 2184857"/>
              <a:gd name="connsiteX11" fmla="*/ 232783 w 348789"/>
              <a:gd name="connsiteY11" fmla="*/ 499358 h 2184857"/>
              <a:gd name="connsiteX12" fmla="*/ 185016 w 348789"/>
              <a:gd name="connsiteY12" fmla="*/ 547126 h 2184857"/>
              <a:gd name="connsiteX13" fmla="*/ 287374 w 348789"/>
              <a:gd name="connsiteY13" fmla="*/ 594893 h 2184857"/>
              <a:gd name="connsiteX14" fmla="*/ 294198 w 348789"/>
              <a:gd name="connsiteY14" fmla="*/ 608540 h 2184857"/>
              <a:gd name="connsiteX15" fmla="*/ 171368 w 348789"/>
              <a:gd name="connsiteY15" fmla="*/ 642660 h 2184857"/>
              <a:gd name="connsiteX16" fmla="*/ 144073 w 348789"/>
              <a:gd name="connsiteY16" fmla="*/ 697251 h 2184857"/>
              <a:gd name="connsiteX17" fmla="*/ 307846 w 348789"/>
              <a:gd name="connsiteY17" fmla="*/ 731370 h 2184857"/>
              <a:gd name="connsiteX18" fmla="*/ 307846 w 348789"/>
              <a:gd name="connsiteY18" fmla="*/ 785961 h 2184857"/>
              <a:gd name="connsiteX19" fmla="*/ 239607 w 348789"/>
              <a:gd name="connsiteY19" fmla="*/ 799609 h 2184857"/>
              <a:gd name="connsiteX20" fmla="*/ 307846 w 348789"/>
              <a:gd name="connsiteY20" fmla="*/ 840552 h 2184857"/>
              <a:gd name="connsiteX21" fmla="*/ 301022 w 348789"/>
              <a:gd name="connsiteY21" fmla="*/ 908791 h 2184857"/>
              <a:gd name="connsiteX22" fmla="*/ 328317 w 348789"/>
              <a:gd name="connsiteY22" fmla="*/ 942911 h 2184857"/>
              <a:gd name="connsiteX23" fmla="*/ 266902 w 348789"/>
              <a:gd name="connsiteY23" fmla="*/ 990678 h 2184857"/>
              <a:gd name="connsiteX24" fmla="*/ 294198 w 348789"/>
              <a:gd name="connsiteY24" fmla="*/ 1024797 h 2184857"/>
              <a:gd name="connsiteX25" fmla="*/ 294198 w 348789"/>
              <a:gd name="connsiteY25" fmla="*/ 1024797 h 2184857"/>
              <a:gd name="connsiteX26" fmla="*/ 253255 w 348789"/>
              <a:gd name="connsiteY26" fmla="*/ 1065740 h 2184857"/>
              <a:gd name="connsiteX27" fmla="*/ 314670 w 348789"/>
              <a:gd name="connsiteY27" fmla="*/ 1113508 h 2184857"/>
              <a:gd name="connsiteX28" fmla="*/ 239607 w 348789"/>
              <a:gd name="connsiteY28" fmla="*/ 1147627 h 2184857"/>
              <a:gd name="connsiteX29" fmla="*/ 144073 w 348789"/>
              <a:gd name="connsiteY29" fmla="*/ 1188570 h 2184857"/>
              <a:gd name="connsiteX30" fmla="*/ 96305 w 348789"/>
              <a:gd name="connsiteY30" fmla="*/ 1195394 h 2184857"/>
              <a:gd name="connsiteX31" fmla="*/ 171368 w 348789"/>
              <a:gd name="connsiteY31" fmla="*/ 1229514 h 2184857"/>
              <a:gd name="connsiteX32" fmla="*/ 273726 w 348789"/>
              <a:gd name="connsiteY32" fmla="*/ 1243161 h 2184857"/>
              <a:gd name="connsiteX33" fmla="*/ 171368 w 348789"/>
              <a:gd name="connsiteY33" fmla="*/ 1304576 h 2184857"/>
              <a:gd name="connsiteX34" fmla="*/ 171368 w 348789"/>
              <a:gd name="connsiteY34" fmla="*/ 1386463 h 2184857"/>
              <a:gd name="connsiteX35" fmla="*/ 144073 w 348789"/>
              <a:gd name="connsiteY35" fmla="*/ 1420582 h 2184857"/>
              <a:gd name="connsiteX36" fmla="*/ 123601 w 348789"/>
              <a:gd name="connsiteY36" fmla="*/ 1468349 h 2184857"/>
              <a:gd name="connsiteX37" fmla="*/ 123601 w 348789"/>
              <a:gd name="connsiteY37" fmla="*/ 1468349 h 2184857"/>
              <a:gd name="connsiteX38" fmla="*/ 130425 w 348789"/>
              <a:gd name="connsiteY38" fmla="*/ 1529764 h 2184857"/>
              <a:gd name="connsiteX39" fmla="*/ 89482 w 348789"/>
              <a:gd name="connsiteY39" fmla="*/ 1584355 h 2184857"/>
              <a:gd name="connsiteX40" fmla="*/ 82658 w 348789"/>
              <a:gd name="connsiteY40" fmla="*/ 1679890 h 2184857"/>
              <a:gd name="connsiteX41" fmla="*/ 157720 w 348789"/>
              <a:gd name="connsiteY41" fmla="*/ 1714009 h 2184857"/>
              <a:gd name="connsiteX42" fmla="*/ 157720 w 348789"/>
              <a:gd name="connsiteY42" fmla="*/ 1714009 h 2184857"/>
              <a:gd name="connsiteX43" fmla="*/ 185016 w 348789"/>
              <a:gd name="connsiteY43" fmla="*/ 1761776 h 2184857"/>
              <a:gd name="connsiteX44" fmla="*/ 89482 w 348789"/>
              <a:gd name="connsiteY44" fmla="*/ 1809543 h 2184857"/>
              <a:gd name="connsiteX45" fmla="*/ 137249 w 348789"/>
              <a:gd name="connsiteY45" fmla="*/ 1898254 h 2184857"/>
              <a:gd name="connsiteX46" fmla="*/ 62186 w 348789"/>
              <a:gd name="connsiteY46" fmla="*/ 1932373 h 2184857"/>
              <a:gd name="connsiteX47" fmla="*/ 82658 w 348789"/>
              <a:gd name="connsiteY47" fmla="*/ 2014260 h 2184857"/>
              <a:gd name="connsiteX48" fmla="*/ 150897 w 348789"/>
              <a:gd name="connsiteY48" fmla="*/ 2055203 h 2184857"/>
              <a:gd name="connsiteX49" fmla="*/ 164544 w 348789"/>
              <a:gd name="connsiteY49" fmla="*/ 2102970 h 2184857"/>
              <a:gd name="connsiteX50" fmla="*/ 239607 w 348789"/>
              <a:gd name="connsiteY50" fmla="*/ 2116618 h 2184857"/>
              <a:gd name="connsiteX51" fmla="*/ 273726 w 348789"/>
              <a:gd name="connsiteY51" fmla="*/ 2171209 h 2184857"/>
              <a:gd name="connsiteX52" fmla="*/ 266902 w 348789"/>
              <a:gd name="connsiteY52" fmla="*/ 2184857 h 2184857"/>
              <a:gd name="connsiteX0" fmla="*/ 0 w 348789"/>
              <a:gd name="connsiteY0" fmla="*/ 15763 h 2190267"/>
              <a:gd name="connsiteX1" fmla="*/ 302090 w 348789"/>
              <a:gd name="connsiteY1" fmla="*/ 12440 h 2190267"/>
              <a:gd name="connsiteX2" fmla="*/ 164544 w 348789"/>
              <a:gd name="connsiteY2" fmla="*/ 170398 h 2190267"/>
              <a:gd name="connsiteX3" fmla="*/ 246431 w 348789"/>
              <a:gd name="connsiteY3" fmla="*/ 231813 h 2190267"/>
              <a:gd name="connsiteX4" fmla="*/ 212311 w 348789"/>
              <a:gd name="connsiteY4" fmla="*/ 272756 h 2190267"/>
              <a:gd name="connsiteX5" fmla="*/ 321494 w 348789"/>
              <a:gd name="connsiteY5" fmla="*/ 327347 h 2190267"/>
              <a:gd name="connsiteX6" fmla="*/ 348789 w 348789"/>
              <a:gd name="connsiteY6" fmla="*/ 354643 h 2190267"/>
              <a:gd name="connsiteX7" fmla="*/ 287374 w 348789"/>
              <a:gd name="connsiteY7" fmla="*/ 388762 h 2190267"/>
              <a:gd name="connsiteX8" fmla="*/ 266902 w 348789"/>
              <a:gd name="connsiteY8" fmla="*/ 409234 h 2190267"/>
              <a:gd name="connsiteX9" fmla="*/ 301022 w 348789"/>
              <a:gd name="connsiteY9" fmla="*/ 429706 h 2190267"/>
              <a:gd name="connsiteX10" fmla="*/ 239607 w 348789"/>
              <a:gd name="connsiteY10" fmla="*/ 463825 h 2190267"/>
              <a:gd name="connsiteX11" fmla="*/ 232783 w 348789"/>
              <a:gd name="connsiteY11" fmla="*/ 504768 h 2190267"/>
              <a:gd name="connsiteX12" fmla="*/ 185016 w 348789"/>
              <a:gd name="connsiteY12" fmla="*/ 552536 h 2190267"/>
              <a:gd name="connsiteX13" fmla="*/ 287374 w 348789"/>
              <a:gd name="connsiteY13" fmla="*/ 600303 h 2190267"/>
              <a:gd name="connsiteX14" fmla="*/ 294198 w 348789"/>
              <a:gd name="connsiteY14" fmla="*/ 613950 h 2190267"/>
              <a:gd name="connsiteX15" fmla="*/ 171368 w 348789"/>
              <a:gd name="connsiteY15" fmla="*/ 648070 h 2190267"/>
              <a:gd name="connsiteX16" fmla="*/ 144073 w 348789"/>
              <a:gd name="connsiteY16" fmla="*/ 702661 h 2190267"/>
              <a:gd name="connsiteX17" fmla="*/ 307846 w 348789"/>
              <a:gd name="connsiteY17" fmla="*/ 736780 h 2190267"/>
              <a:gd name="connsiteX18" fmla="*/ 307846 w 348789"/>
              <a:gd name="connsiteY18" fmla="*/ 791371 h 2190267"/>
              <a:gd name="connsiteX19" fmla="*/ 239607 w 348789"/>
              <a:gd name="connsiteY19" fmla="*/ 805019 h 2190267"/>
              <a:gd name="connsiteX20" fmla="*/ 307846 w 348789"/>
              <a:gd name="connsiteY20" fmla="*/ 845962 h 2190267"/>
              <a:gd name="connsiteX21" fmla="*/ 301022 w 348789"/>
              <a:gd name="connsiteY21" fmla="*/ 914201 h 2190267"/>
              <a:gd name="connsiteX22" fmla="*/ 328317 w 348789"/>
              <a:gd name="connsiteY22" fmla="*/ 948321 h 2190267"/>
              <a:gd name="connsiteX23" fmla="*/ 266902 w 348789"/>
              <a:gd name="connsiteY23" fmla="*/ 996088 h 2190267"/>
              <a:gd name="connsiteX24" fmla="*/ 294198 w 348789"/>
              <a:gd name="connsiteY24" fmla="*/ 1030207 h 2190267"/>
              <a:gd name="connsiteX25" fmla="*/ 294198 w 348789"/>
              <a:gd name="connsiteY25" fmla="*/ 1030207 h 2190267"/>
              <a:gd name="connsiteX26" fmla="*/ 253255 w 348789"/>
              <a:gd name="connsiteY26" fmla="*/ 1071150 h 2190267"/>
              <a:gd name="connsiteX27" fmla="*/ 314670 w 348789"/>
              <a:gd name="connsiteY27" fmla="*/ 1118918 h 2190267"/>
              <a:gd name="connsiteX28" fmla="*/ 239607 w 348789"/>
              <a:gd name="connsiteY28" fmla="*/ 1153037 h 2190267"/>
              <a:gd name="connsiteX29" fmla="*/ 144073 w 348789"/>
              <a:gd name="connsiteY29" fmla="*/ 1193980 h 2190267"/>
              <a:gd name="connsiteX30" fmla="*/ 96305 w 348789"/>
              <a:gd name="connsiteY30" fmla="*/ 1200804 h 2190267"/>
              <a:gd name="connsiteX31" fmla="*/ 171368 w 348789"/>
              <a:gd name="connsiteY31" fmla="*/ 1234924 h 2190267"/>
              <a:gd name="connsiteX32" fmla="*/ 273726 w 348789"/>
              <a:gd name="connsiteY32" fmla="*/ 1248571 h 2190267"/>
              <a:gd name="connsiteX33" fmla="*/ 171368 w 348789"/>
              <a:gd name="connsiteY33" fmla="*/ 1309986 h 2190267"/>
              <a:gd name="connsiteX34" fmla="*/ 171368 w 348789"/>
              <a:gd name="connsiteY34" fmla="*/ 1391873 h 2190267"/>
              <a:gd name="connsiteX35" fmla="*/ 144073 w 348789"/>
              <a:gd name="connsiteY35" fmla="*/ 1425992 h 2190267"/>
              <a:gd name="connsiteX36" fmla="*/ 123601 w 348789"/>
              <a:gd name="connsiteY36" fmla="*/ 1473759 h 2190267"/>
              <a:gd name="connsiteX37" fmla="*/ 123601 w 348789"/>
              <a:gd name="connsiteY37" fmla="*/ 1473759 h 2190267"/>
              <a:gd name="connsiteX38" fmla="*/ 130425 w 348789"/>
              <a:gd name="connsiteY38" fmla="*/ 1535174 h 2190267"/>
              <a:gd name="connsiteX39" fmla="*/ 89482 w 348789"/>
              <a:gd name="connsiteY39" fmla="*/ 1589765 h 2190267"/>
              <a:gd name="connsiteX40" fmla="*/ 82658 w 348789"/>
              <a:gd name="connsiteY40" fmla="*/ 1685300 h 2190267"/>
              <a:gd name="connsiteX41" fmla="*/ 157720 w 348789"/>
              <a:gd name="connsiteY41" fmla="*/ 1719419 h 2190267"/>
              <a:gd name="connsiteX42" fmla="*/ 157720 w 348789"/>
              <a:gd name="connsiteY42" fmla="*/ 1719419 h 2190267"/>
              <a:gd name="connsiteX43" fmla="*/ 185016 w 348789"/>
              <a:gd name="connsiteY43" fmla="*/ 1767186 h 2190267"/>
              <a:gd name="connsiteX44" fmla="*/ 89482 w 348789"/>
              <a:gd name="connsiteY44" fmla="*/ 1814953 h 2190267"/>
              <a:gd name="connsiteX45" fmla="*/ 137249 w 348789"/>
              <a:gd name="connsiteY45" fmla="*/ 1903664 h 2190267"/>
              <a:gd name="connsiteX46" fmla="*/ 62186 w 348789"/>
              <a:gd name="connsiteY46" fmla="*/ 1937783 h 2190267"/>
              <a:gd name="connsiteX47" fmla="*/ 82658 w 348789"/>
              <a:gd name="connsiteY47" fmla="*/ 2019670 h 2190267"/>
              <a:gd name="connsiteX48" fmla="*/ 150897 w 348789"/>
              <a:gd name="connsiteY48" fmla="*/ 2060613 h 2190267"/>
              <a:gd name="connsiteX49" fmla="*/ 164544 w 348789"/>
              <a:gd name="connsiteY49" fmla="*/ 2108380 h 2190267"/>
              <a:gd name="connsiteX50" fmla="*/ 239607 w 348789"/>
              <a:gd name="connsiteY50" fmla="*/ 2122028 h 2190267"/>
              <a:gd name="connsiteX51" fmla="*/ 273726 w 348789"/>
              <a:gd name="connsiteY51" fmla="*/ 2176619 h 2190267"/>
              <a:gd name="connsiteX52" fmla="*/ 266902 w 348789"/>
              <a:gd name="connsiteY52" fmla="*/ 2190267 h 2190267"/>
              <a:gd name="connsiteX0" fmla="*/ 0 w 340838"/>
              <a:gd name="connsiteY0" fmla="*/ 10200 h 2192655"/>
              <a:gd name="connsiteX1" fmla="*/ 294139 w 340838"/>
              <a:gd name="connsiteY1" fmla="*/ 14828 h 2192655"/>
              <a:gd name="connsiteX2" fmla="*/ 156593 w 340838"/>
              <a:gd name="connsiteY2" fmla="*/ 172786 h 2192655"/>
              <a:gd name="connsiteX3" fmla="*/ 238480 w 340838"/>
              <a:gd name="connsiteY3" fmla="*/ 234201 h 2192655"/>
              <a:gd name="connsiteX4" fmla="*/ 204360 w 340838"/>
              <a:gd name="connsiteY4" fmla="*/ 275144 h 2192655"/>
              <a:gd name="connsiteX5" fmla="*/ 313543 w 340838"/>
              <a:gd name="connsiteY5" fmla="*/ 329735 h 2192655"/>
              <a:gd name="connsiteX6" fmla="*/ 340838 w 340838"/>
              <a:gd name="connsiteY6" fmla="*/ 357031 h 2192655"/>
              <a:gd name="connsiteX7" fmla="*/ 279423 w 340838"/>
              <a:gd name="connsiteY7" fmla="*/ 391150 h 2192655"/>
              <a:gd name="connsiteX8" fmla="*/ 258951 w 340838"/>
              <a:gd name="connsiteY8" fmla="*/ 411622 h 2192655"/>
              <a:gd name="connsiteX9" fmla="*/ 293071 w 340838"/>
              <a:gd name="connsiteY9" fmla="*/ 432094 h 2192655"/>
              <a:gd name="connsiteX10" fmla="*/ 231656 w 340838"/>
              <a:gd name="connsiteY10" fmla="*/ 466213 h 2192655"/>
              <a:gd name="connsiteX11" fmla="*/ 224832 w 340838"/>
              <a:gd name="connsiteY11" fmla="*/ 507156 h 2192655"/>
              <a:gd name="connsiteX12" fmla="*/ 177065 w 340838"/>
              <a:gd name="connsiteY12" fmla="*/ 554924 h 2192655"/>
              <a:gd name="connsiteX13" fmla="*/ 279423 w 340838"/>
              <a:gd name="connsiteY13" fmla="*/ 602691 h 2192655"/>
              <a:gd name="connsiteX14" fmla="*/ 286247 w 340838"/>
              <a:gd name="connsiteY14" fmla="*/ 616338 h 2192655"/>
              <a:gd name="connsiteX15" fmla="*/ 163417 w 340838"/>
              <a:gd name="connsiteY15" fmla="*/ 650458 h 2192655"/>
              <a:gd name="connsiteX16" fmla="*/ 136122 w 340838"/>
              <a:gd name="connsiteY16" fmla="*/ 705049 h 2192655"/>
              <a:gd name="connsiteX17" fmla="*/ 299895 w 340838"/>
              <a:gd name="connsiteY17" fmla="*/ 739168 h 2192655"/>
              <a:gd name="connsiteX18" fmla="*/ 299895 w 340838"/>
              <a:gd name="connsiteY18" fmla="*/ 793759 h 2192655"/>
              <a:gd name="connsiteX19" fmla="*/ 231656 w 340838"/>
              <a:gd name="connsiteY19" fmla="*/ 807407 h 2192655"/>
              <a:gd name="connsiteX20" fmla="*/ 299895 w 340838"/>
              <a:gd name="connsiteY20" fmla="*/ 848350 h 2192655"/>
              <a:gd name="connsiteX21" fmla="*/ 293071 w 340838"/>
              <a:gd name="connsiteY21" fmla="*/ 916589 h 2192655"/>
              <a:gd name="connsiteX22" fmla="*/ 320366 w 340838"/>
              <a:gd name="connsiteY22" fmla="*/ 950709 h 2192655"/>
              <a:gd name="connsiteX23" fmla="*/ 258951 w 340838"/>
              <a:gd name="connsiteY23" fmla="*/ 998476 h 2192655"/>
              <a:gd name="connsiteX24" fmla="*/ 286247 w 340838"/>
              <a:gd name="connsiteY24" fmla="*/ 1032595 h 2192655"/>
              <a:gd name="connsiteX25" fmla="*/ 286247 w 340838"/>
              <a:gd name="connsiteY25" fmla="*/ 1032595 h 2192655"/>
              <a:gd name="connsiteX26" fmla="*/ 245304 w 340838"/>
              <a:gd name="connsiteY26" fmla="*/ 1073538 h 2192655"/>
              <a:gd name="connsiteX27" fmla="*/ 306719 w 340838"/>
              <a:gd name="connsiteY27" fmla="*/ 1121306 h 2192655"/>
              <a:gd name="connsiteX28" fmla="*/ 231656 w 340838"/>
              <a:gd name="connsiteY28" fmla="*/ 1155425 h 2192655"/>
              <a:gd name="connsiteX29" fmla="*/ 136122 w 340838"/>
              <a:gd name="connsiteY29" fmla="*/ 1196368 h 2192655"/>
              <a:gd name="connsiteX30" fmla="*/ 88354 w 340838"/>
              <a:gd name="connsiteY30" fmla="*/ 1203192 h 2192655"/>
              <a:gd name="connsiteX31" fmla="*/ 163417 w 340838"/>
              <a:gd name="connsiteY31" fmla="*/ 1237312 h 2192655"/>
              <a:gd name="connsiteX32" fmla="*/ 265775 w 340838"/>
              <a:gd name="connsiteY32" fmla="*/ 1250959 h 2192655"/>
              <a:gd name="connsiteX33" fmla="*/ 163417 w 340838"/>
              <a:gd name="connsiteY33" fmla="*/ 1312374 h 2192655"/>
              <a:gd name="connsiteX34" fmla="*/ 163417 w 340838"/>
              <a:gd name="connsiteY34" fmla="*/ 1394261 h 2192655"/>
              <a:gd name="connsiteX35" fmla="*/ 136122 w 340838"/>
              <a:gd name="connsiteY35" fmla="*/ 1428380 h 2192655"/>
              <a:gd name="connsiteX36" fmla="*/ 115650 w 340838"/>
              <a:gd name="connsiteY36" fmla="*/ 1476147 h 2192655"/>
              <a:gd name="connsiteX37" fmla="*/ 115650 w 340838"/>
              <a:gd name="connsiteY37" fmla="*/ 1476147 h 2192655"/>
              <a:gd name="connsiteX38" fmla="*/ 122474 w 340838"/>
              <a:gd name="connsiteY38" fmla="*/ 1537562 h 2192655"/>
              <a:gd name="connsiteX39" fmla="*/ 81531 w 340838"/>
              <a:gd name="connsiteY39" fmla="*/ 1592153 h 2192655"/>
              <a:gd name="connsiteX40" fmla="*/ 74707 w 340838"/>
              <a:gd name="connsiteY40" fmla="*/ 1687688 h 2192655"/>
              <a:gd name="connsiteX41" fmla="*/ 149769 w 340838"/>
              <a:gd name="connsiteY41" fmla="*/ 1721807 h 2192655"/>
              <a:gd name="connsiteX42" fmla="*/ 149769 w 340838"/>
              <a:gd name="connsiteY42" fmla="*/ 1721807 h 2192655"/>
              <a:gd name="connsiteX43" fmla="*/ 177065 w 340838"/>
              <a:gd name="connsiteY43" fmla="*/ 1769574 h 2192655"/>
              <a:gd name="connsiteX44" fmla="*/ 81531 w 340838"/>
              <a:gd name="connsiteY44" fmla="*/ 1817341 h 2192655"/>
              <a:gd name="connsiteX45" fmla="*/ 129298 w 340838"/>
              <a:gd name="connsiteY45" fmla="*/ 1906052 h 2192655"/>
              <a:gd name="connsiteX46" fmla="*/ 54235 w 340838"/>
              <a:gd name="connsiteY46" fmla="*/ 1940171 h 2192655"/>
              <a:gd name="connsiteX47" fmla="*/ 74707 w 340838"/>
              <a:gd name="connsiteY47" fmla="*/ 2022058 h 2192655"/>
              <a:gd name="connsiteX48" fmla="*/ 142946 w 340838"/>
              <a:gd name="connsiteY48" fmla="*/ 2063001 h 2192655"/>
              <a:gd name="connsiteX49" fmla="*/ 156593 w 340838"/>
              <a:gd name="connsiteY49" fmla="*/ 2110768 h 2192655"/>
              <a:gd name="connsiteX50" fmla="*/ 231656 w 340838"/>
              <a:gd name="connsiteY50" fmla="*/ 2124416 h 2192655"/>
              <a:gd name="connsiteX51" fmla="*/ 265775 w 340838"/>
              <a:gd name="connsiteY51" fmla="*/ 2179007 h 2192655"/>
              <a:gd name="connsiteX52" fmla="*/ 258951 w 340838"/>
              <a:gd name="connsiteY52" fmla="*/ 2192655 h 2192655"/>
              <a:gd name="connsiteX0" fmla="*/ 0 w 340838"/>
              <a:gd name="connsiteY0" fmla="*/ 10200 h 2179007"/>
              <a:gd name="connsiteX1" fmla="*/ 294139 w 340838"/>
              <a:gd name="connsiteY1" fmla="*/ 14828 h 2179007"/>
              <a:gd name="connsiteX2" fmla="*/ 156593 w 340838"/>
              <a:gd name="connsiteY2" fmla="*/ 172786 h 2179007"/>
              <a:gd name="connsiteX3" fmla="*/ 238480 w 340838"/>
              <a:gd name="connsiteY3" fmla="*/ 234201 h 2179007"/>
              <a:gd name="connsiteX4" fmla="*/ 204360 w 340838"/>
              <a:gd name="connsiteY4" fmla="*/ 275144 h 2179007"/>
              <a:gd name="connsiteX5" fmla="*/ 313543 w 340838"/>
              <a:gd name="connsiteY5" fmla="*/ 329735 h 2179007"/>
              <a:gd name="connsiteX6" fmla="*/ 340838 w 340838"/>
              <a:gd name="connsiteY6" fmla="*/ 357031 h 2179007"/>
              <a:gd name="connsiteX7" fmla="*/ 279423 w 340838"/>
              <a:gd name="connsiteY7" fmla="*/ 391150 h 2179007"/>
              <a:gd name="connsiteX8" fmla="*/ 258951 w 340838"/>
              <a:gd name="connsiteY8" fmla="*/ 411622 h 2179007"/>
              <a:gd name="connsiteX9" fmla="*/ 293071 w 340838"/>
              <a:gd name="connsiteY9" fmla="*/ 432094 h 2179007"/>
              <a:gd name="connsiteX10" fmla="*/ 231656 w 340838"/>
              <a:gd name="connsiteY10" fmla="*/ 466213 h 2179007"/>
              <a:gd name="connsiteX11" fmla="*/ 224832 w 340838"/>
              <a:gd name="connsiteY11" fmla="*/ 507156 h 2179007"/>
              <a:gd name="connsiteX12" fmla="*/ 177065 w 340838"/>
              <a:gd name="connsiteY12" fmla="*/ 554924 h 2179007"/>
              <a:gd name="connsiteX13" fmla="*/ 279423 w 340838"/>
              <a:gd name="connsiteY13" fmla="*/ 602691 h 2179007"/>
              <a:gd name="connsiteX14" fmla="*/ 286247 w 340838"/>
              <a:gd name="connsiteY14" fmla="*/ 616338 h 2179007"/>
              <a:gd name="connsiteX15" fmla="*/ 163417 w 340838"/>
              <a:gd name="connsiteY15" fmla="*/ 650458 h 2179007"/>
              <a:gd name="connsiteX16" fmla="*/ 136122 w 340838"/>
              <a:gd name="connsiteY16" fmla="*/ 705049 h 2179007"/>
              <a:gd name="connsiteX17" fmla="*/ 299895 w 340838"/>
              <a:gd name="connsiteY17" fmla="*/ 739168 h 2179007"/>
              <a:gd name="connsiteX18" fmla="*/ 299895 w 340838"/>
              <a:gd name="connsiteY18" fmla="*/ 793759 h 2179007"/>
              <a:gd name="connsiteX19" fmla="*/ 231656 w 340838"/>
              <a:gd name="connsiteY19" fmla="*/ 807407 h 2179007"/>
              <a:gd name="connsiteX20" fmla="*/ 299895 w 340838"/>
              <a:gd name="connsiteY20" fmla="*/ 848350 h 2179007"/>
              <a:gd name="connsiteX21" fmla="*/ 293071 w 340838"/>
              <a:gd name="connsiteY21" fmla="*/ 916589 h 2179007"/>
              <a:gd name="connsiteX22" fmla="*/ 320366 w 340838"/>
              <a:gd name="connsiteY22" fmla="*/ 950709 h 2179007"/>
              <a:gd name="connsiteX23" fmla="*/ 258951 w 340838"/>
              <a:gd name="connsiteY23" fmla="*/ 998476 h 2179007"/>
              <a:gd name="connsiteX24" fmla="*/ 286247 w 340838"/>
              <a:gd name="connsiteY24" fmla="*/ 1032595 h 2179007"/>
              <a:gd name="connsiteX25" fmla="*/ 286247 w 340838"/>
              <a:gd name="connsiteY25" fmla="*/ 1032595 h 2179007"/>
              <a:gd name="connsiteX26" fmla="*/ 245304 w 340838"/>
              <a:gd name="connsiteY26" fmla="*/ 1073538 h 2179007"/>
              <a:gd name="connsiteX27" fmla="*/ 306719 w 340838"/>
              <a:gd name="connsiteY27" fmla="*/ 1121306 h 2179007"/>
              <a:gd name="connsiteX28" fmla="*/ 231656 w 340838"/>
              <a:gd name="connsiteY28" fmla="*/ 1155425 h 2179007"/>
              <a:gd name="connsiteX29" fmla="*/ 136122 w 340838"/>
              <a:gd name="connsiteY29" fmla="*/ 1196368 h 2179007"/>
              <a:gd name="connsiteX30" fmla="*/ 88354 w 340838"/>
              <a:gd name="connsiteY30" fmla="*/ 1203192 h 2179007"/>
              <a:gd name="connsiteX31" fmla="*/ 163417 w 340838"/>
              <a:gd name="connsiteY31" fmla="*/ 1237312 h 2179007"/>
              <a:gd name="connsiteX32" fmla="*/ 265775 w 340838"/>
              <a:gd name="connsiteY32" fmla="*/ 1250959 h 2179007"/>
              <a:gd name="connsiteX33" fmla="*/ 163417 w 340838"/>
              <a:gd name="connsiteY33" fmla="*/ 1312374 h 2179007"/>
              <a:gd name="connsiteX34" fmla="*/ 163417 w 340838"/>
              <a:gd name="connsiteY34" fmla="*/ 1394261 h 2179007"/>
              <a:gd name="connsiteX35" fmla="*/ 136122 w 340838"/>
              <a:gd name="connsiteY35" fmla="*/ 1428380 h 2179007"/>
              <a:gd name="connsiteX36" fmla="*/ 115650 w 340838"/>
              <a:gd name="connsiteY36" fmla="*/ 1476147 h 2179007"/>
              <a:gd name="connsiteX37" fmla="*/ 115650 w 340838"/>
              <a:gd name="connsiteY37" fmla="*/ 1476147 h 2179007"/>
              <a:gd name="connsiteX38" fmla="*/ 122474 w 340838"/>
              <a:gd name="connsiteY38" fmla="*/ 1537562 h 2179007"/>
              <a:gd name="connsiteX39" fmla="*/ 81531 w 340838"/>
              <a:gd name="connsiteY39" fmla="*/ 1592153 h 2179007"/>
              <a:gd name="connsiteX40" fmla="*/ 74707 w 340838"/>
              <a:gd name="connsiteY40" fmla="*/ 1687688 h 2179007"/>
              <a:gd name="connsiteX41" fmla="*/ 149769 w 340838"/>
              <a:gd name="connsiteY41" fmla="*/ 1721807 h 2179007"/>
              <a:gd name="connsiteX42" fmla="*/ 149769 w 340838"/>
              <a:gd name="connsiteY42" fmla="*/ 1721807 h 2179007"/>
              <a:gd name="connsiteX43" fmla="*/ 177065 w 340838"/>
              <a:gd name="connsiteY43" fmla="*/ 1769574 h 2179007"/>
              <a:gd name="connsiteX44" fmla="*/ 81531 w 340838"/>
              <a:gd name="connsiteY44" fmla="*/ 1817341 h 2179007"/>
              <a:gd name="connsiteX45" fmla="*/ 129298 w 340838"/>
              <a:gd name="connsiteY45" fmla="*/ 1906052 h 2179007"/>
              <a:gd name="connsiteX46" fmla="*/ 54235 w 340838"/>
              <a:gd name="connsiteY46" fmla="*/ 1940171 h 2179007"/>
              <a:gd name="connsiteX47" fmla="*/ 74707 w 340838"/>
              <a:gd name="connsiteY47" fmla="*/ 2022058 h 2179007"/>
              <a:gd name="connsiteX48" fmla="*/ 142946 w 340838"/>
              <a:gd name="connsiteY48" fmla="*/ 2063001 h 2179007"/>
              <a:gd name="connsiteX49" fmla="*/ 156593 w 340838"/>
              <a:gd name="connsiteY49" fmla="*/ 2110768 h 2179007"/>
              <a:gd name="connsiteX50" fmla="*/ 231656 w 340838"/>
              <a:gd name="connsiteY50" fmla="*/ 2124416 h 2179007"/>
              <a:gd name="connsiteX51" fmla="*/ 265775 w 340838"/>
              <a:gd name="connsiteY51" fmla="*/ 2179007 h 2179007"/>
              <a:gd name="connsiteX52" fmla="*/ 28363 w 340838"/>
              <a:gd name="connsiteY52" fmla="*/ 2168801 h 2179007"/>
              <a:gd name="connsiteX0" fmla="*/ 0 w 340838"/>
              <a:gd name="connsiteY0" fmla="*/ 10200 h 2179007"/>
              <a:gd name="connsiteX1" fmla="*/ 294139 w 340838"/>
              <a:gd name="connsiteY1" fmla="*/ 14828 h 2179007"/>
              <a:gd name="connsiteX2" fmla="*/ 156593 w 340838"/>
              <a:gd name="connsiteY2" fmla="*/ 172786 h 2179007"/>
              <a:gd name="connsiteX3" fmla="*/ 238480 w 340838"/>
              <a:gd name="connsiteY3" fmla="*/ 234201 h 2179007"/>
              <a:gd name="connsiteX4" fmla="*/ 204360 w 340838"/>
              <a:gd name="connsiteY4" fmla="*/ 275144 h 2179007"/>
              <a:gd name="connsiteX5" fmla="*/ 313543 w 340838"/>
              <a:gd name="connsiteY5" fmla="*/ 329735 h 2179007"/>
              <a:gd name="connsiteX6" fmla="*/ 340838 w 340838"/>
              <a:gd name="connsiteY6" fmla="*/ 357031 h 2179007"/>
              <a:gd name="connsiteX7" fmla="*/ 279423 w 340838"/>
              <a:gd name="connsiteY7" fmla="*/ 391150 h 2179007"/>
              <a:gd name="connsiteX8" fmla="*/ 258951 w 340838"/>
              <a:gd name="connsiteY8" fmla="*/ 411622 h 2179007"/>
              <a:gd name="connsiteX9" fmla="*/ 293071 w 340838"/>
              <a:gd name="connsiteY9" fmla="*/ 432094 h 2179007"/>
              <a:gd name="connsiteX10" fmla="*/ 231656 w 340838"/>
              <a:gd name="connsiteY10" fmla="*/ 466213 h 2179007"/>
              <a:gd name="connsiteX11" fmla="*/ 224832 w 340838"/>
              <a:gd name="connsiteY11" fmla="*/ 507156 h 2179007"/>
              <a:gd name="connsiteX12" fmla="*/ 177065 w 340838"/>
              <a:gd name="connsiteY12" fmla="*/ 554924 h 2179007"/>
              <a:gd name="connsiteX13" fmla="*/ 279423 w 340838"/>
              <a:gd name="connsiteY13" fmla="*/ 602691 h 2179007"/>
              <a:gd name="connsiteX14" fmla="*/ 286247 w 340838"/>
              <a:gd name="connsiteY14" fmla="*/ 616338 h 2179007"/>
              <a:gd name="connsiteX15" fmla="*/ 163417 w 340838"/>
              <a:gd name="connsiteY15" fmla="*/ 650458 h 2179007"/>
              <a:gd name="connsiteX16" fmla="*/ 136122 w 340838"/>
              <a:gd name="connsiteY16" fmla="*/ 705049 h 2179007"/>
              <a:gd name="connsiteX17" fmla="*/ 299895 w 340838"/>
              <a:gd name="connsiteY17" fmla="*/ 739168 h 2179007"/>
              <a:gd name="connsiteX18" fmla="*/ 299895 w 340838"/>
              <a:gd name="connsiteY18" fmla="*/ 793759 h 2179007"/>
              <a:gd name="connsiteX19" fmla="*/ 231656 w 340838"/>
              <a:gd name="connsiteY19" fmla="*/ 807407 h 2179007"/>
              <a:gd name="connsiteX20" fmla="*/ 299895 w 340838"/>
              <a:gd name="connsiteY20" fmla="*/ 848350 h 2179007"/>
              <a:gd name="connsiteX21" fmla="*/ 293071 w 340838"/>
              <a:gd name="connsiteY21" fmla="*/ 916589 h 2179007"/>
              <a:gd name="connsiteX22" fmla="*/ 320366 w 340838"/>
              <a:gd name="connsiteY22" fmla="*/ 950709 h 2179007"/>
              <a:gd name="connsiteX23" fmla="*/ 258951 w 340838"/>
              <a:gd name="connsiteY23" fmla="*/ 998476 h 2179007"/>
              <a:gd name="connsiteX24" fmla="*/ 286247 w 340838"/>
              <a:gd name="connsiteY24" fmla="*/ 1032595 h 2179007"/>
              <a:gd name="connsiteX25" fmla="*/ 286247 w 340838"/>
              <a:gd name="connsiteY25" fmla="*/ 1032595 h 2179007"/>
              <a:gd name="connsiteX26" fmla="*/ 245304 w 340838"/>
              <a:gd name="connsiteY26" fmla="*/ 1073538 h 2179007"/>
              <a:gd name="connsiteX27" fmla="*/ 306719 w 340838"/>
              <a:gd name="connsiteY27" fmla="*/ 1121306 h 2179007"/>
              <a:gd name="connsiteX28" fmla="*/ 231656 w 340838"/>
              <a:gd name="connsiteY28" fmla="*/ 1155425 h 2179007"/>
              <a:gd name="connsiteX29" fmla="*/ 136122 w 340838"/>
              <a:gd name="connsiteY29" fmla="*/ 1196368 h 2179007"/>
              <a:gd name="connsiteX30" fmla="*/ 88354 w 340838"/>
              <a:gd name="connsiteY30" fmla="*/ 1203192 h 2179007"/>
              <a:gd name="connsiteX31" fmla="*/ 163417 w 340838"/>
              <a:gd name="connsiteY31" fmla="*/ 1237312 h 2179007"/>
              <a:gd name="connsiteX32" fmla="*/ 265775 w 340838"/>
              <a:gd name="connsiteY32" fmla="*/ 1250959 h 2179007"/>
              <a:gd name="connsiteX33" fmla="*/ 163417 w 340838"/>
              <a:gd name="connsiteY33" fmla="*/ 1312374 h 2179007"/>
              <a:gd name="connsiteX34" fmla="*/ 163417 w 340838"/>
              <a:gd name="connsiteY34" fmla="*/ 1394261 h 2179007"/>
              <a:gd name="connsiteX35" fmla="*/ 136122 w 340838"/>
              <a:gd name="connsiteY35" fmla="*/ 1428380 h 2179007"/>
              <a:gd name="connsiteX36" fmla="*/ 115650 w 340838"/>
              <a:gd name="connsiteY36" fmla="*/ 1476147 h 2179007"/>
              <a:gd name="connsiteX37" fmla="*/ 115650 w 340838"/>
              <a:gd name="connsiteY37" fmla="*/ 1476147 h 2179007"/>
              <a:gd name="connsiteX38" fmla="*/ 122474 w 340838"/>
              <a:gd name="connsiteY38" fmla="*/ 1537562 h 2179007"/>
              <a:gd name="connsiteX39" fmla="*/ 81531 w 340838"/>
              <a:gd name="connsiteY39" fmla="*/ 1592153 h 2179007"/>
              <a:gd name="connsiteX40" fmla="*/ 74707 w 340838"/>
              <a:gd name="connsiteY40" fmla="*/ 1687688 h 2179007"/>
              <a:gd name="connsiteX41" fmla="*/ 149769 w 340838"/>
              <a:gd name="connsiteY41" fmla="*/ 1721807 h 2179007"/>
              <a:gd name="connsiteX42" fmla="*/ 149769 w 340838"/>
              <a:gd name="connsiteY42" fmla="*/ 1721807 h 2179007"/>
              <a:gd name="connsiteX43" fmla="*/ 177065 w 340838"/>
              <a:gd name="connsiteY43" fmla="*/ 1769574 h 2179007"/>
              <a:gd name="connsiteX44" fmla="*/ 81531 w 340838"/>
              <a:gd name="connsiteY44" fmla="*/ 1817341 h 2179007"/>
              <a:gd name="connsiteX45" fmla="*/ 129298 w 340838"/>
              <a:gd name="connsiteY45" fmla="*/ 1906052 h 2179007"/>
              <a:gd name="connsiteX46" fmla="*/ 54235 w 340838"/>
              <a:gd name="connsiteY46" fmla="*/ 1940171 h 2179007"/>
              <a:gd name="connsiteX47" fmla="*/ 74707 w 340838"/>
              <a:gd name="connsiteY47" fmla="*/ 2022058 h 2179007"/>
              <a:gd name="connsiteX48" fmla="*/ 142946 w 340838"/>
              <a:gd name="connsiteY48" fmla="*/ 2063001 h 2179007"/>
              <a:gd name="connsiteX49" fmla="*/ 156593 w 340838"/>
              <a:gd name="connsiteY49" fmla="*/ 2110768 h 2179007"/>
              <a:gd name="connsiteX50" fmla="*/ 231656 w 340838"/>
              <a:gd name="connsiteY50" fmla="*/ 2124416 h 2179007"/>
              <a:gd name="connsiteX51" fmla="*/ 265775 w 340838"/>
              <a:gd name="connsiteY51" fmla="*/ 2179007 h 2179007"/>
              <a:gd name="connsiteX52" fmla="*/ 4509 w 340838"/>
              <a:gd name="connsiteY52" fmla="*/ 2168801 h 2179007"/>
              <a:gd name="connsiteX0" fmla="*/ 3443 w 336329"/>
              <a:gd name="connsiteY0" fmla="*/ 10200 h 2179007"/>
              <a:gd name="connsiteX1" fmla="*/ 289630 w 336329"/>
              <a:gd name="connsiteY1" fmla="*/ 14828 h 2179007"/>
              <a:gd name="connsiteX2" fmla="*/ 152084 w 336329"/>
              <a:gd name="connsiteY2" fmla="*/ 172786 h 2179007"/>
              <a:gd name="connsiteX3" fmla="*/ 233971 w 336329"/>
              <a:gd name="connsiteY3" fmla="*/ 234201 h 2179007"/>
              <a:gd name="connsiteX4" fmla="*/ 199851 w 336329"/>
              <a:gd name="connsiteY4" fmla="*/ 275144 h 2179007"/>
              <a:gd name="connsiteX5" fmla="*/ 309034 w 336329"/>
              <a:gd name="connsiteY5" fmla="*/ 329735 h 2179007"/>
              <a:gd name="connsiteX6" fmla="*/ 336329 w 336329"/>
              <a:gd name="connsiteY6" fmla="*/ 357031 h 2179007"/>
              <a:gd name="connsiteX7" fmla="*/ 274914 w 336329"/>
              <a:gd name="connsiteY7" fmla="*/ 391150 h 2179007"/>
              <a:gd name="connsiteX8" fmla="*/ 254442 w 336329"/>
              <a:gd name="connsiteY8" fmla="*/ 411622 h 2179007"/>
              <a:gd name="connsiteX9" fmla="*/ 288562 w 336329"/>
              <a:gd name="connsiteY9" fmla="*/ 432094 h 2179007"/>
              <a:gd name="connsiteX10" fmla="*/ 227147 w 336329"/>
              <a:gd name="connsiteY10" fmla="*/ 466213 h 2179007"/>
              <a:gd name="connsiteX11" fmla="*/ 220323 w 336329"/>
              <a:gd name="connsiteY11" fmla="*/ 507156 h 2179007"/>
              <a:gd name="connsiteX12" fmla="*/ 172556 w 336329"/>
              <a:gd name="connsiteY12" fmla="*/ 554924 h 2179007"/>
              <a:gd name="connsiteX13" fmla="*/ 274914 w 336329"/>
              <a:gd name="connsiteY13" fmla="*/ 602691 h 2179007"/>
              <a:gd name="connsiteX14" fmla="*/ 281738 w 336329"/>
              <a:gd name="connsiteY14" fmla="*/ 616338 h 2179007"/>
              <a:gd name="connsiteX15" fmla="*/ 158908 w 336329"/>
              <a:gd name="connsiteY15" fmla="*/ 650458 h 2179007"/>
              <a:gd name="connsiteX16" fmla="*/ 131613 w 336329"/>
              <a:gd name="connsiteY16" fmla="*/ 705049 h 2179007"/>
              <a:gd name="connsiteX17" fmla="*/ 295386 w 336329"/>
              <a:gd name="connsiteY17" fmla="*/ 739168 h 2179007"/>
              <a:gd name="connsiteX18" fmla="*/ 295386 w 336329"/>
              <a:gd name="connsiteY18" fmla="*/ 793759 h 2179007"/>
              <a:gd name="connsiteX19" fmla="*/ 227147 w 336329"/>
              <a:gd name="connsiteY19" fmla="*/ 807407 h 2179007"/>
              <a:gd name="connsiteX20" fmla="*/ 295386 w 336329"/>
              <a:gd name="connsiteY20" fmla="*/ 848350 h 2179007"/>
              <a:gd name="connsiteX21" fmla="*/ 288562 w 336329"/>
              <a:gd name="connsiteY21" fmla="*/ 916589 h 2179007"/>
              <a:gd name="connsiteX22" fmla="*/ 315857 w 336329"/>
              <a:gd name="connsiteY22" fmla="*/ 950709 h 2179007"/>
              <a:gd name="connsiteX23" fmla="*/ 254442 w 336329"/>
              <a:gd name="connsiteY23" fmla="*/ 998476 h 2179007"/>
              <a:gd name="connsiteX24" fmla="*/ 281738 w 336329"/>
              <a:gd name="connsiteY24" fmla="*/ 1032595 h 2179007"/>
              <a:gd name="connsiteX25" fmla="*/ 281738 w 336329"/>
              <a:gd name="connsiteY25" fmla="*/ 1032595 h 2179007"/>
              <a:gd name="connsiteX26" fmla="*/ 240795 w 336329"/>
              <a:gd name="connsiteY26" fmla="*/ 1073538 h 2179007"/>
              <a:gd name="connsiteX27" fmla="*/ 302210 w 336329"/>
              <a:gd name="connsiteY27" fmla="*/ 1121306 h 2179007"/>
              <a:gd name="connsiteX28" fmla="*/ 227147 w 336329"/>
              <a:gd name="connsiteY28" fmla="*/ 1155425 h 2179007"/>
              <a:gd name="connsiteX29" fmla="*/ 131613 w 336329"/>
              <a:gd name="connsiteY29" fmla="*/ 1196368 h 2179007"/>
              <a:gd name="connsiteX30" fmla="*/ 83845 w 336329"/>
              <a:gd name="connsiteY30" fmla="*/ 1203192 h 2179007"/>
              <a:gd name="connsiteX31" fmla="*/ 158908 w 336329"/>
              <a:gd name="connsiteY31" fmla="*/ 1237312 h 2179007"/>
              <a:gd name="connsiteX32" fmla="*/ 261266 w 336329"/>
              <a:gd name="connsiteY32" fmla="*/ 1250959 h 2179007"/>
              <a:gd name="connsiteX33" fmla="*/ 158908 w 336329"/>
              <a:gd name="connsiteY33" fmla="*/ 1312374 h 2179007"/>
              <a:gd name="connsiteX34" fmla="*/ 158908 w 336329"/>
              <a:gd name="connsiteY34" fmla="*/ 1394261 h 2179007"/>
              <a:gd name="connsiteX35" fmla="*/ 131613 w 336329"/>
              <a:gd name="connsiteY35" fmla="*/ 1428380 h 2179007"/>
              <a:gd name="connsiteX36" fmla="*/ 111141 w 336329"/>
              <a:gd name="connsiteY36" fmla="*/ 1476147 h 2179007"/>
              <a:gd name="connsiteX37" fmla="*/ 111141 w 336329"/>
              <a:gd name="connsiteY37" fmla="*/ 1476147 h 2179007"/>
              <a:gd name="connsiteX38" fmla="*/ 117965 w 336329"/>
              <a:gd name="connsiteY38" fmla="*/ 1537562 h 2179007"/>
              <a:gd name="connsiteX39" fmla="*/ 77022 w 336329"/>
              <a:gd name="connsiteY39" fmla="*/ 1592153 h 2179007"/>
              <a:gd name="connsiteX40" fmla="*/ 70198 w 336329"/>
              <a:gd name="connsiteY40" fmla="*/ 1687688 h 2179007"/>
              <a:gd name="connsiteX41" fmla="*/ 145260 w 336329"/>
              <a:gd name="connsiteY41" fmla="*/ 1721807 h 2179007"/>
              <a:gd name="connsiteX42" fmla="*/ 145260 w 336329"/>
              <a:gd name="connsiteY42" fmla="*/ 1721807 h 2179007"/>
              <a:gd name="connsiteX43" fmla="*/ 172556 w 336329"/>
              <a:gd name="connsiteY43" fmla="*/ 1769574 h 2179007"/>
              <a:gd name="connsiteX44" fmla="*/ 77022 w 336329"/>
              <a:gd name="connsiteY44" fmla="*/ 1817341 h 2179007"/>
              <a:gd name="connsiteX45" fmla="*/ 124789 w 336329"/>
              <a:gd name="connsiteY45" fmla="*/ 1906052 h 2179007"/>
              <a:gd name="connsiteX46" fmla="*/ 49726 w 336329"/>
              <a:gd name="connsiteY46" fmla="*/ 1940171 h 2179007"/>
              <a:gd name="connsiteX47" fmla="*/ 70198 w 336329"/>
              <a:gd name="connsiteY47" fmla="*/ 2022058 h 2179007"/>
              <a:gd name="connsiteX48" fmla="*/ 138437 w 336329"/>
              <a:gd name="connsiteY48" fmla="*/ 2063001 h 2179007"/>
              <a:gd name="connsiteX49" fmla="*/ 152084 w 336329"/>
              <a:gd name="connsiteY49" fmla="*/ 2110768 h 2179007"/>
              <a:gd name="connsiteX50" fmla="*/ 227147 w 336329"/>
              <a:gd name="connsiteY50" fmla="*/ 2124416 h 2179007"/>
              <a:gd name="connsiteX51" fmla="*/ 261266 w 336329"/>
              <a:gd name="connsiteY51" fmla="*/ 2179007 h 2179007"/>
              <a:gd name="connsiteX52" fmla="*/ 0 w 336329"/>
              <a:gd name="connsiteY52" fmla="*/ 2168801 h 2179007"/>
              <a:gd name="connsiteX0" fmla="*/ 0 w 340837"/>
              <a:gd name="connsiteY0" fmla="*/ 10200 h 2179007"/>
              <a:gd name="connsiteX1" fmla="*/ 294138 w 340837"/>
              <a:gd name="connsiteY1" fmla="*/ 14828 h 2179007"/>
              <a:gd name="connsiteX2" fmla="*/ 156592 w 340837"/>
              <a:gd name="connsiteY2" fmla="*/ 172786 h 2179007"/>
              <a:gd name="connsiteX3" fmla="*/ 238479 w 340837"/>
              <a:gd name="connsiteY3" fmla="*/ 234201 h 2179007"/>
              <a:gd name="connsiteX4" fmla="*/ 204359 w 340837"/>
              <a:gd name="connsiteY4" fmla="*/ 275144 h 2179007"/>
              <a:gd name="connsiteX5" fmla="*/ 313542 w 340837"/>
              <a:gd name="connsiteY5" fmla="*/ 329735 h 2179007"/>
              <a:gd name="connsiteX6" fmla="*/ 340837 w 340837"/>
              <a:gd name="connsiteY6" fmla="*/ 357031 h 2179007"/>
              <a:gd name="connsiteX7" fmla="*/ 279422 w 340837"/>
              <a:gd name="connsiteY7" fmla="*/ 391150 h 2179007"/>
              <a:gd name="connsiteX8" fmla="*/ 258950 w 340837"/>
              <a:gd name="connsiteY8" fmla="*/ 411622 h 2179007"/>
              <a:gd name="connsiteX9" fmla="*/ 293070 w 340837"/>
              <a:gd name="connsiteY9" fmla="*/ 432094 h 2179007"/>
              <a:gd name="connsiteX10" fmla="*/ 231655 w 340837"/>
              <a:gd name="connsiteY10" fmla="*/ 466213 h 2179007"/>
              <a:gd name="connsiteX11" fmla="*/ 224831 w 340837"/>
              <a:gd name="connsiteY11" fmla="*/ 507156 h 2179007"/>
              <a:gd name="connsiteX12" fmla="*/ 177064 w 340837"/>
              <a:gd name="connsiteY12" fmla="*/ 554924 h 2179007"/>
              <a:gd name="connsiteX13" fmla="*/ 279422 w 340837"/>
              <a:gd name="connsiteY13" fmla="*/ 602691 h 2179007"/>
              <a:gd name="connsiteX14" fmla="*/ 286246 w 340837"/>
              <a:gd name="connsiteY14" fmla="*/ 616338 h 2179007"/>
              <a:gd name="connsiteX15" fmla="*/ 163416 w 340837"/>
              <a:gd name="connsiteY15" fmla="*/ 650458 h 2179007"/>
              <a:gd name="connsiteX16" fmla="*/ 136121 w 340837"/>
              <a:gd name="connsiteY16" fmla="*/ 705049 h 2179007"/>
              <a:gd name="connsiteX17" fmla="*/ 299894 w 340837"/>
              <a:gd name="connsiteY17" fmla="*/ 739168 h 2179007"/>
              <a:gd name="connsiteX18" fmla="*/ 299894 w 340837"/>
              <a:gd name="connsiteY18" fmla="*/ 793759 h 2179007"/>
              <a:gd name="connsiteX19" fmla="*/ 231655 w 340837"/>
              <a:gd name="connsiteY19" fmla="*/ 807407 h 2179007"/>
              <a:gd name="connsiteX20" fmla="*/ 299894 w 340837"/>
              <a:gd name="connsiteY20" fmla="*/ 848350 h 2179007"/>
              <a:gd name="connsiteX21" fmla="*/ 293070 w 340837"/>
              <a:gd name="connsiteY21" fmla="*/ 916589 h 2179007"/>
              <a:gd name="connsiteX22" fmla="*/ 320365 w 340837"/>
              <a:gd name="connsiteY22" fmla="*/ 950709 h 2179007"/>
              <a:gd name="connsiteX23" fmla="*/ 258950 w 340837"/>
              <a:gd name="connsiteY23" fmla="*/ 998476 h 2179007"/>
              <a:gd name="connsiteX24" fmla="*/ 286246 w 340837"/>
              <a:gd name="connsiteY24" fmla="*/ 1032595 h 2179007"/>
              <a:gd name="connsiteX25" fmla="*/ 286246 w 340837"/>
              <a:gd name="connsiteY25" fmla="*/ 1032595 h 2179007"/>
              <a:gd name="connsiteX26" fmla="*/ 245303 w 340837"/>
              <a:gd name="connsiteY26" fmla="*/ 1073538 h 2179007"/>
              <a:gd name="connsiteX27" fmla="*/ 306718 w 340837"/>
              <a:gd name="connsiteY27" fmla="*/ 1121306 h 2179007"/>
              <a:gd name="connsiteX28" fmla="*/ 231655 w 340837"/>
              <a:gd name="connsiteY28" fmla="*/ 1155425 h 2179007"/>
              <a:gd name="connsiteX29" fmla="*/ 136121 w 340837"/>
              <a:gd name="connsiteY29" fmla="*/ 1196368 h 2179007"/>
              <a:gd name="connsiteX30" fmla="*/ 88353 w 340837"/>
              <a:gd name="connsiteY30" fmla="*/ 1203192 h 2179007"/>
              <a:gd name="connsiteX31" fmla="*/ 163416 w 340837"/>
              <a:gd name="connsiteY31" fmla="*/ 1237312 h 2179007"/>
              <a:gd name="connsiteX32" fmla="*/ 265774 w 340837"/>
              <a:gd name="connsiteY32" fmla="*/ 1250959 h 2179007"/>
              <a:gd name="connsiteX33" fmla="*/ 163416 w 340837"/>
              <a:gd name="connsiteY33" fmla="*/ 1312374 h 2179007"/>
              <a:gd name="connsiteX34" fmla="*/ 163416 w 340837"/>
              <a:gd name="connsiteY34" fmla="*/ 1394261 h 2179007"/>
              <a:gd name="connsiteX35" fmla="*/ 136121 w 340837"/>
              <a:gd name="connsiteY35" fmla="*/ 1428380 h 2179007"/>
              <a:gd name="connsiteX36" fmla="*/ 115649 w 340837"/>
              <a:gd name="connsiteY36" fmla="*/ 1476147 h 2179007"/>
              <a:gd name="connsiteX37" fmla="*/ 115649 w 340837"/>
              <a:gd name="connsiteY37" fmla="*/ 1476147 h 2179007"/>
              <a:gd name="connsiteX38" fmla="*/ 122473 w 340837"/>
              <a:gd name="connsiteY38" fmla="*/ 1537562 h 2179007"/>
              <a:gd name="connsiteX39" fmla="*/ 81530 w 340837"/>
              <a:gd name="connsiteY39" fmla="*/ 1592153 h 2179007"/>
              <a:gd name="connsiteX40" fmla="*/ 74706 w 340837"/>
              <a:gd name="connsiteY40" fmla="*/ 1687688 h 2179007"/>
              <a:gd name="connsiteX41" fmla="*/ 149768 w 340837"/>
              <a:gd name="connsiteY41" fmla="*/ 1721807 h 2179007"/>
              <a:gd name="connsiteX42" fmla="*/ 149768 w 340837"/>
              <a:gd name="connsiteY42" fmla="*/ 1721807 h 2179007"/>
              <a:gd name="connsiteX43" fmla="*/ 177064 w 340837"/>
              <a:gd name="connsiteY43" fmla="*/ 1769574 h 2179007"/>
              <a:gd name="connsiteX44" fmla="*/ 81530 w 340837"/>
              <a:gd name="connsiteY44" fmla="*/ 1817341 h 2179007"/>
              <a:gd name="connsiteX45" fmla="*/ 129297 w 340837"/>
              <a:gd name="connsiteY45" fmla="*/ 1906052 h 2179007"/>
              <a:gd name="connsiteX46" fmla="*/ 54234 w 340837"/>
              <a:gd name="connsiteY46" fmla="*/ 1940171 h 2179007"/>
              <a:gd name="connsiteX47" fmla="*/ 74706 w 340837"/>
              <a:gd name="connsiteY47" fmla="*/ 2022058 h 2179007"/>
              <a:gd name="connsiteX48" fmla="*/ 142945 w 340837"/>
              <a:gd name="connsiteY48" fmla="*/ 2063001 h 2179007"/>
              <a:gd name="connsiteX49" fmla="*/ 156592 w 340837"/>
              <a:gd name="connsiteY49" fmla="*/ 2110768 h 2179007"/>
              <a:gd name="connsiteX50" fmla="*/ 231655 w 340837"/>
              <a:gd name="connsiteY50" fmla="*/ 2124416 h 2179007"/>
              <a:gd name="connsiteX51" fmla="*/ 265774 w 340837"/>
              <a:gd name="connsiteY51" fmla="*/ 2179007 h 2179007"/>
              <a:gd name="connsiteX52" fmla="*/ 4508 w 340837"/>
              <a:gd name="connsiteY52" fmla="*/ 2168801 h 217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40837" h="2179007">
                <a:moveTo>
                  <a:pt x="0" y="10200"/>
                </a:moveTo>
                <a:cubicBezTo>
                  <a:pt x="137802" y="6441"/>
                  <a:pt x="219946" y="-13219"/>
                  <a:pt x="294138" y="14828"/>
                </a:cubicBezTo>
                <a:cubicBezTo>
                  <a:pt x="311899" y="75433"/>
                  <a:pt x="202441" y="120133"/>
                  <a:pt x="156592" y="172786"/>
                </a:cubicBezTo>
                <a:lnTo>
                  <a:pt x="238479" y="234201"/>
                </a:lnTo>
                <a:lnTo>
                  <a:pt x="204359" y="275144"/>
                </a:lnTo>
                <a:lnTo>
                  <a:pt x="313542" y="329735"/>
                </a:lnTo>
                <a:lnTo>
                  <a:pt x="340837" y="357031"/>
                </a:lnTo>
                <a:lnTo>
                  <a:pt x="279422" y="391150"/>
                </a:lnTo>
                <a:lnTo>
                  <a:pt x="258950" y="411622"/>
                </a:lnTo>
                <a:lnTo>
                  <a:pt x="293070" y="432094"/>
                </a:lnTo>
                <a:lnTo>
                  <a:pt x="231655" y="466213"/>
                </a:lnTo>
                <a:lnTo>
                  <a:pt x="224831" y="507156"/>
                </a:lnTo>
                <a:lnTo>
                  <a:pt x="177064" y="554924"/>
                </a:lnTo>
                <a:lnTo>
                  <a:pt x="279422" y="602691"/>
                </a:lnTo>
                <a:lnTo>
                  <a:pt x="286246" y="616338"/>
                </a:lnTo>
                <a:lnTo>
                  <a:pt x="163416" y="650458"/>
                </a:lnTo>
                <a:lnTo>
                  <a:pt x="136121" y="705049"/>
                </a:lnTo>
                <a:lnTo>
                  <a:pt x="299894" y="739168"/>
                </a:lnTo>
                <a:lnTo>
                  <a:pt x="299894" y="793759"/>
                </a:lnTo>
                <a:lnTo>
                  <a:pt x="231655" y="807407"/>
                </a:lnTo>
                <a:lnTo>
                  <a:pt x="299894" y="848350"/>
                </a:lnTo>
                <a:lnTo>
                  <a:pt x="293070" y="916589"/>
                </a:lnTo>
                <a:lnTo>
                  <a:pt x="320365" y="950709"/>
                </a:lnTo>
                <a:lnTo>
                  <a:pt x="258950" y="998476"/>
                </a:lnTo>
                <a:lnTo>
                  <a:pt x="286246" y="1032595"/>
                </a:lnTo>
                <a:lnTo>
                  <a:pt x="286246" y="1032595"/>
                </a:lnTo>
                <a:lnTo>
                  <a:pt x="245303" y="1073538"/>
                </a:lnTo>
                <a:lnTo>
                  <a:pt x="306718" y="1121306"/>
                </a:lnTo>
                <a:lnTo>
                  <a:pt x="231655" y="1155425"/>
                </a:lnTo>
                <a:lnTo>
                  <a:pt x="136121" y="1196368"/>
                </a:lnTo>
                <a:lnTo>
                  <a:pt x="88353" y="1203192"/>
                </a:lnTo>
                <a:lnTo>
                  <a:pt x="163416" y="1237312"/>
                </a:lnTo>
                <a:lnTo>
                  <a:pt x="265774" y="1250959"/>
                </a:lnTo>
                <a:lnTo>
                  <a:pt x="163416" y="1312374"/>
                </a:lnTo>
                <a:lnTo>
                  <a:pt x="163416" y="1394261"/>
                </a:lnTo>
                <a:lnTo>
                  <a:pt x="136121" y="1428380"/>
                </a:lnTo>
                <a:lnTo>
                  <a:pt x="115649" y="1476147"/>
                </a:lnTo>
                <a:lnTo>
                  <a:pt x="115649" y="1476147"/>
                </a:lnTo>
                <a:lnTo>
                  <a:pt x="122473" y="1537562"/>
                </a:lnTo>
                <a:lnTo>
                  <a:pt x="81530" y="1592153"/>
                </a:lnTo>
                <a:lnTo>
                  <a:pt x="74706" y="1687688"/>
                </a:lnTo>
                <a:lnTo>
                  <a:pt x="149768" y="1721807"/>
                </a:lnTo>
                <a:lnTo>
                  <a:pt x="149768" y="1721807"/>
                </a:lnTo>
                <a:lnTo>
                  <a:pt x="177064" y="1769574"/>
                </a:lnTo>
                <a:lnTo>
                  <a:pt x="81530" y="1817341"/>
                </a:lnTo>
                <a:lnTo>
                  <a:pt x="129297" y="1906052"/>
                </a:lnTo>
                <a:lnTo>
                  <a:pt x="54234" y="1940171"/>
                </a:lnTo>
                <a:lnTo>
                  <a:pt x="74706" y="2022058"/>
                </a:lnTo>
                <a:lnTo>
                  <a:pt x="142945" y="2063001"/>
                </a:lnTo>
                <a:lnTo>
                  <a:pt x="156592" y="2110768"/>
                </a:lnTo>
                <a:lnTo>
                  <a:pt x="231655" y="2124416"/>
                </a:lnTo>
                <a:lnTo>
                  <a:pt x="265774" y="2179007"/>
                </a:lnTo>
                <a:lnTo>
                  <a:pt x="4508" y="2168801"/>
                </a:lnTo>
              </a:path>
            </a:pathLst>
          </a:custGeom>
          <a:solidFill>
            <a:schemeClr val="accent2">
              <a:lumMod val="40000"/>
              <a:lumOff val="60000"/>
              <a:alpha val="60000"/>
            </a:schemeClr>
          </a:solidFill>
          <a:ln>
            <a:solidFill>
              <a:srgbClr val="00B0F0">
                <a:alpha val="80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Elbow Connector 6"/>
          <p:cNvCxnSpPr/>
          <p:nvPr/>
        </p:nvCxnSpPr>
        <p:spPr>
          <a:xfrm rot="5400000">
            <a:off x="583538" y="3368798"/>
            <a:ext cx="6863185" cy="115218"/>
          </a:xfrm>
          <a:prstGeom prst="bentConnector3">
            <a:avLst>
              <a:gd name="adj1" fmla="val 6948"/>
            </a:avLst>
          </a:prstGeom>
          <a:ln w="28575">
            <a:solidFill>
              <a:srgbClr val="6600FF"/>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461195" y="3235822"/>
            <a:ext cx="287163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86551" y="3062744"/>
            <a:ext cx="3461692" cy="0"/>
          </a:xfrm>
          <a:prstGeom prst="line">
            <a:avLst/>
          </a:prstGeom>
          <a:ln w="19050">
            <a:solidFill>
              <a:srgbClr val="9966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86551" y="3241741"/>
            <a:ext cx="3461692" cy="0"/>
          </a:xfrm>
          <a:prstGeom prst="line">
            <a:avLst/>
          </a:prstGeom>
          <a:ln w="19050">
            <a:solidFill>
              <a:srgbClr val="996600"/>
            </a:solidFill>
            <a:prstDash val="sysDash"/>
          </a:ln>
        </p:spPr>
        <p:style>
          <a:lnRef idx="1">
            <a:schemeClr val="accent1"/>
          </a:lnRef>
          <a:fillRef idx="0">
            <a:schemeClr val="accent1"/>
          </a:fillRef>
          <a:effectRef idx="0">
            <a:schemeClr val="accent1"/>
          </a:effectRef>
          <a:fontRef idx="minor">
            <a:schemeClr val="tx1"/>
          </a:fontRef>
        </p:style>
      </p:cxnSp>
      <p:sp>
        <p:nvSpPr>
          <p:cNvPr id="3" name="Freeform 2"/>
          <p:cNvSpPr/>
          <p:nvPr/>
        </p:nvSpPr>
        <p:spPr>
          <a:xfrm>
            <a:off x="1938528" y="3067812"/>
            <a:ext cx="333756" cy="164592"/>
          </a:xfrm>
          <a:custGeom>
            <a:avLst/>
            <a:gdLst>
              <a:gd name="connsiteX0" fmla="*/ 324612 w 333756"/>
              <a:gd name="connsiteY0" fmla="*/ 0 h 164592"/>
              <a:gd name="connsiteX1" fmla="*/ 210312 w 333756"/>
              <a:gd name="connsiteY1" fmla="*/ 22860 h 164592"/>
              <a:gd name="connsiteX2" fmla="*/ 160020 w 333756"/>
              <a:gd name="connsiteY2" fmla="*/ 36576 h 164592"/>
              <a:gd name="connsiteX3" fmla="*/ 118872 w 333756"/>
              <a:gd name="connsiteY3" fmla="*/ 54864 h 164592"/>
              <a:gd name="connsiteX4" fmla="*/ 73152 w 333756"/>
              <a:gd name="connsiteY4" fmla="*/ 82296 h 164592"/>
              <a:gd name="connsiteX5" fmla="*/ 0 w 333756"/>
              <a:gd name="connsiteY5" fmla="*/ 96012 h 164592"/>
              <a:gd name="connsiteX6" fmla="*/ 41148 w 333756"/>
              <a:gd name="connsiteY6" fmla="*/ 128016 h 164592"/>
              <a:gd name="connsiteX7" fmla="*/ 109728 w 333756"/>
              <a:gd name="connsiteY7" fmla="*/ 132588 h 164592"/>
              <a:gd name="connsiteX8" fmla="*/ 178308 w 333756"/>
              <a:gd name="connsiteY8" fmla="*/ 146304 h 164592"/>
              <a:gd name="connsiteX9" fmla="*/ 310896 w 333756"/>
              <a:gd name="connsiteY9" fmla="*/ 160020 h 164592"/>
              <a:gd name="connsiteX10" fmla="*/ 333756 w 333756"/>
              <a:gd name="connsiteY10" fmla="*/ 164592 h 164592"/>
              <a:gd name="connsiteX11" fmla="*/ 324612 w 333756"/>
              <a:gd name="connsiteY11" fmla="*/ 0 h 164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756" h="164592">
                <a:moveTo>
                  <a:pt x="324612" y="0"/>
                </a:moveTo>
                <a:lnTo>
                  <a:pt x="210312" y="22860"/>
                </a:lnTo>
                <a:lnTo>
                  <a:pt x="160020" y="36576"/>
                </a:lnTo>
                <a:lnTo>
                  <a:pt x="118872" y="54864"/>
                </a:lnTo>
                <a:lnTo>
                  <a:pt x="73152" y="82296"/>
                </a:lnTo>
                <a:lnTo>
                  <a:pt x="0" y="96012"/>
                </a:lnTo>
                <a:lnTo>
                  <a:pt x="41148" y="128016"/>
                </a:lnTo>
                <a:lnTo>
                  <a:pt x="109728" y="132588"/>
                </a:lnTo>
                <a:lnTo>
                  <a:pt x="178308" y="146304"/>
                </a:lnTo>
                <a:lnTo>
                  <a:pt x="310896" y="160020"/>
                </a:lnTo>
                <a:lnTo>
                  <a:pt x="333756" y="164592"/>
                </a:lnTo>
                <a:lnTo>
                  <a:pt x="324612" y="0"/>
                </a:lnTo>
                <a:close/>
              </a:path>
            </a:pathLst>
          </a:custGeom>
          <a:solidFill>
            <a:srgbClr val="996600">
              <a:alpha val="60000"/>
            </a:srgbClr>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8143665" y="6356350"/>
            <a:ext cx="762000" cy="365125"/>
          </a:xfrm>
        </p:spPr>
        <p:txBody>
          <a:bodyPr/>
          <a:lstStyle/>
          <a:p>
            <a:pPr>
              <a:defRPr/>
            </a:pPr>
            <a:fld id="{27C5B40F-12FC-4FE6-8760-DAF63670FF86}" type="slidenum">
              <a:rPr lang="en-US" smtClean="0">
                <a:solidFill>
                  <a:schemeClr val="bg2"/>
                </a:solidFill>
              </a:rPr>
              <a:pPr>
                <a:defRPr/>
              </a:pPr>
              <a:t>11</a:t>
            </a:fld>
            <a:endParaRPr lang="en-US" dirty="0">
              <a:solidFill>
                <a:schemeClr val="bg2"/>
              </a:solidFill>
            </a:endParaRPr>
          </a:p>
        </p:txBody>
      </p:sp>
    </p:spTree>
    <p:extLst>
      <p:ext uri="{BB962C8B-B14F-4D97-AF65-F5344CB8AC3E}">
        <p14:creationId xmlns:p14="http://schemas.microsoft.com/office/powerpoint/2010/main" val="23397654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par>
                                <p:cTn id="14" presetID="22" presetClass="entr" presetSubtype="8"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29198" y="-5185"/>
            <a:ext cx="8085604" cy="6858000"/>
          </a:xfrm>
          <a:prstGeom prst="rect">
            <a:avLst/>
          </a:prstGeom>
        </p:spPr>
      </p:pic>
      <p:sp>
        <p:nvSpPr>
          <p:cNvPr id="17" name="Freeform 16"/>
          <p:cNvSpPr/>
          <p:nvPr/>
        </p:nvSpPr>
        <p:spPr>
          <a:xfrm>
            <a:off x="3541950" y="-13648"/>
            <a:ext cx="804862" cy="4696016"/>
          </a:xfrm>
          <a:custGeom>
            <a:avLst/>
            <a:gdLst>
              <a:gd name="connsiteX0" fmla="*/ 436728 w 620973"/>
              <a:gd name="connsiteY0" fmla="*/ 0 h 4735773"/>
              <a:gd name="connsiteX1" fmla="*/ 313898 w 620973"/>
              <a:gd name="connsiteY1" fmla="*/ 20472 h 4735773"/>
              <a:gd name="connsiteX2" fmla="*/ 300251 w 620973"/>
              <a:gd name="connsiteY2" fmla="*/ 40944 h 4735773"/>
              <a:gd name="connsiteX3" fmla="*/ 450376 w 620973"/>
              <a:gd name="connsiteY3" fmla="*/ 88711 h 4735773"/>
              <a:gd name="connsiteX4" fmla="*/ 566382 w 620973"/>
              <a:gd name="connsiteY4" fmla="*/ 102358 h 4735773"/>
              <a:gd name="connsiteX5" fmla="*/ 395785 w 620973"/>
              <a:gd name="connsiteY5" fmla="*/ 136478 h 4735773"/>
              <a:gd name="connsiteX6" fmla="*/ 368489 w 620973"/>
              <a:gd name="connsiteY6" fmla="*/ 156949 h 4735773"/>
              <a:gd name="connsiteX7" fmla="*/ 293427 w 620973"/>
              <a:gd name="connsiteY7" fmla="*/ 191069 h 4735773"/>
              <a:gd name="connsiteX8" fmla="*/ 416257 w 620973"/>
              <a:gd name="connsiteY8" fmla="*/ 259308 h 4735773"/>
              <a:gd name="connsiteX9" fmla="*/ 484495 w 620973"/>
              <a:gd name="connsiteY9" fmla="*/ 272955 h 4735773"/>
              <a:gd name="connsiteX10" fmla="*/ 416257 w 620973"/>
              <a:gd name="connsiteY10" fmla="*/ 327547 h 4735773"/>
              <a:gd name="connsiteX11" fmla="*/ 388961 w 620973"/>
              <a:gd name="connsiteY11" fmla="*/ 361666 h 4735773"/>
              <a:gd name="connsiteX12" fmla="*/ 477671 w 620973"/>
              <a:gd name="connsiteY12" fmla="*/ 436729 h 4735773"/>
              <a:gd name="connsiteX13" fmla="*/ 388961 w 620973"/>
              <a:gd name="connsiteY13" fmla="*/ 443552 h 4735773"/>
              <a:gd name="connsiteX14" fmla="*/ 184245 w 620973"/>
              <a:gd name="connsiteY14" fmla="*/ 464024 h 4735773"/>
              <a:gd name="connsiteX15" fmla="*/ 191068 w 620973"/>
              <a:gd name="connsiteY15" fmla="*/ 491320 h 4735773"/>
              <a:gd name="connsiteX16" fmla="*/ 218364 w 620973"/>
              <a:gd name="connsiteY16" fmla="*/ 545911 h 4735773"/>
              <a:gd name="connsiteX17" fmla="*/ 375313 w 620973"/>
              <a:gd name="connsiteY17" fmla="*/ 580030 h 4735773"/>
              <a:gd name="connsiteX18" fmla="*/ 266131 w 620973"/>
              <a:gd name="connsiteY18" fmla="*/ 614149 h 4735773"/>
              <a:gd name="connsiteX19" fmla="*/ 218364 w 620973"/>
              <a:gd name="connsiteY19" fmla="*/ 668741 h 4735773"/>
              <a:gd name="connsiteX20" fmla="*/ 204716 w 620973"/>
              <a:gd name="connsiteY20" fmla="*/ 730155 h 4735773"/>
              <a:gd name="connsiteX21" fmla="*/ 348018 w 620973"/>
              <a:gd name="connsiteY21" fmla="*/ 805218 h 4735773"/>
              <a:gd name="connsiteX22" fmla="*/ 286603 w 620973"/>
              <a:gd name="connsiteY22" fmla="*/ 825690 h 4735773"/>
              <a:gd name="connsiteX23" fmla="*/ 518615 w 620973"/>
              <a:gd name="connsiteY23" fmla="*/ 887105 h 4735773"/>
              <a:gd name="connsiteX24" fmla="*/ 470848 w 620973"/>
              <a:gd name="connsiteY24" fmla="*/ 928048 h 4735773"/>
              <a:gd name="connsiteX25" fmla="*/ 620973 w 620973"/>
              <a:gd name="connsiteY25" fmla="*/ 989463 h 4735773"/>
              <a:gd name="connsiteX26" fmla="*/ 504967 w 620973"/>
              <a:gd name="connsiteY26" fmla="*/ 1016758 h 4735773"/>
              <a:gd name="connsiteX27" fmla="*/ 552734 w 620973"/>
              <a:gd name="connsiteY27" fmla="*/ 1057702 h 4735773"/>
              <a:gd name="connsiteX28" fmla="*/ 443552 w 620973"/>
              <a:gd name="connsiteY28" fmla="*/ 1091821 h 4735773"/>
              <a:gd name="connsiteX29" fmla="*/ 525439 w 620973"/>
              <a:gd name="connsiteY29" fmla="*/ 1132764 h 4735773"/>
              <a:gd name="connsiteX30" fmla="*/ 443552 w 620973"/>
              <a:gd name="connsiteY30" fmla="*/ 1153236 h 4735773"/>
              <a:gd name="connsiteX31" fmla="*/ 443552 w 620973"/>
              <a:gd name="connsiteY31" fmla="*/ 1153236 h 4735773"/>
              <a:gd name="connsiteX32" fmla="*/ 484495 w 620973"/>
              <a:gd name="connsiteY32" fmla="*/ 1269242 h 4735773"/>
              <a:gd name="connsiteX33" fmla="*/ 545910 w 620973"/>
              <a:gd name="connsiteY33" fmla="*/ 1296538 h 4735773"/>
              <a:gd name="connsiteX34" fmla="*/ 436728 w 620973"/>
              <a:gd name="connsiteY34" fmla="*/ 1337481 h 4735773"/>
              <a:gd name="connsiteX35" fmla="*/ 539086 w 620973"/>
              <a:gd name="connsiteY35" fmla="*/ 1412544 h 4735773"/>
              <a:gd name="connsiteX36" fmla="*/ 525439 w 620973"/>
              <a:gd name="connsiteY36" fmla="*/ 1439839 h 4735773"/>
              <a:gd name="connsiteX37" fmla="*/ 477671 w 620973"/>
              <a:gd name="connsiteY37" fmla="*/ 1508078 h 4735773"/>
              <a:gd name="connsiteX38" fmla="*/ 545910 w 620973"/>
              <a:gd name="connsiteY38" fmla="*/ 1535373 h 4735773"/>
              <a:gd name="connsiteX39" fmla="*/ 457200 w 620973"/>
              <a:gd name="connsiteY39" fmla="*/ 1562669 h 4735773"/>
              <a:gd name="connsiteX40" fmla="*/ 511791 w 620973"/>
              <a:gd name="connsiteY40" fmla="*/ 1596788 h 4735773"/>
              <a:gd name="connsiteX41" fmla="*/ 416257 w 620973"/>
              <a:gd name="connsiteY41" fmla="*/ 1617260 h 4735773"/>
              <a:gd name="connsiteX42" fmla="*/ 545910 w 620973"/>
              <a:gd name="connsiteY42" fmla="*/ 1658203 h 4735773"/>
              <a:gd name="connsiteX43" fmla="*/ 552734 w 620973"/>
              <a:gd name="connsiteY43" fmla="*/ 1705970 h 4735773"/>
              <a:gd name="connsiteX44" fmla="*/ 484495 w 620973"/>
              <a:gd name="connsiteY44" fmla="*/ 1849272 h 4735773"/>
              <a:gd name="connsiteX45" fmla="*/ 477671 w 620973"/>
              <a:gd name="connsiteY45" fmla="*/ 1890215 h 4735773"/>
              <a:gd name="connsiteX46" fmla="*/ 477671 w 620973"/>
              <a:gd name="connsiteY46" fmla="*/ 1903863 h 4735773"/>
              <a:gd name="connsiteX47" fmla="*/ 532262 w 620973"/>
              <a:gd name="connsiteY47" fmla="*/ 1944806 h 4735773"/>
              <a:gd name="connsiteX48" fmla="*/ 436728 w 620973"/>
              <a:gd name="connsiteY48" fmla="*/ 2006221 h 4735773"/>
              <a:gd name="connsiteX49" fmla="*/ 491319 w 620973"/>
              <a:gd name="connsiteY49" fmla="*/ 2074460 h 4735773"/>
              <a:gd name="connsiteX50" fmla="*/ 252483 w 620973"/>
              <a:gd name="connsiteY50" fmla="*/ 2122227 h 4735773"/>
              <a:gd name="connsiteX51" fmla="*/ 504967 w 620973"/>
              <a:gd name="connsiteY51" fmla="*/ 2169994 h 4735773"/>
              <a:gd name="connsiteX52" fmla="*/ 539086 w 620973"/>
              <a:gd name="connsiteY52" fmla="*/ 2190466 h 4735773"/>
              <a:gd name="connsiteX53" fmla="*/ 395785 w 620973"/>
              <a:gd name="connsiteY53" fmla="*/ 2251881 h 4735773"/>
              <a:gd name="connsiteX54" fmla="*/ 313898 w 620973"/>
              <a:gd name="connsiteY54" fmla="*/ 2279176 h 4735773"/>
              <a:gd name="connsiteX55" fmla="*/ 436728 w 620973"/>
              <a:gd name="connsiteY55" fmla="*/ 2333767 h 4735773"/>
              <a:gd name="connsiteX56" fmla="*/ 320722 w 620973"/>
              <a:gd name="connsiteY56" fmla="*/ 2395182 h 4735773"/>
              <a:gd name="connsiteX57" fmla="*/ 293427 w 620973"/>
              <a:gd name="connsiteY57" fmla="*/ 2436126 h 4735773"/>
              <a:gd name="connsiteX58" fmla="*/ 197892 w 620973"/>
              <a:gd name="connsiteY58" fmla="*/ 2442949 h 4735773"/>
              <a:gd name="connsiteX59" fmla="*/ 191068 w 620973"/>
              <a:gd name="connsiteY59" fmla="*/ 2504364 h 4735773"/>
              <a:gd name="connsiteX60" fmla="*/ 334370 w 620973"/>
              <a:gd name="connsiteY60" fmla="*/ 2545308 h 4735773"/>
              <a:gd name="connsiteX61" fmla="*/ 191068 w 620973"/>
              <a:gd name="connsiteY61" fmla="*/ 2668138 h 4735773"/>
              <a:gd name="connsiteX62" fmla="*/ 211540 w 620973"/>
              <a:gd name="connsiteY62" fmla="*/ 2729552 h 4735773"/>
              <a:gd name="connsiteX63" fmla="*/ 232012 w 620973"/>
              <a:gd name="connsiteY63" fmla="*/ 2770496 h 4735773"/>
              <a:gd name="connsiteX64" fmla="*/ 177421 w 620973"/>
              <a:gd name="connsiteY64" fmla="*/ 2818263 h 4735773"/>
              <a:gd name="connsiteX65" fmla="*/ 184245 w 620973"/>
              <a:gd name="connsiteY65" fmla="*/ 2900149 h 4735773"/>
              <a:gd name="connsiteX66" fmla="*/ 184245 w 620973"/>
              <a:gd name="connsiteY66" fmla="*/ 3022979 h 4735773"/>
              <a:gd name="connsiteX67" fmla="*/ 163773 w 620973"/>
              <a:gd name="connsiteY67" fmla="*/ 3022979 h 4735773"/>
              <a:gd name="connsiteX68" fmla="*/ 266131 w 620973"/>
              <a:gd name="connsiteY68" fmla="*/ 3098042 h 4735773"/>
              <a:gd name="connsiteX69" fmla="*/ 279779 w 620973"/>
              <a:gd name="connsiteY69" fmla="*/ 3145809 h 4735773"/>
              <a:gd name="connsiteX70" fmla="*/ 211540 w 620973"/>
              <a:gd name="connsiteY70" fmla="*/ 3193576 h 4735773"/>
              <a:gd name="connsiteX71" fmla="*/ 252483 w 620973"/>
              <a:gd name="connsiteY71" fmla="*/ 3241344 h 4735773"/>
              <a:gd name="connsiteX72" fmla="*/ 95534 w 620973"/>
              <a:gd name="connsiteY72" fmla="*/ 3254991 h 4735773"/>
              <a:gd name="connsiteX73" fmla="*/ 95534 w 620973"/>
              <a:gd name="connsiteY73" fmla="*/ 3254991 h 4735773"/>
              <a:gd name="connsiteX74" fmla="*/ 177421 w 620973"/>
              <a:gd name="connsiteY74" fmla="*/ 3295935 h 4735773"/>
              <a:gd name="connsiteX75" fmla="*/ 272955 w 620973"/>
              <a:gd name="connsiteY75" fmla="*/ 3330054 h 4735773"/>
              <a:gd name="connsiteX76" fmla="*/ 313898 w 620973"/>
              <a:gd name="connsiteY76" fmla="*/ 3384645 h 4735773"/>
              <a:gd name="connsiteX77" fmla="*/ 334370 w 620973"/>
              <a:gd name="connsiteY77" fmla="*/ 3391469 h 4735773"/>
              <a:gd name="connsiteX78" fmla="*/ 163773 w 620973"/>
              <a:gd name="connsiteY78" fmla="*/ 3411941 h 4735773"/>
              <a:gd name="connsiteX79" fmla="*/ 109182 w 620973"/>
              <a:gd name="connsiteY79" fmla="*/ 3459708 h 4735773"/>
              <a:gd name="connsiteX80" fmla="*/ 136477 w 620973"/>
              <a:gd name="connsiteY80" fmla="*/ 3507475 h 4735773"/>
              <a:gd name="connsiteX81" fmla="*/ 122830 w 620973"/>
              <a:gd name="connsiteY81" fmla="*/ 3562066 h 4735773"/>
              <a:gd name="connsiteX82" fmla="*/ 122830 w 620973"/>
              <a:gd name="connsiteY82" fmla="*/ 3562066 h 4735773"/>
              <a:gd name="connsiteX83" fmla="*/ 204716 w 620973"/>
              <a:gd name="connsiteY83" fmla="*/ 3630305 h 4735773"/>
              <a:gd name="connsiteX84" fmla="*/ 156949 w 620973"/>
              <a:gd name="connsiteY84" fmla="*/ 3671248 h 4735773"/>
              <a:gd name="connsiteX85" fmla="*/ 156949 w 620973"/>
              <a:gd name="connsiteY85" fmla="*/ 3759958 h 4735773"/>
              <a:gd name="connsiteX86" fmla="*/ 116006 w 620973"/>
              <a:gd name="connsiteY86" fmla="*/ 3794078 h 4735773"/>
              <a:gd name="connsiteX87" fmla="*/ 81886 w 620973"/>
              <a:gd name="connsiteY87" fmla="*/ 3807726 h 4735773"/>
              <a:gd name="connsiteX88" fmla="*/ 184245 w 620973"/>
              <a:gd name="connsiteY88" fmla="*/ 3882788 h 4735773"/>
              <a:gd name="connsiteX89" fmla="*/ 245660 w 620973"/>
              <a:gd name="connsiteY89" fmla="*/ 3957851 h 4735773"/>
              <a:gd name="connsiteX90" fmla="*/ 225188 w 620973"/>
              <a:gd name="connsiteY90" fmla="*/ 4019266 h 4735773"/>
              <a:gd name="connsiteX91" fmla="*/ 259307 w 620973"/>
              <a:gd name="connsiteY91" fmla="*/ 4053385 h 4735773"/>
              <a:gd name="connsiteX92" fmla="*/ 204716 w 620973"/>
              <a:gd name="connsiteY92" fmla="*/ 4087505 h 4735773"/>
              <a:gd name="connsiteX93" fmla="*/ 279779 w 620973"/>
              <a:gd name="connsiteY93" fmla="*/ 4121624 h 4735773"/>
              <a:gd name="connsiteX94" fmla="*/ 252483 w 620973"/>
              <a:gd name="connsiteY94" fmla="*/ 4169391 h 4735773"/>
              <a:gd name="connsiteX95" fmla="*/ 68239 w 620973"/>
              <a:gd name="connsiteY95" fmla="*/ 4223982 h 4735773"/>
              <a:gd name="connsiteX96" fmla="*/ 0 w 620973"/>
              <a:gd name="connsiteY96" fmla="*/ 4244454 h 4735773"/>
              <a:gd name="connsiteX97" fmla="*/ 34119 w 620973"/>
              <a:gd name="connsiteY97" fmla="*/ 4333164 h 4735773"/>
              <a:gd name="connsiteX98" fmla="*/ 68239 w 620973"/>
              <a:gd name="connsiteY98" fmla="*/ 4401403 h 4735773"/>
              <a:gd name="connsiteX99" fmla="*/ 68239 w 620973"/>
              <a:gd name="connsiteY99" fmla="*/ 4435523 h 4735773"/>
              <a:gd name="connsiteX100" fmla="*/ 40943 w 620973"/>
              <a:gd name="connsiteY100" fmla="*/ 4476466 h 4735773"/>
              <a:gd name="connsiteX101" fmla="*/ 13648 w 620973"/>
              <a:gd name="connsiteY101" fmla="*/ 4503761 h 4735773"/>
              <a:gd name="connsiteX102" fmla="*/ 95534 w 620973"/>
              <a:gd name="connsiteY102" fmla="*/ 4551529 h 4735773"/>
              <a:gd name="connsiteX103" fmla="*/ 20471 w 620973"/>
              <a:gd name="connsiteY103" fmla="*/ 4592472 h 4735773"/>
              <a:gd name="connsiteX104" fmla="*/ 197892 w 620973"/>
              <a:gd name="connsiteY104" fmla="*/ 4619767 h 4735773"/>
              <a:gd name="connsiteX105" fmla="*/ 225188 w 620973"/>
              <a:gd name="connsiteY105" fmla="*/ 4653887 h 4735773"/>
              <a:gd name="connsiteX106" fmla="*/ 163773 w 620973"/>
              <a:gd name="connsiteY106" fmla="*/ 4688006 h 4735773"/>
              <a:gd name="connsiteX107" fmla="*/ 163773 w 620973"/>
              <a:gd name="connsiteY107" fmla="*/ 4688006 h 4735773"/>
              <a:gd name="connsiteX108" fmla="*/ 102358 w 620973"/>
              <a:gd name="connsiteY108" fmla="*/ 4735773 h 4735773"/>
              <a:gd name="connsiteX0" fmla="*/ 0 w 788544"/>
              <a:gd name="connsiteY0" fmla="*/ 0 h 4735773"/>
              <a:gd name="connsiteX1" fmla="*/ 481469 w 788544"/>
              <a:gd name="connsiteY1" fmla="*/ 20472 h 4735773"/>
              <a:gd name="connsiteX2" fmla="*/ 467822 w 788544"/>
              <a:gd name="connsiteY2" fmla="*/ 40944 h 4735773"/>
              <a:gd name="connsiteX3" fmla="*/ 617947 w 788544"/>
              <a:gd name="connsiteY3" fmla="*/ 88711 h 4735773"/>
              <a:gd name="connsiteX4" fmla="*/ 733953 w 788544"/>
              <a:gd name="connsiteY4" fmla="*/ 102358 h 4735773"/>
              <a:gd name="connsiteX5" fmla="*/ 563356 w 788544"/>
              <a:gd name="connsiteY5" fmla="*/ 136478 h 4735773"/>
              <a:gd name="connsiteX6" fmla="*/ 536060 w 788544"/>
              <a:gd name="connsiteY6" fmla="*/ 156949 h 4735773"/>
              <a:gd name="connsiteX7" fmla="*/ 460998 w 788544"/>
              <a:gd name="connsiteY7" fmla="*/ 191069 h 4735773"/>
              <a:gd name="connsiteX8" fmla="*/ 583828 w 788544"/>
              <a:gd name="connsiteY8" fmla="*/ 259308 h 4735773"/>
              <a:gd name="connsiteX9" fmla="*/ 652066 w 788544"/>
              <a:gd name="connsiteY9" fmla="*/ 272955 h 4735773"/>
              <a:gd name="connsiteX10" fmla="*/ 583828 w 788544"/>
              <a:gd name="connsiteY10" fmla="*/ 327547 h 4735773"/>
              <a:gd name="connsiteX11" fmla="*/ 556532 w 788544"/>
              <a:gd name="connsiteY11" fmla="*/ 361666 h 4735773"/>
              <a:gd name="connsiteX12" fmla="*/ 645242 w 788544"/>
              <a:gd name="connsiteY12" fmla="*/ 436729 h 4735773"/>
              <a:gd name="connsiteX13" fmla="*/ 556532 w 788544"/>
              <a:gd name="connsiteY13" fmla="*/ 443552 h 4735773"/>
              <a:gd name="connsiteX14" fmla="*/ 351816 w 788544"/>
              <a:gd name="connsiteY14" fmla="*/ 464024 h 4735773"/>
              <a:gd name="connsiteX15" fmla="*/ 358639 w 788544"/>
              <a:gd name="connsiteY15" fmla="*/ 491320 h 4735773"/>
              <a:gd name="connsiteX16" fmla="*/ 385935 w 788544"/>
              <a:gd name="connsiteY16" fmla="*/ 545911 h 4735773"/>
              <a:gd name="connsiteX17" fmla="*/ 542884 w 788544"/>
              <a:gd name="connsiteY17" fmla="*/ 580030 h 4735773"/>
              <a:gd name="connsiteX18" fmla="*/ 433702 w 788544"/>
              <a:gd name="connsiteY18" fmla="*/ 614149 h 4735773"/>
              <a:gd name="connsiteX19" fmla="*/ 385935 w 788544"/>
              <a:gd name="connsiteY19" fmla="*/ 668741 h 4735773"/>
              <a:gd name="connsiteX20" fmla="*/ 372287 w 788544"/>
              <a:gd name="connsiteY20" fmla="*/ 730155 h 4735773"/>
              <a:gd name="connsiteX21" fmla="*/ 515589 w 788544"/>
              <a:gd name="connsiteY21" fmla="*/ 805218 h 4735773"/>
              <a:gd name="connsiteX22" fmla="*/ 454174 w 788544"/>
              <a:gd name="connsiteY22" fmla="*/ 825690 h 4735773"/>
              <a:gd name="connsiteX23" fmla="*/ 686186 w 788544"/>
              <a:gd name="connsiteY23" fmla="*/ 887105 h 4735773"/>
              <a:gd name="connsiteX24" fmla="*/ 638419 w 788544"/>
              <a:gd name="connsiteY24" fmla="*/ 928048 h 4735773"/>
              <a:gd name="connsiteX25" fmla="*/ 788544 w 788544"/>
              <a:gd name="connsiteY25" fmla="*/ 989463 h 4735773"/>
              <a:gd name="connsiteX26" fmla="*/ 672538 w 788544"/>
              <a:gd name="connsiteY26" fmla="*/ 1016758 h 4735773"/>
              <a:gd name="connsiteX27" fmla="*/ 720305 w 788544"/>
              <a:gd name="connsiteY27" fmla="*/ 1057702 h 4735773"/>
              <a:gd name="connsiteX28" fmla="*/ 611123 w 788544"/>
              <a:gd name="connsiteY28" fmla="*/ 1091821 h 4735773"/>
              <a:gd name="connsiteX29" fmla="*/ 693010 w 788544"/>
              <a:gd name="connsiteY29" fmla="*/ 1132764 h 4735773"/>
              <a:gd name="connsiteX30" fmla="*/ 611123 w 788544"/>
              <a:gd name="connsiteY30" fmla="*/ 1153236 h 4735773"/>
              <a:gd name="connsiteX31" fmla="*/ 611123 w 788544"/>
              <a:gd name="connsiteY31" fmla="*/ 1153236 h 4735773"/>
              <a:gd name="connsiteX32" fmla="*/ 652066 w 788544"/>
              <a:gd name="connsiteY32" fmla="*/ 1269242 h 4735773"/>
              <a:gd name="connsiteX33" fmla="*/ 713481 w 788544"/>
              <a:gd name="connsiteY33" fmla="*/ 1296538 h 4735773"/>
              <a:gd name="connsiteX34" fmla="*/ 604299 w 788544"/>
              <a:gd name="connsiteY34" fmla="*/ 1337481 h 4735773"/>
              <a:gd name="connsiteX35" fmla="*/ 706657 w 788544"/>
              <a:gd name="connsiteY35" fmla="*/ 1412544 h 4735773"/>
              <a:gd name="connsiteX36" fmla="*/ 693010 w 788544"/>
              <a:gd name="connsiteY36" fmla="*/ 1439839 h 4735773"/>
              <a:gd name="connsiteX37" fmla="*/ 645242 w 788544"/>
              <a:gd name="connsiteY37" fmla="*/ 1508078 h 4735773"/>
              <a:gd name="connsiteX38" fmla="*/ 713481 w 788544"/>
              <a:gd name="connsiteY38" fmla="*/ 1535373 h 4735773"/>
              <a:gd name="connsiteX39" fmla="*/ 624771 w 788544"/>
              <a:gd name="connsiteY39" fmla="*/ 1562669 h 4735773"/>
              <a:gd name="connsiteX40" fmla="*/ 679362 w 788544"/>
              <a:gd name="connsiteY40" fmla="*/ 1596788 h 4735773"/>
              <a:gd name="connsiteX41" fmla="*/ 583828 w 788544"/>
              <a:gd name="connsiteY41" fmla="*/ 1617260 h 4735773"/>
              <a:gd name="connsiteX42" fmla="*/ 713481 w 788544"/>
              <a:gd name="connsiteY42" fmla="*/ 1658203 h 4735773"/>
              <a:gd name="connsiteX43" fmla="*/ 720305 w 788544"/>
              <a:gd name="connsiteY43" fmla="*/ 1705970 h 4735773"/>
              <a:gd name="connsiteX44" fmla="*/ 652066 w 788544"/>
              <a:gd name="connsiteY44" fmla="*/ 1849272 h 4735773"/>
              <a:gd name="connsiteX45" fmla="*/ 645242 w 788544"/>
              <a:gd name="connsiteY45" fmla="*/ 1890215 h 4735773"/>
              <a:gd name="connsiteX46" fmla="*/ 645242 w 788544"/>
              <a:gd name="connsiteY46" fmla="*/ 1903863 h 4735773"/>
              <a:gd name="connsiteX47" fmla="*/ 699833 w 788544"/>
              <a:gd name="connsiteY47" fmla="*/ 1944806 h 4735773"/>
              <a:gd name="connsiteX48" fmla="*/ 604299 w 788544"/>
              <a:gd name="connsiteY48" fmla="*/ 2006221 h 4735773"/>
              <a:gd name="connsiteX49" fmla="*/ 658890 w 788544"/>
              <a:gd name="connsiteY49" fmla="*/ 2074460 h 4735773"/>
              <a:gd name="connsiteX50" fmla="*/ 420054 w 788544"/>
              <a:gd name="connsiteY50" fmla="*/ 2122227 h 4735773"/>
              <a:gd name="connsiteX51" fmla="*/ 672538 w 788544"/>
              <a:gd name="connsiteY51" fmla="*/ 2169994 h 4735773"/>
              <a:gd name="connsiteX52" fmla="*/ 706657 w 788544"/>
              <a:gd name="connsiteY52" fmla="*/ 2190466 h 4735773"/>
              <a:gd name="connsiteX53" fmla="*/ 563356 w 788544"/>
              <a:gd name="connsiteY53" fmla="*/ 2251881 h 4735773"/>
              <a:gd name="connsiteX54" fmla="*/ 481469 w 788544"/>
              <a:gd name="connsiteY54" fmla="*/ 2279176 h 4735773"/>
              <a:gd name="connsiteX55" fmla="*/ 604299 w 788544"/>
              <a:gd name="connsiteY55" fmla="*/ 2333767 h 4735773"/>
              <a:gd name="connsiteX56" fmla="*/ 488293 w 788544"/>
              <a:gd name="connsiteY56" fmla="*/ 2395182 h 4735773"/>
              <a:gd name="connsiteX57" fmla="*/ 460998 w 788544"/>
              <a:gd name="connsiteY57" fmla="*/ 2436126 h 4735773"/>
              <a:gd name="connsiteX58" fmla="*/ 365463 w 788544"/>
              <a:gd name="connsiteY58" fmla="*/ 2442949 h 4735773"/>
              <a:gd name="connsiteX59" fmla="*/ 358639 w 788544"/>
              <a:gd name="connsiteY59" fmla="*/ 2504364 h 4735773"/>
              <a:gd name="connsiteX60" fmla="*/ 501941 w 788544"/>
              <a:gd name="connsiteY60" fmla="*/ 2545308 h 4735773"/>
              <a:gd name="connsiteX61" fmla="*/ 358639 w 788544"/>
              <a:gd name="connsiteY61" fmla="*/ 2668138 h 4735773"/>
              <a:gd name="connsiteX62" fmla="*/ 379111 w 788544"/>
              <a:gd name="connsiteY62" fmla="*/ 2729552 h 4735773"/>
              <a:gd name="connsiteX63" fmla="*/ 399583 w 788544"/>
              <a:gd name="connsiteY63" fmla="*/ 2770496 h 4735773"/>
              <a:gd name="connsiteX64" fmla="*/ 344992 w 788544"/>
              <a:gd name="connsiteY64" fmla="*/ 2818263 h 4735773"/>
              <a:gd name="connsiteX65" fmla="*/ 351816 w 788544"/>
              <a:gd name="connsiteY65" fmla="*/ 2900149 h 4735773"/>
              <a:gd name="connsiteX66" fmla="*/ 351816 w 788544"/>
              <a:gd name="connsiteY66" fmla="*/ 3022979 h 4735773"/>
              <a:gd name="connsiteX67" fmla="*/ 331344 w 788544"/>
              <a:gd name="connsiteY67" fmla="*/ 3022979 h 4735773"/>
              <a:gd name="connsiteX68" fmla="*/ 433702 w 788544"/>
              <a:gd name="connsiteY68" fmla="*/ 3098042 h 4735773"/>
              <a:gd name="connsiteX69" fmla="*/ 447350 w 788544"/>
              <a:gd name="connsiteY69" fmla="*/ 3145809 h 4735773"/>
              <a:gd name="connsiteX70" fmla="*/ 379111 w 788544"/>
              <a:gd name="connsiteY70" fmla="*/ 3193576 h 4735773"/>
              <a:gd name="connsiteX71" fmla="*/ 420054 w 788544"/>
              <a:gd name="connsiteY71" fmla="*/ 3241344 h 4735773"/>
              <a:gd name="connsiteX72" fmla="*/ 263105 w 788544"/>
              <a:gd name="connsiteY72" fmla="*/ 3254991 h 4735773"/>
              <a:gd name="connsiteX73" fmla="*/ 263105 w 788544"/>
              <a:gd name="connsiteY73" fmla="*/ 3254991 h 4735773"/>
              <a:gd name="connsiteX74" fmla="*/ 344992 w 788544"/>
              <a:gd name="connsiteY74" fmla="*/ 3295935 h 4735773"/>
              <a:gd name="connsiteX75" fmla="*/ 440526 w 788544"/>
              <a:gd name="connsiteY75" fmla="*/ 3330054 h 4735773"/>
              <a:gd name="connsiteX76" fmla="*/ 481469 w 788544"/>
              <a:gd name="connsiteY76" fmla="*/ 3384645 h 4735773"/>
              <a:gd name="connsiteX77" fmla="*/ 501941 w 788544"/>
              <a:gd name="connsiteY77" fmla="*/ 3391469 h 4735773"/>
              <a:gd name="connsiteX78" fmla="*/ 331344 w 788544"/>
              <a:gd name="connsiteY78" fmla="*/ 3411941 h 4735773"/>
              <a:gd name="connsiteX79" fmla="*/ 276753 w 788544"/>
              <a:gd name="connsiteY79" fmla="*/ 3459708 h 4735773"/>
              <a:gd name="connsiteX80" fmla="*/ 304048 w 788544"/>
              <a:gd name="connsiteY80" fmla="*/ 3507475 h 4735773"/>
              <a:gd name="connsiteX81" fmla="*/ 290401 w 788544"/>
              <a:gd name="connsiteY81" fmla="*/ 3562066 h 4735773"/>
              <a:gd name="connsiteX82" fmla="*/ 290401 w 788544"/>
              <a:gd name="connsiteY82" fmla="*/ 3562066 h 4735773"/>
              <a:gd name="connsiteX83" fmla="*/ 372287 w 788544"/>
              <a:gd name="connsiteY83" fmla="*/ 3630305 h 4735773"/>
              <a:gd name="connsiteX84" fmla="*/ 324520 w 788544"/>
              <a:gd name="connsiteY84" fmla="*/ 3671248 h 4735773"/>
              <a:gd name="connsiteX85" fmla="*/ 324520 w 788544"/>
              <a:gd name="connsiteY85" fmla="*/ 3759958 h 4735773"/>
              <a:gd name="connsiteX86" fmla="*/ 283577 w 788544"/>
              <a:gd name="connsiteY86" fmla="*/ 3794078 h 4735773"/>
              <a:gd name="connsiteX87" fmla="*/ 249457 w 788544"/>
              <a:gd name="connsiteY87" fmla="*/ 3807726 h 4735773"/>
              <a:gd name="connsiteX88" fmla="*/ 351816 w 788544"/>
              <a:gd name="connsiteY88" fmla="*/ 3882788 h 4735773"/>
              <a:gd name="connsiteX89" fmla="*/ 413231 w 788544"/>
              <a:gd name="connsiteY89" fmla="*/ 3957851 h 4735773"/>
              <a:gd name="connsiteX90" fmla="*/ 392759 w 788544"/>
              <a:gd name="connsiteY90" fmla="*/ 4019266 h 4735773"/>
              <a:gd name="connsiteX91" fmla="*/ 426878 w 788544"/>
              <a:gd name="connsiteY91" fmla="*/ 4053385 h 4735773"/>
              <a:gd name="connsiteX92" fmla="*/ 372287 w 788544"/>
              <a:gd name="connsiteY92" fmla="*/ 4087505 h 4735773"/>
              <a:gd name="connsiteX93" fmla="*/ 447350 w 788544"/>
              <a:gd name="connsiteY93" fmla="*/ 4121624 h 4735773"/>
              <a:gd name="connsiteX94" fmla="*/ 420054 w 788544"/>
              <a:gd name="connsiteY94" fmla="*/ 4169391 h 4735773"/>
              <a:gd name="connsiteX95" fmla="*/ 235810 w 788544"/>
              <a:gd name="connsiteY95" fmla="*/ 4223982 h 4735773"/>
              <a:gd name="connsiteX96" fmla="*/ 167571 w 788544"/>
              <a:gd name="connsiteY96" fmla="*/ 4244454 h 4735773"/>
              <a:gd name="connsiteX97" fmla="*/ 201690 w 788544"/>
              <a:gd name="connsiteY97" fmla="*/ 4333164 h 4735773"/>
              <a:gd name="connsiteX98" fmla="*/ 235810 w 788544"/>
              <a:gd name="connsiteY98" fmla="*/ 4401403 h 4735773"/>
              <a:gd name="connsiteX99" fmla="*/ 235810 w 788544"/>
              <a:gd name="connsiteY99" fmla="*/ 4435523 h 4735773"/>
              <a:gd name="connsiteX100" fmla="*/ 208514 w 788544"/>
              <a:gd name="connsiteY100" fmla="*/ 4476466 h 4735773"/>
              <a:gd name="connsiteX101" fmla="*/ 181219 w 788544"/>
              <a:gd name="connsiteY101" fmla="*/ 4503761 h 4735773"/>
              <a:gd name="connsiteX102" fmla="*/ 263105 w 788544"/>
              <a:gd name="connsiteY102" fmla="*/ 4551529 h 4735773"/>
              <a:gd name="connsiteX103" fmla="*/ 188042 w 788544"/>
              <a:gd name="connsiteY103" fmla="*/ 4592472 h 4735773"/>
              <a:gd name="connsiteX104" fmla="*/ 365463 w 788544"/>
              <a:gd name="connsiteY104" fmla="*/ 4619767 h 4735773"/>
              <a:gd name="connsiteX105" fmla="*/ 392759 w 788544"/>
              <a:gd name="connsiteY105" fmla="*/ 4653887 h 4735773"/>
              <a:gd name="connsiteX106" fmla="*/ 331344 w 788544"/>
              <a:gd name="connsiteY106" fmla="*/ 4688006 h 4735773"/>
              <a:gd name="connsiteX107" fmla="*/ 331344 w 788544"/>
              <a:gd name="connsiteY107" fmla="*/ 4688006 h 4735773"/>
              <a:gd name="connsiteX108" fmla="*/ 269929 w 788544"/>
              <a:gd name="connsiteY108" fmla="*/ 4735773 h 4735773"/>
              <a:gd name="connsiteX0" fmla="*/ 0 w 788544"/>
              <a:gd name="connsiteY0" fmla="*/ 0 h 4735773"/>
              <a:gd name="connsiteX1" fmla="*/ 648447 w 788544"/>
              <a:gd name="connsiteY1" fmla="*/ 4570 h 4735773"/>
              <a:gd name="connsiteX2" fmla="*/ 467822 w 788544"/>
              <a:gd name="connsiteY2" fmla="*/ 40944 h 4735773"/>
              <a:gd name="connsiteX3" fmla="*/ 617947 w 788544"/>
              <a:gd name="connsiteY3" fmla="*/ 88711 h 4735773"/>
              <a:gd name="connsiteX4" fmla="*/ 733953 w 788544"/>
              <a:gd name="connsiteY4" fmla="*/ 102358 h 4735773"/>
              <a:gd name="connsiteX5" fmla="*/ 563356 w 788544"/>
              <a:gd name="connsiteY5" fmla="*/ 136478 h 4735773"/>
              <a:gd name="connsiteX6" fmla="*/ 536060 w 788544"/>
              <a:gd name="connsiteY6" fmla="*/ 156949 h 4735773"/>
              <a:gd name="connsiteX7" fmla="*/ 460998 w 788544"/>
              <a:gd name="connsiteY7" fmla="*/ 191069 h 4735773"/>
              <a:gd name="connsiteX8" fmla="*/ 583828 w 788544"/>
              <a:gd name="connsiteY8" fmla="*/ 259308 h 4735773"/>
              <a:gd name="connsiteX9" fmla="*/ 652066 w 788544"/>
              <a:gd name="connsiteY9" fmla="*/ 272955 h 4735773"/>
              <a:gd name="connsiteX10" fmla="*/ 583828 w 788544"/>
              <a:gd name="connsiteY10" fmla="*/ 327547 h 4735773"/>
              <a:gd name="connsiteX11" fmla="*/ 556532 w 788544"/>
              <a:gd name="connsiteY11" fmla="*/ 361666 h 4735773"/>
              <a:gd name="connsiteX12" fmla="*/ 645242 w 788544"/>
              <a:gd name="connsiteY12" fmla="*/ 436729 h 4735773"/>
              <a:gd name="connsiteX13" fmla="*/ 556532 w 788544"/>
              <a:gd name="connsiteY13" fmla="*/ 443552 h 4735773"/>
              <a:gd name="connsiteX14" fmla="*/ 351816 w 788544"/>
              <a:gd name="connsiteY14" fmla="*/ 464024 h 4735773"/>
              <a:gd name="connsiteX15" fmla="*/ 358639 w 788544"/>
              <a:gd name="connsiteY15" fmla="*/ 491320 h 4735773"/>
              <a:gd name="connsiteX16" fmla="*/ 385935 w 788544"/>
              <a:gd name="connsiteY16" fmla="*/ 545911 h 4735773"/>
              <a:gd name="connsiteX17" fmla="*/ 542884 w 788544"/>
              <a:gd name="connsiteY17" fmla="*/ 580030 h 4735773"/>
              <a:gd name="connsiteX18" fmla="*/ 433702 w 788544"/>
              <a:gd name="connsiteY18" fmla="*/ 614149 h 4735773"/>
              <a:gd name="connsiteX19" fmla="*/ 385935 w 788544"/>
              <a:gd name="connsiteY19" fmla="*/ 668741 h 4735773"/>
              <a:gd name="connsiteX20" fmla="*/ 372287 w 788544"/>
              <a:gd name="connsiteY20" fmla="*/ 730155 h 4735773"/>
              <a:gd name="connsiteX21" fmla="*/ 515589 w 788544"/>
              <a:gd name="connsiteY21" fmla="*/ 805218 h 4735773"/>
              <a:gd name="connsiteX22" fmla="*/ 454174 w 788544"/>
              <a:gd name="connsiteY22" fmla="*/ 825690 h 4735773"/>
              <a:gd name="connsiteX23" fmla="*/ 686186 w 788544"/>
              <a:gd name="connsiteY23" fmla="*/ 887105 h 4735773"/>
              <a:gd name="connsiteX24" fmla="*/ 638419 w 788544"/>
              <a:gd name="connsiteY24" fmla="*/ 928048 h 4735773"/>
              <a:gd name="connsiteX25" fmla="*/ 788544 w 788544"/>
              <a:gd name="connsiteY25" fmla="*/ 989463 h 4735773"/>
              <a:gd name="connsiteX26" fmla="*/ 672538 w 788544"/>
              <a:gd name="connsiteY26" fmla="*/ 1016758 h 4735773"/>
              <a:gd name="connsiteX27" fmla="*/ 720305 w 788544"/>
              <a:gd name="connsiteY27" fmla="*/ 1057702 h 4735773"/>
              <a:gd name="connsiteX28" fmla="*/ 611123 w 788544"/>
              <a:gd name="connsiteY28" fmla="*/ 1091821 h 4735773"/>
              <a:gd name="connsiteX29" fmla="*/ 693010 w 788544"/>
              <a:gd name="connsiteY29" fmla="*/ 1132764 h 4735773"/>
              <a:gd name="connsiteX30" fmla="*/ 611123 w 788544"/>
              <a:gd name="connsiteY30" fmla="*/ 1153236 h 4735773"/>
              <a:gd name="connsiteX31" fmla="*/ 611123 w 788544"/>
              <a:gd name="connsiteY31" fmla="*/ 1153236 h 4735773"/>
              <a:gd name="connsiteX32" fmla="*/ 652066 w 788544"/>
              <a:gd name="connsiteY32" fmla="*/ 1269242 h 4735773"/>
              <a:gd name="connsiteX33" fmla="*/ 713481 w 788544"/>
              <a:gd name="connsiteY33" fmla="*/ 1296538 h 4735773"/>
              <a:gd name="connsiteX34" fmla="*/ 604299 w 788544"/>
              <a:gd name="connsiteY34" fmla="*/ 1337481 h 4735773"/>
              <a:gd name="connsiteX35" fmla="*/ 706657 w 788544"/>
              <a:gd name="connsiteY35" fmla="*/ 1412544 h 4735773"/>
              <a:gd name="connsiteX36" fmla="*/ 693010 w 788544"/>
              <a:gd name="connsiteY36" fmla="*/ 1439839 h 4735773"/>
              <a:gd name="connsiteX37" fmla="*/ 645242 w 788544"/>
              <a:gd name="connsiteY37" fmla="*/ 1508078 h 4735773"/>
              <a:gd name="connsiteX38" fmla="*/ 713481 w 788544"/>
              <a:gd name="connsiteY38" fmla="*/ 1535373 h 4735773"/>
              <a:gd name="connsiteX39" fmla="*/ 624771 w 788544"/>
              <a:gd name="connsiteY39" fmla="*/ 1562669 h 4735773"/>
              <a:gd name="connsiteX40" fmla="*/ 679362 w 788544"/>
              <a:gd name="connsiteY40" fmla="*/ 1596788 h 4735773"/>
              <a:gd name="connsiteX41" fmla="*/ 583828 w 788544"/>
              <a:gd name="connsiteY41" fmla="*/ 1617260 h 4735773"/>
              <a:gd name="connsiteX42" fmla="*/ 713481 w 788544"/>
              <a:gd name="connsiteY42" fmla="*/ 1658203 h 4735773"/>
              <a:gd name="connsiteX43" fmla="*/ 720305 w 788544"/>
              <a:gd name="connsiteY43" fmla="*/ 1705970 h 4735773"/>
              <a:gd name="connsiteX44" fmla="*/ 652066 w 788544"/>
              <a:gd name="connsiteY44" fmla="*/ 1849272 h 4735773"/>
              <a:gd name="connsiteX45" fmla="*/ 645242 w 788544"/>
              <a:gd name="connsiteY45" fmla="*/ 1890215 h 4735773"/>
              <a:gd name="connsiteX46" fmla="*/ 645242 w 788544"/>
              <a:gd name="connsiteY46" fmla="*/ 1903863 h 4735773"/>
              <a:gd name="connsiteX47" fmla="*/ 699833 w 788544"/>
              <a:gd name="connsiteY47" fmla="*/ 1944806 h 4735773"/>
              <a:gd name="connsiteX48" fmla="*/ 604299 w 788544"/>
              <a:gd name="connsiteY48" fmla="*/ 2006221 h 4735773"/>
              <a:gd name="connsiteX49" fmla="*/ 658890 w 788544"/>
              <a:gd name="connsiteY49" fmla="*/ 2074460 h 4735773"/>
              <a:gd name="connsiteX50" fmla="*/ 420054 w 788544"/>
              <a:gd name="connsiteY50" fmla="*/ 2122227 h 4735773"/>
              <a:gd name="connsiteX51" fmla="*/ 672538 w 788544"/>
              <a:gd name="connsiteY51" fmla="*/ 2169994 h 4735773"/>
              <a:gd name="connsiteX52" fmla="*/ 706657 w 788544"/>
              <a:gd name="connsiteY52" fmla="*/ 2190466 h 4735773"/>
              <a:gd name="connsiteX53" fmla="*/ 563356 w 788544"/>
              <a:gd name="connsiteY53" fmla="*/ 2251881 h 4735773"/>
              <a:gd name="connsiteX54" fmla="*/ 481469 w 788544"/>
              <a:gd name="connsiteY54" fmla="*/ 2279176 h 4735773"/>
              <a:gd name="connsiteX55" fmla="*/ 604299 w 788544"/>
              <a:gd name="connsiteY55" fmla="*/ 2333767 h 4735773"/>
              <a:gd name="connsiteX56" fmla="*/ 488293 w 788544"/>
              <a:gd name="connsiteY56" fmla="*/ 2395182 h 4735773"/>
              <a:gd name="connsiteX57" fmla="*/ 460998 w 788544"/>
              <a:gd name="connsiteY57" fmla="*/ 2436126 h 4735773"/>
              <a:gd name="connsiteX58" fmla="*/ 365463 w 788544"/>
              <a:gd name="connsiteY58" fmla="*/ 2442949 h 4735773"/>
              <a:gd name="connsiteX59" fmla="*/ 358639 w 788544"/>
              <a:gd name="connsiteY59" fmla="*/ 2504364 h 4735773"/>
              <a:gd name="connsiteX60" fmla="*/ 501941 w 788544"/>
              <a:gd name="connsiteY60" fmla="*/ 2545308 h 4735773"/>
              <a:gd name="connsiteX61" fmla="*/ 358639 w 788544"/>
              <a:gd name="connsiteY61" fmla="*/ 2668138 h 4735773"/>
              <a:gd name="connsiteX62" fmla="*/ 379111 w 788544"/>
              <a:gd name="connsiteY62" fmla="*/ 2729552 h 4735773"/>
              <a:gd name="connsiteX63" fmla="*/ 399583 w 788544"/>
              <a:gd name="connsiteY63" fmla="*/ 2770496 h 4735773"/>
              <a:gd name="connsiteX64" fmla="*/ 344992 w 788544"/>
              <a:gd name="connsiteY64" fmla="*/ 2818263 h 4735773"/>
              <a:gd name="connsiteX65" fmla="*/ 351816 w 788544"/>
              <a:gd name="connsiteY65" fmla="*/ 2900149 h 4735773"/>
              <a:gd name="connsiteX66" fmla="*/ 351816 w 788544"/>
              <a:gd name="connsiteY66" fmla="*/ 3022979 h 4735773"/>
              <a:gd name="connsiteX67" fmla="*/ 331344 w 788544"/>
              <a:gd name="connsiteY67" fmla="*/ 3022979 h 4735773"/>
              <a:gd name="connsiteX68" fmla="*/ 433702 w 788544"/>
              <a:gd name="connsiteY68" fmla="*/ 3098042 h 4735773"/>
              <a:gd name="connsiteX69" fmla="*/ 447350 w 788544"/>
              <a:gd name="connsiteY69" fmla="*/ 3145809 h 4735773"/>
              <a:gd name="connsiteX70" fmla="*/ 379111 w 788544"/>
              <a:gd name="connsiteY70" fmla="*/ 3193576 h 4735773"/>
              <a:gd name="connsiteX71" fmla="*/ 420054 w 788544"/>
              <a:gd name="connsiteY71" fmla="*/ 3241344 h 4735773"/>
              <a:gd name="connsiteX72" fmla="*/ 263105 w 788544"/>
              <a:gd name="connsiteY72" fmla="*/ 3254991 h 4735773"/>
              <a:gd name="connsiteX73" fmla="*/ 263105 w 788544"/>
              <a:gd name="connsiteY73" fmla="*/ 3254991 h 4735773"/>
              <a:gd name="connsiteX74" fmla="*/ 344992 w 788544"/>
              <a:gd name="connsiteY74" fmla="*/ 3295935 h 4735773"/>
              <a:gd name="connsiteX75" fmla="*/ 440526 w 788544"/>
              <a:gd name="connsiteY75" fmla="*/ 3330054 h 4735773"/>
              <a:gd name="connsiteX76" fmla="*/ 481469 w 788544"/>
              <a:gd name="connsiteY76" fmla="*/ 3384645 h 4735773"/>
              <a:gd name="connsiteX77" fmla="*/ 501941 w 788544"/>
              <a:gd name="connsiteY77" fmla="*/ 3391469 h 4735773"/>
              <a:gd name="connsiteX78" fmla="*/ 331344 w 788544"/>
              <a:gd name="connsiteY78" fmla="*/ 3411941 h 4735773"/>
              <a:gd name="connsiteX79" fmla="*/ 276753 w 788544"/>
              <a:gd name="connsiteY79" fmla="*/ 3459708 h 4735773"/>
              <a:gd name="connsiteX80" fmla="*/ 304048 w 788544"/>
              <a:gd name="connsiteY80" fmla="*/ 3507475 h 4735773"/>
              <a:gd name="connsiteX81" fmla="*/ 290401 w 788544"/>
              <a:gd name="connsiteY81" fmla="*/ 3562066 h 4735773"/>
              <a:gd name="connsiteX82" fmla="*/ 290401 w 788544"/>
              <a:gd name="connsiteY82" fmla="*/ 3562066 h 4735773"/>
              <a:gd name="connsiteX83" fmla="*/ 372287 w 788544"/>
              <a:gd name="connsiteY83" fmla="*/ 3630305 h 4735773"/>
              <a:gd name="connsiteX84" fmla="*/ 324520 w 788544"/>
              <a:gd name="connsiteY84" fmla="*/ 3671248 h 4735773"/>
              <a:gd name="connsiteX85" fmla="*/ 324520 w 788544"/>
              <a:gd name="connsiteY85" fmla="*/ 3759958 h 4735773"/>
              <a:gd name="connsiteX86" fmla="*/ 283577 w 788544"/>
              <a:gd name="connsiteY86" fmla="*/ 3794078 h 4735773"/>
              <a:gd name="connsiteX87" fmla="*/ 249457 w 788544"/>
              <a:gd name="connsiteY87" fmla="*/ 3807726 h 4735773"/>
              <a:gd name="connsiteX88" fmla="*/ 351816 w 788544"/>
              <a:gd name="connsiteY88" fmla="*/ 3882788 h 4735773"/>
              <a:gd name="connsiteX89" fmla="*/ 413231 w 788544"/>
              <a:gd name="connsiteY89" fmla="*/ 3957851 h 4735773"/>
              <a:gd name="connsiteX90" fmla="*/ 392759 w 788544"/>
              <a:gd name="connsiteY90" fmla="*/ 4019266 h 4735773"/>
              <a:gd name="connsiteX91" fmla="*/ 426878 w 788544"/>
              <a:gd name="connsiteY91" fmla="*/ 4053385 h 4735773"/>
              <a:gd name="connsiteX92" fmla="*/ 372287 w 788544"/>
              <a:gd name="connsiteY92" fmla="*/ 4087505 h 4735773"/>
              <a:gd name="connsiteX93" fmla="*/ 447350 w 788544"/>
              <a:gd name="connsiteY93" fmla="*/ 4121624 h 4735773"/>
              <a:gd name="connsiteX94" fmla="*/ 420054 w 788544"/>
              <a:gd name="connsiteY94" fmla="*/ 4169391 h 4735773"/>
              <a:gd name="connsiteX95" fmla="*/ 235810 w 788544"/>
              <a:gd name="connsiteY95" fmla="*/ 4223982 h 4735773"/>
              <a:gd name="connsiteX96" fmla="*/ 167571 w 788544"/>
              <a:gd name="connsiteY96" fmla="*/ 4244454 h 4735773"/>
              <a:gd name="connsiteX97" fmla="*/ 201690 w 788544"/>
              <a:gd name="connsiteY97" fmla="*/ 4333164 h 4735773"/>
              <a:gd name="connsiteX98" fmla="*/ 235810 w 788544"/>
              <a:gd name="connsiteY98" fmla="*/ 4401403 h 4735773"/>
              <a:gd name="connsiteX99" fmla="*/ 235810 w 788544"/>
              <a:gd name="connsiteY99" fmla="*/ 4435523 h 4735773"/>
              <a:gd name="connsiteX100" fmla="*/ 208514 w 788544"/>
              <a:gd name="connsiteY100" fmla="*/ 4476466 h 4735773"/>
              <a:gd name="connsiteX101" fmla="*/ 181219 w 788544"/>
              <a:gd name="connsiteY101" fmla="*/ 4503761 h 4735773"/>
              <a:gd name="connsiteX102" fmla="*/ 263105 w 788544"/>
              <a:gd name="connsiteY102" fmla="*/ 4551529 h 4735773"/>
              <a:gd name="connsiteX103" fmla="*/ 188042 w 788544"/>
              <a:gd name="connsiteY103" fmla="*/ 4592472 h 4735773"/>
              <a:gd name="connsiteX104" fmla="*/ 365463 w 788544"/>
              <a:gd name="connsiteY104" fmla="*/ 4619767 h 4735773"/>
              <a:gd name="connsiteX105" fmla="*/ 392759 w 788544"/>
              <a:gd name="connsiteY105" fmla="*/ 4653887 h 4735773"/>
              <a:gd name="connsiteX106" fmla="*/ 331344 w 788544"/>
              <a:gd name="connsiteY106" fmla="*/ 4688006 h 4735773"/>
              <a:gd name="connsiteX107" fmla="*/ 331344 w 788544"/>
              <a:gd name="connsiteY107" fmla="*/ 4688006 h 4735773"/>
              <a:gd name="connsiteX108" fmla="*/ 269929 w 788544"/>
              <a:gd name="connsiteY108" fmla="*/ 4735773 h 4735773"/>
              <a:gd name="connsiteX0" fmla="*/ 16318 w 804862"/>
              <a:gd name="connsiteY0" fmla="*/ 0 h 4696016"/>
              <a:gd name="connsiteX1" fmla="*/ 664765 w 804862"/>
              <a:gd name="connsiteY1" fmla="*/ 4570 h 4696016"/>
              <a:gd name="connsiteX2" fmla="*/ 484140 w 804862"/>
              <a:gd name="connsiteY2" fmla="*/ 40944 h 4696016"/>
              <a:gd name="connsiteX3" fmla="*/ 634265 w 804862"/>
              <a:gd name="connsiteY3" fmla="*/ 88711 h 4696016"/>
              <a:gd name="connsiteX4" fmla="*/ 750271 w 804862"/>
              <a:gd name="connsiteY4" fmla="*/ 102358 h 4696016"/>
              <a:gd name="connsiteX5" fmla="*/ 579674 w 804862"/>
              <a:gd name="connsiteY5" fmla="*/ 136478 h 4696016"/>
              <a:gd name="connsiteX6" fmla="*/ 552378 w 804862"/>
              <a:gd name="connsiteY6" fmla="*/ 156949 h 4696016"/>
              <a:gd name="connsiteX7" fmla="*/ 477316 w 804862"/>
              <a:gd name="connsiteY7" fmla="*/ 191069 h 4696016"/>
              <a:gd name="connsiteX8" fmla="*/ 600146 w 804862"/>
              <a:gd name="connsiteY8" fmla="*/ 259308 h 4696016"/>
              <a:gd name="connsiteX9" fmla="*/ 668384 w 804862"/>
              <a:gd name="connsiteY9" fmla="*/ 272955 h 4696016"/>
              <a:gd name="connsiteX10" fmla="*/ 600146 w 804862"/>
              <a:gd name="connsiteY10" fmla="*/ 327547 h 4696016"/>
              <a:gd name="connsiteX11" fmla="*/ 572850 w 804862"/>
              <a:gd name="connsiteY11" fmla="*/ 361666 h 4696016"/>
              <a:gd name="connsiteX12" fmla="*/ 661560 w 804862"/>
              <a:gd name="connsiteY12" fmla="*/ 436729 h 4696016"/>
              <a:gd name="connsiteX13" fmla="*/ 572850 w 804862"/>
              <a:gd name="connsiteY13" fmla="*/ 443552 h 4696016"/>
              <a:gd name="connsiteX14" fmla="*/ 368134 w 804862"/>
              <a:gd name="connsiteY14" fmla="*/ 464024 h 4696016"/>
              <a:gd name="connsiteX15" fmla="*/ 374957 w 804862"/>
              <a:gd name="connsiteY15" fmla="*/ 491320 h 4696016"/>
              <a:gd name="connsiteX16" fmla="*/ 402253 w 804862"/>
              <a:gd name="connsiteY16" fmla="*/ 545911 h 4696016"/>
              <a:gd name="connsiteX17" fmla="*/ 559202 w 804862"/>
              <a:gd name="connsiteY17" fmla="*/ 580030 h 4696016"/>
              <a:gd name="connsiteX18" fmla="*/ 450020 w 804862"/>
              <a:gd name="connsiteY18" fmla="*/ 614149 h 4696016"/>
              <a:gd name="connsiteX19" fmla="*/ 402253 w 804862"/>
              <a:gd name="connsiteY19" fmla="*/ 668741 h 4696016"/>
              <a:gd name="connsiteX20" fmla="*/ 388605 w 804862"/>
              <a:gd name="connsiteY20" fmla="*/ 730155 h 4696016"/>
              <a:gd name="connsiteX21" fmla="*/ 531907 w 804862"/>
              <a:gd name="connsiteY21" fmla="*/ 805218 h 4696016"/>
              <a:gd name="connsiteX22" fmla="*/ 470492 w 804862"/>
              <a:gd name="connsiteY22" fmla="*/ 825690 h 4696016"/>
              <a:gd name="connsiteX23" fmla="*/ 702504 w 804862"/>
              <a:gd name="connsiteY23" fmla="*/ 887105 h 4696016"/>
              <a:gd name="connsiteX24" fmla="*/ 654737 w 804862"/>
              <a:gd name="connsiteY24" fmla="*/ 928048 h 4696016"/>
              <a:gd name="connsiteX25" fmla="*/ 804862 w 804862"/>
              <a:gd name="connsiteY25" fmla="*/ 989463 h 4696016"/>
              <a:gd name="connsiteX26" fmla="*/ 688856 w 804862"/>
              <a:gd name="connsiteY26" fmla="*/ 1016758 h 4696016"/>
              <a:gd name="connsiteX27" fmla="*/ 736623 w 804862"/>
              <a:gd name="connsiteY27" fmla="*/ 1057702 h 4696016"/>
              <a:gd name="connsiteX28" fmla="*/ 627441 w 804862"/>
              <a:gd name="connsiteY28" fmla="*/ 1091821 h 4696016"/>
              <a:gd name="connsiteX29" fmla="*/ 709328 w 804862"/>
              <a:gd name="connsiteY29" fmla="*/ 1132764 h 4696016"/>
              <a:gd name="connsiteX30" fmla="*/ 627441 w 804862"/>
              <a:gd name="connsiteY30" fmla="*/ 1153236 h 4696016"/>
              <a:gd name="connsiteX31" fmla="*/ 627441 w 804862"/>
              <a:gd name="connsiteY31" fmla="*/ 1153236 h 4696016"/>
              <a:gd name="connsiteX32" fmla="*/ 668384 w 804862"/>
              <a:gd name="connsiteY32" fmla="*/ 1269242 h 4696016"/>
              <a:gd name="connsiteX33" fmla="*/ 729799 w 804862"/>
              <a:gd name="connsiteY33" fmla="*/ 1296538 h 4696016"/>
              <a:gd name="connsiteX34" fmla="*/ 620617 w 804862"/>
              <a:gd name="connsiteY34" fmla="*/ 1337481 h 4696016"/>
              <a:gd name="connsiteX35" fmla="*/ 722975 w 804862"/>
              <a:gd name="connsiteY35" fmla="*/ 1412544 h 4696016"/>
              <a:gd name="connsiteX36" fmla="*/ 709328 w 804862"/>
              <a:gd name="connsiteY36" fmla="*/ 1439839 h 4696016"/>
              <a:gd name="connsiteX37" fmla="*/ 661560 w 804862"/>
              <a:gd name="connsiteY37" fmla="*/ 1508078 h 4696016"/>
              <a:gd name="connsiteX38" fmla="*/ 729799 w 804862"/>
              <a:gd name="connsiteY38" fmla="*/ 1535373 h 4696016"/>
              <a:gd name="connsiteX39" fmla="*/ 641089 w 804862"/>
              <a:gd name="connsiteY39" fmla="*/ 1562669 h 4696016"/>
              <a:gd name="connsiteX40" fmla="*/ 695680 w 804862"/>
              <a:gd name="connsiteY40" fmla="*/ 1596788 h 4696016"/>
              <a:gd name="connsiteX41" fmla="*/ 600146 w 804862"/>
              <a:gd name="connsiteY41" fmla="*/ 1617260 h 4696016"/>
              <a:gd name="connsiteX42" fmla="*/ 729799 w 804862"/>
              <a:gd name="connsiteY42" fmla="*/ 1658203 h 4696016"/>
              <a:gd name="connsiteX43" fmla="*/ 736623 w 804862"/>
              <a:gd name="connsiteY43" fmla="*/ 1705970 h 4696016"/>
              <a:gd name="connsiteX44" fmla="*/ 668384 w 804862"/>
              <a:gd name="connsiteY44" fmla="*/ 1849272 h 4696016"/>
              <a:gd name="connsiteX45" fmla="*/ 661560 w 804862"/>
              <a:gd name="connsiteY45" fmla="*/ 1890215 h 4696016"/>
              <a:gd name="connsiteX46" fmla="*/ 661560 w 804862"/>
              <a:gd name="connsiteY46" fmla="*/ 1903863 h 4696016"/>
              <a:gd name="connsiteX47" fmla="*/ 716151 w 804862"/>
              <a:gd name="connsiteY47" fmla="*/ 1944806 h 4696016"/>
              <a:gd name="connsiteX48" fmla="*/ 620617 w 804862"/>
              <a:gd name="connsiteY48" fmla="*/ 2006221 h 4696016"/>
              <a:gd name="connsiteX49" fmla="*/ 675208 w 804862"/>
              <a:gd name="connsiteY49" fmla="*/ 2074460 h 4696016"/>
              <a:gd name="connsiteX50" fmla="*/ 436372 w 804862"/>
              <a:gd name="connsiteY50" fmla="*/ 2122227 h 4696016"/>
              <a:gd name="connsiteX51" fmla="*/ 688856 w 804862"/>
              <a:gd name="connsiteY51" fmla="*/ 2169994 h 4696016"/>
              <a:gd name="connsiteX52" fmla="*/ 722975 w 804862"/>
              <a:gd name="connsiteY52" fmla="*/ 2190466 h 4696016"/>
              <a:gd name="connsiteX53" fmla="*/ 579674 w 804862"/>
              <a:gd name="connsiteY53" fmla="*/ 2251881 h 4696016"/>
              <a:gd name="connsiteX54" fmla="*/ 497787 w 804862"/>
              <a:gd name="connsiteY54" fmla="*/ 2279176 h 4696016"/>
              <a:gd name="connsiteX55" fmla="*/ 620617 w 804862"/>
              <a:gd name="connsiteY55" fmla="*/ 2333767 h 4696016"/>
              <a:gd name="connsiteX56" fmla="*/ 504611 w 804862"/>
              <a:gd name="connsiteY56" fmla="*/ 2395182 h 4696016"/>
              <a:gd name="connsiteX57" fmla="*/ 477316 w 804862"/>
              <a:gd name="connsiteY57" fmla="*/ 2436126 h 4696016"/>
              <a:gd name="connsiteX58" fmla="*/ 381781 w 804862"/>
              <a:gd name="connsiteY58" fmla="*/ 2442949 h 4696016"/>
              <a:gd name="connsiteX59" fmla="*/ 374957 w 804862"/>
              <a:gd name="connsiteY59" fmla="*/ 2504364 h 4696016"/>
              <a:gd name="connsiteX60" fmla="*/ 518259 w 804862"/>
              <a:gd name="connsiteY60" fmla="*/ 2545308 h 4696016"/>
              <a:gd name="connsiteX61" fmla="*/ 374957 w 804862"/>
              <a:gd name="connsiteY61" fmla="*/ 2668138 h 4696016"/>
              <a:gd name="connsiteX62" fmla="*/ 395429 w 804862"/>
              <a:gd name="connsiteY62" fmla="*/ 2729552 h 4696016"/>
              <a:gd name="connsiteX63" fmla="*/ 415901 w 804862"/>
              <a:gd name="connsiteY63" fmla="*/ 2770496 h 4696016"/>
              <a:gd name="connsiteX64" fmla="*/ 361310 w 804862"/>
              <a:gd name="connsiteY64" fmla="*/ 2818263 h 4696016"/>
              <a:gd name="connsiteX65" fmla="*/ 368134 w 804862"/>
              <a:gd name="connsiteY65" fmla="*/ 2900149 h 4696016"/>
              <a:gd name="connsiteX66" fmla="*/ 368134 w 804862"/>
              <a:gd name="connsiteY66" fmla="*/ 3022979 h 4696016"/>
              <a:gd name="connsiteX67" fmla="*/ 347662 w 804862"/>
              <a:gd name="connsiteY67" fmla="*/ 3022979 h 4696016"/>
              <a:gd name="connsiteX68" fmla="*/ 450020 w 804862"/>
              <a:gd name="connsiteY68" fmla="*/ 3098042 h 4696016"/>
              <a:gd name="connsiteX69" fmla="*/ 463668 w 804862"/>
              <a:gd name="connsiteY69" fmla="*/ 3145809 h 4696016"/>
              <a:gd name="connsiteX70" fmla="*/ 395429 w 804862"/>
              <a:gd name="connsiteY70" fmla="*/ 3193576 h 4696016"/>
              <a:gd name="connsiteX71" fmla="*/ 436372 w 804862"/>
              <a:gd name="connsiteY71" fmla="*/ 3241344 h 4696016"/>
              <a:gd name="connsiteX72" fmla="*/ 279423 w 804862"/>
              <a:gd name="connsiteY72" fmla="*/ 3254991 h 4696016"/>
              <a:gd name="connsiteX73" fmla="*/ 279423 w 804862"/>
              <a:gd name="connsiteY73" fmla="*/ 3254991 h 4696016"/>
              <a:gd name="connsiteX74" fmla="*/ 361310 w 804862"/>
              <a:gd name="connsiteY74" fmla="*/ 3295935 h 4696016"/>
              <a:gd name="connsiteX75" fmla="*/ 456844 w 804862"/>
              <a:gd name="connsiteY75" fmla="*/ 3330054 h 4696016"/>
              <a:gd name="connsiteX76" fmla="*/ 497787 w 804862"/>
              <a:gd name="connsiteY76" fmla="*/ 3384645 h 4696016"/>
              <a:gd name="connsiteX77" fmla="*/ 518259 w 804862"/>
              <a:gd name="connsiteY77" fmla="*/ 3391469 h 4696016"/>
              <a:gd name="connsiteX78" fmla="*/ 347662 w 804862"/>
              <a:gd name="connsiteY78" fmla="*/ 3411941 h 4696016"/>
              <a:gd name="connsiteX79" fmla="*/ 293071 w 804862"/>
              <a:gd name="connsiteY79" fmla="*/ 3459708 h 4696016"/>
              <a:gd name="connsiteX80" fmla="*/ 320366 w 804862"/>
              <a:gd name="connsiteY80" fmla="*/ 3507475 h 4696016"/>
              <a:gd name="connsiteX81" fmla="*/ 306719 w 804862"/>
              <a:gd name="connsiteY81" fmla="*/ 3562066 h 4696016"/>
              <a:gd name="connsiteX82" fmla="*/ 306719 w 804862"/>
              <a:gd name="connsiteY82" fmla="*/ 3562066 h 4696016"/>
              <a:gd name="connsiteX83" fmla="*/ 388605 w 804862"/>
              <a:gd name="connsiteY83" fmla="*/ 3630305 h 4696016"/>
              <a:gd name="connsiteX84" fmla="*/ 340838 w 804862"/>
              <a:gd name="connsiteY84" fmla="*/ 3671248 h 4696016"/>
              <a:gd name="connsiteX85" fmla="*/ 340838 w 804862"/>
              <a:gd name="connsiteY85" fmla="*/ 3759958 h 4696016"/>
              <a:gd name="connsiteX86" fmla="*/ 299895 w 804862"/>
              <a:gd name="connsiteY86" fmla="*/ 3794078 h 4696016"/>
              <a:gd name="connsiteX87" fmla="*/ 265775 w 804862"/>
              <a:gd name="connsiteY87" fmla="*/ 3807726 h 4696016"/>
              <a:gd name="connsiteX88" fmla="*/ 368134 w 804862"/>
              <a:gd name="connsiteY88" fmla="*/ 3882788 h 4696016"/>
              <a:gd name="connsiteX89" fmla="*/ 429549 w 804862"/>
              <a:gd name="connsiteY89" fmla="*/ 3957851 h 4696016"/>
              <a:gd name="connsiteX90" fmla="*/ 409077 w 804862"/>
              <a:gd name="connsiteY90" fmla="*/ 4019266 h 4696016"/>
              <a:gd name="connsiteX91" fmla="*/ 443196 w 804862"/>
              <a:gd name="connsiteY91" fmla="*/ 4053385 h 4696016"/>
              <a:gd name="connsiteX92" fmla="*/ 388605 w 804862"/>
              <a:gd name="connsiteY92" fmla="*/ 4087505 h 4696016"/>
              <a:gd name="connsiteX93" fmla="*/ 463668 w 804862"/>
              <a:gd name="connsiteY93" fmla="*/ 4121624 h 4696016"/>
              <a:gd name="connsiteX94" fmla="*/ 436372 w 804862"/>
              <a:gd name="connsiteY94" fmla="*/ 4169391 h 4696016"/>
              <a:gd name="connsiteX95" fmla="*/ 252128 w 804862"/>
              <a:gd name="connsiteY95" fmla="*/ 4223982 h 4696016"/>
              <a:gd name="connsiteX96" fmla="*/ 183889 w 804862"/>
              <a:gd name="connsiteY96" fmla="*/ 4244454 h 4696016"/>
              <a:gd name="connsiteX97" fmla="*/ 218008 w 804862"/>
              <a:gd name="connsiteY97" fmla="*/ 4333164 h 4696016"/>
              <a:gd name="connsiteX98" fmla="*/ 252128 w 804862"/>
              <a:gd name="connsiteY98" fmla="*/ 4401403 h 4696016"/>
              <a:gd name="connsiteX99" fmla="*/ 252128 w 804862"/>
              <a:gd name="connsiteY99" fmla="*/ 4435523 h 4696016"/>
              <a:gd name="connsiteX100" fmla="*/ 224832 w 804862"/>
              <a:gd name="connsiteY100" fmla="*/ 4476466 h 4696016"/>
              <a:gd name="connsiteX101" fmla="*/ 197537 w 804862"/>
              <a:gd name="connsiteY101" fmla="*/ 4503761 h 4696016"/>
              <a:gd name="connsiteX102" fmla="*/ 279423 w 804862"/>
              <a:gd name="connsiteY102" fmla="*/ 4551529 h 4696016"/>
              <a:gd name="connsiteX103" fmla="*/ 204360 w 804862"/>
              <a:gd name="connsiteY103" fmla="*/ 4592472 h 4696016"/>
              <a:gd name="connsiteX104" fmla="*/ 381781 w 804862"/>
              <a:gd name="connsiteY104" fmla="*/ 4619767 h 4696016"/>
              <a:gd name="connsiteX105" fmla="*/ 409077 w 804862"/>
              <a:gd name="connsiteY105" fmla="*/ 4653887 h 4696016"/>
              <a:gd name="connsiteX106" fmla="*/ 347662 w 804862"/>
              <a:gd name="connsiteY106" fmla="*/ 4688006 h 4696016"/>
              <a:gd name="connsiteX107" fmla="*/ 347662 w 804862"/>
              <a:gd name="connsiteY107" fmla="*/ 4688006 h 4696016"/>
              <a:gd name="connsiteX108" fmla="*/ 0 w 804862"/>
              <a:gd name="connsiteY108" fmla="*/ 4696016 h 4696016"/>
              <a:gd name="connsiteX0" fmla="*/ 16318 w 804862"/>
              <a:gd name="connsiteY0" fmla="*/ 0 h 4696016"/>
              <a:gd name="connsiteX1" fmla="*/ 664765 w 804862"/>
              <a:gd name="connsiteY1" fmla="*/ 4570 h 4696016"/>
              <a:gd name="connsiteX2" fmla="*/ 484140 w 804862"/>
              <a:gd name="connsiteY2" fmla="*/ 40944 h 4696016"/>
              <a:gd name="connsiteX3" fmla="*/ 634265 w 804862"/>
              <a:gd name="connsiteY3" fmla="*/ 88711 h 4696016"/>
              <a:gd name="connsiteX4" fmla="*/ 750271 w 804862"/>
              <a:gd name="connsiteY4" fmla="*/ 102358 h 4696016"/>
              <a:gd name="connsiteX5" fmla="*/ 579674 w 804862"/>
              <a:gd name="connsiteY5" fmla="*/ 136478 h 4696016"/>
              <a:gd name="connsiteX6" fmla="*/ 552378 w 804862"/>
              <a:gd name="connsiteY6" fmla="*/ 156949 h 4696016"/>
              <a:gd name="connsiteX7" fmla="*/ 477316 w 804862"/>
              <a:gd name="connsiteY7" fmla="*/ 191069 h 4696016"/>
              <a:gd name="connsiteX8" fmla="*/ 600146 w 804862"/>
              <a:gd name="connsiteY8" fmla="*/ 259308 h 4696016"/>
              <a:gd name="connsiteX9" fmla="*/ 668384 w 804862"/>
              <a:gd name="connsiteY9" fmla="*/ 272955 h 4696016"/>
              <a:gd name="connsiteX10" fmla="*/ 600146 w 804862"/>
              <a:gd name="connsiteY10" fmla="*/ 327547 h 4696016"/>
              <a:gd name="connsiteX11" fmla="*/ 572850 w 804862"/>
              <a:gd name="connsiteY11" fmla="*/ 361666 h 4696016"/>
              <a:gd name="connsiteX12" fmla="*/ 661560 w 804862"/>
              <a:gd name="connsiteY12" fmla="*/ 436729 h 4696016"/>
              <a:gd name="connsiteX13" fmla="*/ 572850 w 804862"/>
              <a:gd name="connsiteY13" fmla="*/ 443552 h 4696016"/>
              <a:gd name="connsiteX14" fmla="*/ 368134 w 804862"/>
              <a:gd name="connsiteY14" fmla="*/ 464024 h 4696016"/>
              <a:gd name="connsiteX15" fmla="*/ 374957 w 804862"/>
              <a:gd name="connsiteY15" fmla="*/ 491320 h 4696016"/>
              <a:gd name="connsiteX16" fmla="*/ 402253 w 804862"/>
              <a:gd name="connsiteY16" fmla="*/ 545911 h 4696016"/>
              <a:gd name="connsiteX17" fmla="*/ 559202 w 804862"/>
              <a:gd name="connsiteY17" fmla="*/ 580030 h 4696016"/>
              <a:gd name="connsiteX18" fmla="*/ 450020 w 804862"/>
              <a:gd name="connsiteY18" fmla="*/ 614149 h 4696016"/>
              <a:gd name="connsiteX19" fmla="*/ 402253 w 804862"/>
              <a:gd name="connsiteY19" fmla="*/ 668741 h 4696016"/>
              <a:gd name="connsiteX20" fmla="*/ 388605 w 804862"/>
              <a:gd name="connsiteY20" fmla="*/ 730155 h 4696016"/>
              <a:gd name="connsiteX21" fmla="*/ 531907 w 804862"/>
              <a:gd name="connsiteY21" fmla="*/ 805218 h 4696016"/>
              <a:gd name="connsiteX22" fmla="*/ 470492 w 804862"/>
              <a:gd name="connsiteY22" fmla="*/ 825690 h 4696016"/>
              <a:gd name="connsiteX23" fmla="*/ 702504 w 804862"/>
              <a:gd name="connsiteY23" fmla="*/ 887105 h 4696016"/>
              <a:gd name="connsiteX24" fmla="*/ 654737 w 804862"/>
              <a:gd name="connsiteY24" fmla="*/ 928048 h 4696016"/>
              <a:gd name="connsiteX25" fmla="*/ 804862 w 804862"/>
              <a:gd name="connsiteY25" fmla="*/ 989463 h 4696016"/>
              <a:gd name="connsiteX26" fmla="*/ 688856 w 804862"/>
              <a:gd name="connsiteY26" fmla="*/ 1016758 h 4696016"/>
              <a:gd name="connsiteX27" fmla="*/ 736623 w 804862"/>
              <a:gd name="connsiteY27" fmla="*/ 1057702 h 4696016"/>
              <a:gd name="connsiteX28" fmla="*/ 627441 w 804862"/>
              <a:gd name="connsiteY28" fmla="*/ 1091821 h 4696016"/>
              <a:gd name="connsiteX29" fmla="*/ 709328 w 804862"/>
              <a:gd name="connsiteY29" fmla="*/ 1132764 h 4696016"/>
              <a:gd name="connsiteX30" fmla="*/ 627441 w 804862"/>
              <a:gd name="connsiteY30" fmla="*/ 1153236 h 4696016"/>
              <a:gd name="connsiteX31" fmla="*/ 627441 w 804862"/>
              <a:gd name="connsiteY31" fmla="*/ 1153236 h 4696016"/>
              <a:gd name="connsiteX32" fmla="*/ 668384 w 804862"/>
              <a:gd name="connsiteY32" fmla="*/ 1269242 h 4696016"/>
              <a:gd name="connsiteX33" fmla="*/ 729799 w 804862"/>
              <a:gd name="connsiteY33" fmla="*/ 1296538 h 4696016"/>
              <a:gd name="connsiteX34" fmla="*/ 620617 w 804862"/>
              <a:gd name="connsiteY34" fmla="*/ 1337481 h 4696016"/>
              <a:gd name="connsiteX35" fmla="*/ 722975 w 804862"/>
              <a:gd name="connsiteY35" fmla="*/ 1412544 h 4696016"/>
              <a:gd name="connsiteX36" fmla="*/ 709328 w 804862"/>
              <a:gd name="connsiteY36" fmla="*/ 1439839 h 4696016"/>
              <a:gd name="connsiteX37" fmla="*/ 661560 w 804862"/>
              <a:gd name="connsiteY37" fmla="*/ 1508078 h 4696016"/>
              <a:gd name="connsiteX38" fmla="*/ 729799 w 804862"/>
              <a:gd name="connsiteY38" fmla="*/ 1535373 h 4696016"/>
              <a:gd name="connsiteX39" fmla="*/ 641089 w 804862"/>
              <a:gd name="connsiteY39" fmla="*/ 1562669 h 4696016"/>
              <a:gd name="connsiteX40" fmla="*/ 695680 w 804862"/>
              <a:gd name="connsiteY40" fmla="*/ 1596788 h 4696016"/>
              <a:gd name="connsiteX41" fmla="*/ 600146 w 804862"/>
              <a:gd name="connsiteY41" fmla="*/ 1617260 h 4696016"/>
              <a:gd name="connsiteX42" fmla="*/ 729799 w 804862"/>
              <a:gd name="connsiteY42" fmla="*/ 1658203 h 4696016"/>
              <a:gd name="connsiteX43" fmla="*/ 736623 w 804862"/>
              <a:gd name="connsiteY43" fmla="*/ 1705970 h 4696016"/>
              <a:gd name="connsiteX44" fmla="*/ 668384 w 804862"/>
              <a:gd name="connsiteY44" fmla="*/ 1849272 h 4696016"/>
              <a:gd name="connsiteX45" fmla="*/ 661560 w 804862"/>
              <a:gd name="connsiteY45" fmla="*/ 1890215 h 4696016"/>
              <a:gd name="connsiteX46" fmla="*/ 661560 w 804862"/>
              <a:gd name="connsiteY46" fmla="*/ 1903863 h 4696016"/>
              <a:gd name="connsiteX47" fmla="*/ 716151 w 804862"/>
              <a:gd name="connsiteY47" fmla="*/ 1944806 h 4696016"/>
              <a:gd name="connsiteX48" fmla="*/ 620617 w 804862"/>
              <a:gd name="connsiteY48" fmla="*/ 2006221 h 4696016"/>
              <a:gd name="connsiteX49" fmla="*/ 675208 w 804862"/>
              <a:gd name="connsiteY49" fmla="*/ 2074460 h 4696016"/>
              <a:gd name="connsiteX50" fmla="*/ 436372 w 804862"/>
              <a:gd name="connsiteY50" fmla="*/ 2122227 h 4696016"/>
              <a:gd name="connsiteX51" fmla="*/ 688856 w 804862"/>
              <a:gd name="connsiteY51" fmla="*/ 2169994 h 4696016"/>
              <a:gd name="connsiteX52" fmla="*/ 722975 w 804862"/>
              <a:gd name="connsiteY52" fmla="*/ 2190466 h 4696016"/>
              <a:gd name="connsiteX53" fmla="*/ 579674 w 804862"/>
              <a:gd name="connsiteY53" fmla="*/ 2251881 h 4696016"/>
              <a:gd name="connsiteX54" fmla="*/ 497787 w 804862"/>
              <a:gd name="connsiteY54" fmla="*/ 2279176 h 4696016"/>
              <a:gd name="connsiteX55" fmla="*/ 620617 w 804862"/>
              <a:gd name="connsiteY55" fmla="*/ 2333767 h 4696016"/>
              <a:gd name="connsiteX56" fmla="*/ 504611 w 804862"/>
              <a:gd name="connsiteY56" fmla="*/ 2395182 h 4696016"/>
              <a:gd name="connsiteX57" fmla="*/ 477316 w 804862"/>
              <a:gd name="connsiteY57" fmla="*/ 2436126 h 4696016"/>
              <a:gd name="connsiteX58" fmla="*/ 381781 w 804862"/>
              <a:gd name="connsiteY58" fmla="*/ 2442949 h 4696016"/>
              <a:gd name="connsiteX59" fmla="*/ 374957 w 804862"/>
              <a:gd name="connsiteY59" fmla="*/ 2504364 h 4696016"/>
              <a:gd name="connsiteX60" fmla="*/ 518259 w 804862"/>
              <a:gd name="connsiteY60" fmla="*/ 2545308 h 4696016"/>
              <a:gd name="connsiteX61" fmla="*/ 374957 w 804862"/>
              <a:gd name="connsiteY61" fmla="*/ 2668138 h 4696016"/>
              <a:gd name="connsiteX62" fmla="*/ 395429 w 804862"/>
              <a:gd name="connsiteY62" fmla="*/ 2729552 h 4696016"/>
              <a:gd name="connsiteX63" fmla="*/ 415901 w 804862"/>
              <a:gd name="connsiteY63" fmla="*/ 2770496 h 4696016"/>
              <a:gd name="connsiteX64" fmla="*/ 361310 w 804862"/>
              <a:gd name="connsiteY64" fmla="*/ 2818263 h 4696016"/>
              <a:gd name="connsiteX65" fmla="*/ 368134 w 804862"/>
              <a:gd name="connsiteY65" fmla="*/ 2900149 h 4696016"/>
              <a:gd name="connsiteX66" fmla="*/ 368134 w 804862"/>
              <a:gd name="connsiteY66" fmla="*/ 3022979 h 4696016"/>
              <a:gd name="connsiteX67" fmla="*/ 347662 w 804862"/>
              <a:gd name="connsiteY67" fmla="*/ 3022979 h 4696016"/>
              <a:gd name="connsiteX68" fmla="*/ 450020 w 804862"/>
              <a:gd name="connsiteY68" fmla="*/ 3098042 h 4696016"/>
              <a:gd name="connsiteX69" fmla="*/ 463668 w 804862"/>
              <a:gd name="connsiteY69" fmla="*/ 3145809 h 4696016"/>
              <a:gd name="connsiteX70" fmla="*/ 395429 w 804862"/>
              <a:gd name="connsiteY70" fmla="*/ 3193576 h 4696016"/>
              <a:gd name="connsiteX71" fmla="*/ 436372 w 804862"/>
              <a:gd name="connsiteY71" fmla="*/ 3241344 h 4696016"/>
              <a:gd name="connsiteX72" fmla="*/ 279423 w 804862"/>
              <a:gd name="connsiteY72" fmla="*/ 3254991 h 4696016"/>
              <a:gd name="connsiteX73" fmla="*/ 279423 w 804862"/>
              <a:gd name="connsiteY73" fmla="*/ 3254991 h 4696016"/>
              <a:gd name="connsiteX74" fmla="*/ 361310 w 804862"/>
              <a:gd name="connsiteY74" fmla="*/ 3295935 h 4696016"/>
              <a:gd name="connsiteX75" fmla="*/ 456844 w 804862"/>
              <a:gd name="connsiteY75" fmla="*/ 3330054 h 4696016"/>
              <a:gd name="connsiteX76" fmla="*/ 497787 w 804862"/>
              <a:gd name="connsiteY76" fmla="*/ 3384645 h 4696016"/>
              <a:gd name="connsiteX77" fmla="*/ 518259 w 804862"/>
              <a:gd name="connsiteY77" fmla="*/ 3391469 h 4696016"/>
              <a:gd name="connsiteX78" fmla="*/ 347662 w 804862"/>
              <a:gd name="connsiteY78" fmla="*/ 3411941 h 4696016"/>
              <a:gd name="connsiteX79" fmla="*/ 293071 w 804862"/>
              <a:gd name="connsiteY79" fmla="*/ 3459708 h 4696016"/>
              <a:gd name="connsiteX80" fmla="*/ 320366 w 804862"/>
              <a:gd name="connsiteY80" fmla="*/ 3507475 h 4696016"/>
              <a:gd name="connsiteX81" fmla="*/ 306719 w 804862"/>
              <a:gd name="connsiteY81" fmla="*/ 3562066 h 4696016"/>
              <a:gd name="connsiteX82" fmla="*/ 306719 w 804862"/>
              <a:gd name="connsiteY82" fmla="*/ 3562066 h 4696016"/>
              <a:gd name="connsiteX83" fmla="*/ 388605 w 804862"/>
              <a:gd name="connsiteY83" fmla="*/ 3630305 h 4696016"/>
              <a:gd name="connsiteX84" fmla="*/ 340838 w 804862"/>
              <a:gd name="connsiteY84" fmla="*/ 3671248 h 4696016"/>
              <a:gd name="connsiteX85" fmla="*/ 340838 w 804862"/>
              <a:gd name="connsiteY85" fmla="*/ 3759958 h 4696016"/>
              <a:gd name="connsiteX86" fmla="*/ 299895 w 804862"/>
              <a:gd name="connsiteY86" fmla="*/ 3794078 h 4696016"/>
              <a:gd name="connsiteX87" fmla="*/ 265775 w 804862"/>
              <a:gd name="connsiteY87" fmla="*/ 3807726 h 4696016"/>
              <a:gd name="connsiteX88" fmla="*/ 368134 w 804862"/>
              <a:gd name="connsiteY88" fmla="*/ 3882788 h 4696016"/>
              <a:gd name="connsiteX89" fmla="*/ 429549 w 804862"/>
              <a:gd name="connsiteY89" fmla="*/ 3957851 h 4696016"/>
              <a:gd name="connsiteX90" fmla="*/ 409077 w 804862"/>
              <a:gd name="connsiteY90" fmla="*/ 4019266 h 4696016"/>
              <a:gd name="connsiteX91" fmla="*/ 443196 w 804862"/>
              <a:gd name="connsiteY91" fmla="*/ 4053385 h 4696016"/>
              <a:gd name="connsiteX92" fmla="*/ 388605 w 804862"/>
              <a:gd name="connsiteY92" fmla="*/ 4087505 h 4696016"/>
              <a:gd name="connsiteX93" fmla="*/ 463668 w 804862"/>
              <a:gd name="connsiteY93" fmla="*/ 4121624 h 4696016"/>
              <a:gd name="connsiteX94" fmla="*/ 436372 w 804862"/>
              <a:gd name="connsiteY94" fmla="*/ 4169391 h 4696016"/>
              <a:gd name="connsiteX95" fmla="*/ 252128 w 804862"/>
              <a:gd name="connsiteY95" fmla="*/ 4223982 h 4696016"/>
              <a:gd name="connsiteX96" fmla="*/ 183889 w 804862"/>
              <a:gd name="connsiteY96" fmla="*/ 4244454 h 4696016"/>
              <a:gd name="connsiteX97" fmla="*/ 218008 w 804862"/>
              <a:gd name="connsiteY97" fmla="*/ 4333164 h 4696016"/>
              <a:gd name="connsiteX98" fmla="*/ 252128 w 804862"/>
              <a:gd name="connsiteY98" fmla="*/ 4401403 h 4696016"/>
              <a:gd name="connsiteX99" fmla="*/ 252128 w 804862"/>
              <a:gd name="connsiteY99" fmla="*/ 4435523 h 4696016"/>
              <a:gd name="connsiteX100" fmla="*/ 224832 w 804862"/>
              <a:gd name="connsiteY100" fmla="*/ 4476466 h 4696016"/>
              <a:gd name="connsiteX101" fmla="*/ 197537 w 804862"/>
              <a:gd name="connsiteY101" fmla="*/ 4503761 h 4696016"/>
              <a:gd name="connsiteX102" fmla="*/ 279423 w 804862"/>
              <a:gd name="connsiteY102" fmla="*/ 4551529 h 4696016"/>
              <a:gd name="connsiteX103" fmla="*/ 204360 w 804862"/>
              <a:gd name="connsiteY103" fmla="*/ 4592472 h 4696016"/>
              <a:gd name="connsiteX104" fmla="*/ 381781 w 804862"/>
              <a:gd name="connsiteY104" fmla="*/ 4619767 h 4696016"/>
              <a:gd name="connsiteX105" fmla="*/ 409077 w 804862"/>
              <a:gd name="connsiteY105" fmla="*/ 4653887 h 4696016"/>
              <a:gd name="connsiteX106" fmla="*/ 347662 w 804862"/>
              <a:gd name="connsiteY106" fmla="*/ 4688006 h 4696016"/>
              <a:gd name="connsiteX107" fmla="*/ 307906 w 804862"/>
              <a:gd name="connsiteY107" fmla="*/ 4695958 h 4696016"/>
              <a:gd name="connsiteX108" fmla="*/ 0 w 804862"/>
              <a:gd name="connsiteY108" fmla="*/ 4696016 h 469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804862" h="4696016">
                <a:moveTo>
                  <a:pt x="16318" y="0"/>
                </a:moveTo>
                <a:lnTo>
                  <a:pt x="664765" y="4570"/>
                </a:lnTo>
                <a:lnTo>
                  <a:pt x="484140" y="40944"/>
                </a:lnTo>
                <a:lnTo>
                  <a:pt x="634265" y="88711"/>
                </a:lnTo>
                <a:lnTo>
                  <a:pt x="750271" y="102358"/>
                </a:lnTo>
                <a:lnTo>
                  <a:pt x="579674" y="136478"/>
                </a:lnTo>
                <a:lnTo>
                  <a:pt x="552378" y="156949"/>
                </a:lnTo>
                <a:lnTo>
                  <a:pt x="477316" y="191069"/>
                </a:lnTo>
                <a:lnTo>
                  <a:pt x="600146" y="259308"/>
                </a:lnTo>
                <a:lnTo>
                  <a:pt x="668384" y="272955"/>
                </a:lnTo>
                <a:lnTo>
                  <a:pt x="600146" y="327547"/>
                </a:lnTo>
                <a:lnTo>
                  <a:pt x="572850" y="361666"/>
                </a:lnTo>
                <a:lnTo>
                  <a:pt x="661560" y="436729"/>
                </a:lnTo>
                <a:lnTo>
                  <a:pt x="572850" y="443552"/>
                </a:lnTo>
                <a:lnTo>
                  <a:pt x="368134" y="464024"/>
                </a:lnTo>
                <a:lnTo>
                  <a:pt x="374957" y="491320"/>
                </a:lnTo>
                <a:lnTo>
                  <a:pt x="402253" y="545911"/>
                </a:lnTo>
                <a:lnTo>
                  <a:pt x="559202" y="580030"/>
                </a:lnTo>
                <a:lnTo>
                  <a:pt x="450020" y="614149"/>
                </a:lnTo>
                <a:lnTo>
                  <a:pt x="402253" y="668741"/>
                </a:lnTo>
                <a:lnTo>
                  <a:pt x="388605" y="730155"/>
                </a:lnTo>
                <a:lnTo>
                  <a:pt x="531907" y="805218"/>
                </a:lnTo>
                <a:lnTo>
                  <a:pt x="470492" y="825690"/>
                </a:lnTo>
                <a:lnTo>
                  <a:pt x="702504" y="887105"/>
                </a:lnTo>
                <a:lnTo>
                  <a:pt x="654737" y="928048"/>
                </a:lnTo>
                <a:lnTo>
                  <a:pt x="804862" y="989463"/>
                </a:lnTo>
                <a:lnTo>
                  <a:pt x="688856" y="1016758"/>
                </a:lnTo>
                <a:lnTo>
                  <a:pt x="736623" y="1057702"/>
                </a:lnTo>
                <a:lnTo>
                  <a:pt x="627441" y="1091821"/>
                </a:lnTo>
                <a:lnTo>
                  <a:pt x="709328" y="1132764"/>
                </a:lnTo>
                <a:lnTo>
                  <a:pt x="627441" y="1153236"/>
                </a:lnTo>
                <a:lnTo>
                  <a:pt x="627441" y="1153236"/>
                </a:lnTo>
                <a:lnTo>
                  <a:pt x="668384" y="1269242"/>
                </a:lnTo>
                <a:lnTo>
                  <a:pt x="729799" y="1296538"/>
                </a:lnTo>
                <a:lnTo>
                  <a:pt x="620617" y="1337481"/>
                </a:lnTo>
                <a:lnTo>
                  <a:pt x="722975" y="1412544"/>
                </a:lnTo>
                <a:lnTo>
                  <a:pt x="709328" y="1439839"/>
                </a:lnTo>
                <a:lnTo>
                  <a:pt x="661560" y="1508078"/>
                </a:lnTo>
                <a:lnTo>
                  <a:pt x="729799" y="1535373"/>
                </a:lnTo>
                <a:lnTo>
                  <a:pt x="641089" y="1562669"/>
                </a:lnTo>
                <a:lnTo>
                  <a:pt x="695680" y="1596788"/>
                </a:lnTo>
                <a:lnTo>
                  <a:pt x="600146" y="1617260"/>
                </a:lnTo>
                <a:lnTo>
                  <a:pt x="729799" y="1658203"/>
                </a:lnTo>
                <a:lnTo>
                  <a:pt x="736623" y="1705970"/>
                </a:lnTo>
                <a:lnTo>
                  <a:pt x="668384" y="1849272"/>
                </a:lnTo>
                <a:lnTo>
                  <a:pt x="661560" y="1890215"/>
                </a:lnTo>
                <a:lnTo>
                  <a:pt x="661560" y="1903863"/>
                </a:lnTo>
                <a:lnTo>
                  <a:pt x="716151" y="1944806"/>
                </a:lnTo>
                <a:lnTo>
                  <a:pt x="620617" y="2006221"/>
                </a:lnTo>
                <a:lnTo>
                  <a:pt x="675208" y="2074460"/>
                </a:lnTo>
                <a:lnTo>
                  <a:pt x="436372" y="2122227"/>
                </a:lnTo>
                <a:lnTo>
                  <a:pt x="688856" y="2169994"/>
                </a:lnTo>
                <a:lnTo>
                  <a:pt x="722975" y="2190466"/>
                </a:lnTo>
                <a:lnTo>
                  <a:pt x="579674" y="2251881"/>
                </a:lnTo>
                <a:lnTo>
                  <a:pt x="497787" y="2279176"/>
                </a:lnTo>
                <a:lnTo>
                  <a:pt x="620617" y="2333767"/>
                </a:lnTo>
                <a:lnTo>
                  <a:pt x="504611" y="2395182"/>
                </a:lnTo>
                <a:lnTo>
                  <a:pt x="477316" y="2436126"/>
                </a:lnTo>
                <a:lnTo>
                  <a:pt x="381781" y="2442949"/>
                </a:lnTo>
                <a:lnTo>
                  <a:pt x="374957" y="2504364"/>
                </a:lnTo>
                <a:lnTo>
                  <a:pt x="518259" y="2545308"/>
                </a:lnTo>
                <a:lnTo>
                  <a:pt x="374957" y="2668138"/>
                </a:lnTo>
                <a:lnTo>
                  <a:pt x="395429" y="2729552"/>
                </a:lnTo>
                <a:lnTo>
                  <a:pt x="415901" y="2770496"/>
                </a:lnTo>
                <a:lnTo>
                  <a:pt x="361310" y="2818263"/>
                </a:lnTo>
                <a:lnTo>
                  <a:pt x="368134" y="2900149"/>
                </a:lnTo>
                <a:lnTo>
                  <a:pt x="368134" y="3022979"/>
                </a:lnTo>
                <a:lnTo>
                  <a:pt x="347662" y="3022979"/>
                </a:lnTo>
                <a:lnTo>
                  <a:pt x="450020" y="3098042"/>
                </a:lnTo>
                <a:lnTo>
                  <a:pt x="463668" y="3145809"/>
                </a:lnTo>
                <a:lnTo>
                  <a:pt x="395429" y="3193576"/>
                </a:lnTo>
                <a:lnTo>
                  <a:pt x="436372" y="3241344"/>
                </a:lnTo>
                <a:lnTo>
                  <a:pt x="279423" y="3254991"/>
                </a:lnTo>
                <a:lnTo>
                  <a:pt x="279423" y="3254991"/>
                </a:lnTo>
                <a:lnTo>
                  <a:pt x="361310" y="3295935"/>
                </a:lnTo>
                <a:lnTo>
                  <a:pt x="456844" y="3330054"/>
                </a:lnTo>
                <a:lnTo>
                  <a:pt x="497787" y="3384645"/>
                </a:lnTo>
                <a:lnTo>
                  <a:pt x="518259" y="3391469"/>
                </a:lnTo>
                <a:lnTo>
                  <a:pt x="347662" y="3411941"/>
                </a:lnTo>
                <a:lnTo>
                  <a:pt x="293071" y="3459708"/>
                </a:lnTo>
                <a:lnTo>
                  <a:pt x="320366" y="3507475"/>
                </a:lnTo>
                <a:lnTo>
                  <a:pt x="306719" y="3562066"/>
                </a:lnTo>
                <a:lnTo>
                  <a:pt x="306719" y="3562066"/>
                </a:lnTo>
                <a:lnTo>
                  <a:pt x="388605" y="3630305"/>
                </a:lnTo>
                <a:lnTo>
                  <a:pt x="340838" y="3671248"/>
                </a:lnTo>
                <a:lnTo>
                  <a:pt x="340838" y="3759958"/>
                </a:lnTo>
                <a:lnTo>
                  <a:pt x="299895" y="3794078"/>
                </a:lnTo>
                <a:lnTo>
                  <a:pt x="265775" y="3807726"/>
                </a:lnTo>
                <a:lnTo>
                  <a:pt x="368134" y="3882788"/>
                </a:lnTo>
                <a:lnTo>
                  <a:pt x="429549" y="3957851"/>
                </a:lnTo>
                <a:lnTo>
                  <a:pt x="409077" y="4019266"/>
                </a:lnTo>
                <a:lnTo>
                  <a:pt x="443196" y="4053385"/>
                </a:lnTo>
                <a:lnTo>
                  <a:pt x="388605" y="4087505"/>
                </a:lnTo>
                <a:lnTo>
                  <a:pt x="463668" y="4121624"/>
                </a:lnTo>
                <a:lnTo>
                  <a:pt x="436372" y="4169391"/>
                </a:lnTo>
                <a:lnTo>
                  <a:pt x="252128" y="4223982"/>
                </a:lnTo>
                <a:lnTo>
                  <a:pt x="183889" y="4244454"/>
                </a:lnTo>
                <a:lnTo>
                  <a:pt x="218008" y="4333164"/>
                </a:lnTo>
                <a:lnTo>
                  <a:pt x="252128" y="4401403"/>
                </a:lnTo>
                <a:lnTo>
                  <a:pt x="252128" y="4435523"/>
                </a:lnTo>
                <a:lnTo>
                  <a:pt x="224832" y="4476466"/>
                </a:lnTo>
                <a:lnTo>
                  <a:pt x="197537" y="4503761"/>
                </a:lnTo>
                <a:lnTo>
                  <a:pt x="279423" y="4551529"/>
                </a:lnTo>
                <a:lnTo>
                  <a:pt x="204360" y="4592472"/>
                </a:lnTo>
                <a:lnTo>
                  <a:pt x="381781" y="4619767"/>
                </a:lnTo>
                <a:lnTo>
                  <a:pt x="409077" y="4653887"/>
                </a:lnTo>
                <a:lnTo>
                  <a:pt x="347662" y="4688006"/>
                </a:lnTo>
                <a:lnTo>
                  <a:pt x="307906" y="4695958"/>
                </a:lnTo>
                <a:lnTo>
                  <a:pt x="0" y="4696016"/>
                </a:lnTo>
              </a:path>
            </a:pathLst>
          </a:custGeom>
          <a:solidFill>
            <a:schemeClr val="accent2">
              <a:lumMod val="40000"/>
              <a:lumOff val="60000"/>
              <a:alpha val="60000"/>
            </a:schemeClr>
          </a:solidFill>
          <a:ln>
            <a:solidFill>
              <a:srgbClr val="00B0F0">
                <a:alpha val="80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541952" y="4672168"/>
            <a:ext cx="340837" cy="2179007"/>
          </a:xfrm>
          <a:custGeom>
            <a:avLst/>
            <a:gdLst>
              <a:gd name="connsiteX0" fmla="*/ 232012 w 286603"/>
              <a:gd name="connsiteY0" fmla="*/ 0 h 2142699"/>
              <a:gd name="connsiteX1" fmla="*/ 184245 w 286603"/>
              <a:gd name="connsiteY1" fmla="*/ 68239 h 2142699"/>
              <a:gd name="connsiteX2" fmla="*/ 102358 w 286603"/>
              <a:gd name="connsiteY2" fmla="*/ 122830 h 2142699"/>
              <a:gd name="connsiteX3" fmla="*/ 184245 w 286603"/>
              <a:gd name="connsiteY3" fmla="*/ 184245 h 2142699"/>
              <a:gd name="connsiteX4" fmla="*/ 150125 w 286603"/>
              <a:gd name="connsiteY4" fmla="*/ 225188 h 2142699"/>
              <a:gd name="connsiteX5" fmla="*/ 259308 w 286603"/>
              <a:gd name="connsiteY5" fmla="*/ 279779 h 2142699"/>
              <a:gd name="connsiteX6" fmla="*/ 286603 w 286603"/>
              <a:gd name="connsiteY6" fmla="*/ 307075 h 2142699"/>
              <a:gd name="connsiteX7" fmla="*/ 225188 w 286603"/>
              <a:gd name="connsiteY7" fmla="*/ 341194 h 2142699"/>
              <a:gd name="connsiteX8" fmla="*/ 204716 w 286603"/>
              <a:gd name="connsiteY8" fmla="*/ 361666 h 2142699"/>
              <a:gd name="connsiteX9" fmla="*/ 238836 w 286603"/>
              <a:gd name="connsiteY9" fmla="*/ 382138 h 2142699"/>
              <a:gd name="connsiteX10" fmla="*/ 177421 w 286603"/>
              <a:gd name="connsiteY10" fmla="*/ 416257 h 2142699"/>
              <a:gd name="connsiteX11" fmla="*/ 170597 w 286603"/>
              <a:gd name="connsiteY11" fmla="*/ 457200 h 2142699"/>
              <a:gd name="connsiteX12" fmla="*/ 122830 w 286603"/>
              <a:gd name="connsiteY12" fmla="*/ 504968 h 2142699"/>
              <a:gd name="connsiteX13" fmla="*/ 225188 w 286603"/>
              <a:gd name="connsiteY13" fmla="*/ 552735 h 2142699"/>
              <a:gd name="connsiteX14" fmla="*/ 232012 w 286603"/>
              <a:gd name="connsiteY14" fmla="*/ 566382 h 2142699"/>
              <a:gd name="connsiteX15" fmla="*/ 109182 w 286603"/>
              <a:gd name="connsiteY15" fmla="*/ 600502 h 2142699"/>
              <a:gd name="connsiteX16" fmla="*/ 81887 w 286603"/>
              <a:gd name="connsiteY16" fmla="*/ 655093 h 2142699"/>
              <a:gd name="connsiteX17" fmla="*/ 245660 w 286603"/>
              <a:gd name="connsiteY17" fmla="*/ 689212 h 2142699"/>
              <a:gd name="connsiteX18" fmla="*/ 245660 w 286603"/>
              <a:gd name="connsiteY18" fmla="*/ 743803 h 2142699"/>
              <a:gd name="connsiteX19" fmla="*/ 177421 w 286603"/>
              <a:gd name="connsiteY19" fmla="*/ 757451 h 2142699"/>
              <a:gd name="connsiteX20" fmla="*/ 245660 w 286603"/>
              <a:gd name="connsiteY20" fmla="*/ 798394 h 2142699"/>
              <a:gd name="connsiteX21" fmla="*/ 238836 w 286603"/>
              <a:gd name="connsiteY21" fmla="*/ 866633 h 2142699"/>
              <a:gd name="connsiteX22" fmla="*/ 266131 w 286603"/>
              <a:gd name="connsiteY22" fmla="*/ 900753 h 2142699"/>
              <a:gd name="connsiteX23" fmla="*/ 204716 w 286603"/>
              <a:gd name="connsiteY23" fmla="*/ 948520 h 2142699"/>
              <a:gd name="connsiteX24" fmla="*/ 232012 w 286603"/>
              <a:gd name="connsiteY24" fmla="*/ 982639 h 2142699"/>
              <a:gd name="connsiteX25" fmla="*/ 232012 w 286603"/>
              <a:gd name="connsiteY25" fmla="*/ 982639 h 2142699"/>
              <a:gd name="connsiteX26" fmla="*/ 191069 w 286603"/>
              <a:gd name="connsiteY26" fmla="*/ 1023582 h 2142699"/>
              <a:gd name="connsiteX27" fmla="*/ 252484 w 286603"/>
              <a:gd name="connsiteY27" fmla="*/ 1071350 h 2142699"/>
              <a:gd name="connsiteX28" fmla="*/ 177421 w 286603"/>
              <a:gd name="connsiteY28" fmla="*/ 1105469 h 2142699"/>
              <a:gd name="connsiteX29" fmla="*/ 81887 w 286603"/>
              <a:gd name="connsiteY29" fmla="*/ 1146412 h 2142699"/>
              <a:gd name="connsiteX30" fmla="*/ 34119 w 286603"/>
              <a:gd name="connsiteY30" fmla="*/ 1153236 h 2142699"/>
              <a:gd name="connsiteX31" fmla="*/ 109182 w 286603"/>
              <a:gd name="connsiteY31" fmla="*/ 1187356 h 2142699"/>
              <a:gd name="connsiteX32" fmla="*/ 211540 w 286603"/>
              <a:gd name="connsiteY32" fmla="*/ 1201003 h 2142699"/>
              <a:gd name="connsiteX33" fmla="*/ 109182 w 286603"/>
              <a:gd name="connsiteY33" fmla="*/ 1262418 h 2142699"/>
              <a:gd name="connsiteX34" fmla="*/ 109182 w 286603"/>
              <a:gd name="connsiteY34" fmla="*/ 1344305 h 2142699"/>
              <a:gd name="connsiteX35" fmla="*/ 81887 w 286603"/>
              <a:gd name="connsiteY35" fmla="*/ 1378424 h 2142699"/>
              <a:gd name="connsiteX36" fmla="*/ 61415 w 286603"/>
              <a:gd name="connsiteY36" fmla="*/ 1426191 h 2142699"/>
              <a:gd name="connsiteX37" fmla="*/ 61415 w 286603"/>
              <a:gd name="connsiteY37" fmla="*/ 1426191 h 2142699"/>
              <a:gd name="connsiteX38" fmla="*/ 68239 w 286603"/>
              <a:gd name="connsiteY38" fmla="*/ 1487606 h 2142699"/>
              <a:gd name="connsiteX39" fmla="*/ 27296 w 286603"/>
              <a:gd name="connsiteY39" fmla="*/ 1542197 h 2142699"/>
              <a:gd name="connsiteX40" fmla="*/ 20472 w 286603"/>
              <a:gd name="connsiteY40" fmla="*/ 1637732 h 2142699"/>
              <a:gd name="connsiteX41" fmla="*/ 95534 w 286603"/>
              <a:gd name="connsiteY41" fmla="*/ 1671851 h 2142699"/>
              <a:gd name="connsiteX42" fmla="*/ 95534 w 286603"/>
              <a:gd name="connsiteY42" fmla="*/ 1671851 h 2142699"/>
              <a:gd name="connsiteX43" fmla="*/ 122830 w 286603"/>
              <a:gd name="connsiteY43" fmla="*/ 1719618 h 2142699"/>
              <a:gd name="connsiteX44" fmla="*/ 27296 w 286603"/>
              <a:gd name="connsiteY44" fmla="*/ 1767385 h 2142699"/>
              <a:gd name="connsiteX45" fmla="*/ 75063 w 286603"/>
              <a:gd name="connsiteY45" fmla="*/ 1856096 h 2142699"/>
              <a:gd name="connsiteX46" fmla="*/ 0 w 286603"/>
              <a:gd name="connsiteY46" fmla="*/ 1890215 h 2142699"/>
              <a:gd name="connsiteX47" fmla="*/ 20472 w 286603"/>
              <a:gd name="connsiteY47" fmla="*/ 1972102 h 2142699"/>
              <a:gd name="connsiteX48" fmla="*/ 88711 w 286603"/>
              <a:gd name="connsiteY48" fmla="*/ 2013045 h 2142699"/>
              <a:gd name="connsiteX49" fmla="*/ 102358 w 286603"/>
              <a:gd name="connsiteY49" fmla="*/ 2060812 h 2142699"/>
              <a:gd name="connsiteX50" fmla="*/ 177421 w 286603"/>
              <a:gd name="connsiteY50" fmla="*/ 2074460 h 2142699"/>
              <a:gd name="connsiteX51" fmla="*/ 211540 w 286603"/>
              <a:gd name="connsiteY51" fmla="*/ 2129051 h 2142699"/>
              <a:gd name="connsiteX52" fmla="*/ 204716 w 286603"/>
              <a:gd name="connsiteY52" fmla="*/ 2142699 h 2142699"/>
              <a:gd name="connsiteX0" fmla="*/ 0 w 324935"/>
              <a:gd name="connsiteY0" fmla="*/ 0 h 2158601"/>
              <a:gd name="connsiteX1" fmla="*/ 222577 w 324935"/>
              <a:gd name="connsiteY1" fmla="*/ 84141 h 2158601"/>
              <a:gd name="connsiteX2" fmla="*/ 140690 w 324935"/>
              <a:gd name="connsiteY2" fmla="*/ 138732 h 2158601"/>
              <a:gd name="connsiteX3" fmla="*/ 222577 w 324935"/>
              <a:gd name="connsiteY3" fmla="*/ 200147 h 2158601"/>
              <a:gd name="connsiteX4" fmla="*/ 188457 w 324935"/>
              <a:gd name="connsiteY4" fmla="*/ 241090 h 2158601"/>
              <a:gd name="connsiteX5" fmla="*/ 297640 w 324935"/>
              <a:gd name="connsiteY5" fmla="*/ 295681 h 2158601"/>
              <a:gd name="connsiteX6" fmla="*/ 324935 w 324935"/>
              <a:gd name="connsiteY6" fmla="*/ 322977 h 2158601"/>
              <a:gd name="connsiteX7" fmla="*/ 263520 w 324935"/>
              <a:gd name="connsiteY7" fmla="*/ 357096 h 2158601"/>
              <a:gd name="connsiteX8" fmla="*/ 243048 w 324935"/>
              <a:gd name="connsiteY8" fmla="*/ 377568 h 2158601"/>
              <a:gd name="connsiteX9" fmla="*/ 277168 w 324935"/>
              <a:gd name="connsiteY9" fmla="*/ 398040 h 2158601"/>
              <a:gd name="connsiteX10" fmla="*/ 215753 w 324935"/>
              <a:gd name="connsiteY10" fmla="*/ 432159 h 2158601"/>
              <a:gd name="connsiteX11" fmla="*/ 208929 w 324935"/>
              <a:gd name="connsiteY11" fmla="*/ 473102 h 2158601"/>
              <a:gd name="connsiteX12" fmla="*/ 161162 w 324935"/>
              <a:gd name="connsiteY12" fmla="*/ 520870 h 2158601"/>
              <a:gd name="connsiteX13" fmla="*/ 263520 w 324935"/>
              <a:gd name="connsiteY13" fmla="*/ 568637 h 2158601"/>
              <a:gd name="connsiteX14" fmla="*/ 270344 w 324935"/>
              <a:gd name="connsiteY14" fmla="*/ 582284 h 2158601"/>
              <a:gd name="connsiteX15" fmla="*/ 147514 w 324935"/>
              <a:gd name="connsiteY15" fmla="*/ 616404 h 2158601"/>
              <a:gd name="connsiteX16" fmla="*/ 120219 w 324935"/>
              <a:gd name="connsiteY16" fmla="*/ 670995 h 2158601"/>
              <a:gd name="connsiteX17" fmla="*/ 283992 w 324935"/>
              <a:gd name="connsiteY17" fmla="*/ 705114 h 2158601"/>
              <a:gd name="connsiteX18" fmla="*/ 283992 w 324935"/>
              <a:gd name="connsiteY18" fmla="*/ 759705 h 2158601"/>
              <a:gd name="connsiteX19" fmla="*/ 215753 w 324935"/>
              <a:gd name="connsiteY19" fmla="*/ 773353 h 2158601"/>
              <a:gd name="connsiteX20" fmla="*/ 283992 w 324935"/>
              <a:gd name="connsiteY20" fmla="*/ 814296 h 2158601"/>
              <a:gd name="connsiteX21" fmla="*/ 277168 w 324935"/>
              <a:gd name="connsiteY21" fmla="*/ 882535 h 2158601"/>
              <a:gd name="connsiteX22" fmla="*/ 304463 w 324935"/>
              <a:gd name="connsiteY22" fmla="*/ 916655 h 2158601"/>
              <a:gd name="connsiteX23" fmla="*/ 243048 w 324935"/>
              <a:gd name="connsiteY23" fmla="*/ 964422 h 2158601"/>
              <a:gd name="connsiteX24" fmla="*/ 270344 w 324935"/>
              <a:gd name="connsiteY24" fmla="*/ 998541 h 2158601"/>
              <a:gd name="connsiteX25" fmla="*/ 270344 w 324935"/>
              <a:gd name="connsiteY25" fmla="*/ 998541 h 2158601"/>
              <a:gd name="connsiteX26" fmla="*/ 229401 w 324935"/>
              <a:gd name="connsiteY26" fmla="*/ 1039484 h 2158601"/>
              <a:gd name="connsiteX27" fmla="*/ 290816 w 324935"/>
              <a:gd name="connsiteY27" fmla="*/ 1087252 h 2158601"/>
              <a:gd name="connsiteX28" fmla="*/ 215753 w 324935"/>
              <a:gd name="connsiteY28" fmla="*/ 1121371 h 2158601"/>
              <a:gd name="connsiteX29" fmla="*/ 120219 w 324935"/>
              <a:gd name="connsiteY29" fmla="*/ 1162314 h 2158601"/>
              <a:gd name="connsiteX30" fmla="*/ 72451 w 324935"/>
              <a:gd name="connsiteY30" fmla="*/ 1169138 h 2158601"/>
              <a:gd name="connsiteX31" fmla="*/ 147514 w 324935"/>
              <a:gd name="connsiteY31" fmla="*/ 1203258 h 2158601"/>
              <a:gd name="connsiteX32" fmla="*/ 249872 w 324935"/>
              <a:gd name="connsiteY32" fmla="*/ 1216905 h 2158601"/>
              <a:gd name="connsiteX33" fmla="*/ 147514 w 324935"/>
              <a:gd name="connsiteY33" fmla="*/ 1278320 h 2158601"/>
              <a:gd name="connsiteX34" fmla="*/ 147514 w 324935"/>
              <a:gd name="connsiteY34" fmla="*/ 1360207 h 2158601"/>
              <a:gd name="connsiteX35" fmla="*/ 120219 w 324935"/>
              <a:gd name="connsiteY35" fmla="*/ 1394326 h 2158601"/>
              <a:gd name="connsiteX36" fmla="*/ 99747 w 324935"/>
              <a:gd name="connsiteY36" fmla="*/ 1442093 h 2158601"/>
              <a:gd name="connsiteX37" fmla="*/ 99747 w 324935"/>
              <a:gd name="connsiteY37" fmla="*/ 1442093 h 2158601"/>
              <a:gd name="connsiteX38" fmla="*/ 106571 w 324935"/>
              <a:gd name="connsiteY38" fmla="*/ 1503508 h 2158601"/>
              <a:gd name="connsiteX39" fmla="*/ 65628 w 324935"/>
              <a:gd name="connsiteY39" fmla="*/ 1558099 h 2158601"/>
              <a:gd name="connsiteX40" fmla="*/ 58804 w 324935"/>
              <a:gd name="connsiteY40" fmla="*/ 1653634 h 2158601"/>
              <a:gd name="connsiteX41" fmla="*/ 133866 w 324935"/>
              <a:gd name="connsiteY41" fmla="*/ 1687753 h 2158601"/>
              <a:gd name="connsiteX42" fmla="*/ 133866 w 324935"/>
              <a:gd name="connsiteY42" fmla="*/ 1687753 h 2158601"/>
              <a:gd name="connsiteX43" fmla="*/ 161162 w 324935"/>
              <a:gd name="connsiteY43" fmla="*/ 1735520 h 2158601"/>
              <a:gd name="connsiteX44" fmla="*/ 65628 w 324935"/>
              <a:gd name="connsiteY44" fmla="*/ 1783287 h 2158601"/>
              <a:gd name="connsiteX45" fmla="*/ 113395 w 324935"/>
              <a:gd name="connsiteY45" fmla="*/ 1871998 h 2158601"/>
              <a:gd name="connsiteX46" fmla="*/ 38332 w 324935"/>
              <a:gd name="connsiteY46" fmla="*/ 1906117 h 2158601"/>
              <a:gd name="connsiteX47" fmla="*/ 58804 w 324935"/>
              <a:gd name="connsiteY47" fmla="*/ 1988004 h 2158601"/>
              <a:gd name="connsiteX48" fmla="*/ 127043 w 324935"/>
              <a:gd name="connsiteY48" fmla="*/ 2028947 h 2158601"/>
              <a:gd name="connsiteX49" fmla="*/ 140690 w 324935"/>
              <a:gd name="connsiteY49" fmla="*/ 2076714 h 2158601"/>
              <a:gd name="connsiteX50" fmla="*/ 215753 w 324935"/>
              <a:gd name="connsiteY50" fmla="*/ 2090362 h 2158601"/>
              <a:gd name="connsiteX51" fmla="*/ 249872 w 324935"/>
              <a:gd name="connsiteY51" fmla="*/ 2144953 h 2158601"/>
              <a:gd name="connsiteX52" fmla="*/ 243048 w 324935"/>
              <a:gd name="connsiteY52" fmla="*/ 2158601 h 2158601"/>
              <a:gd name="connsiteX0" fmla="*/ 0 w 324935"/>
              <a:gd name="connsiteY0" fmla="*/ 0 h 2158601"/>
              <a:gd name="connsiteX1" fmla="*/ 222577 w 324935"/>
              <a:gd name="connsiteY1" fmla="*/ 84141 h 2158601"/>
              <a:gd name="connsiteX2" fmla="*/ 140690 w 324935"/>
              <a:gd name="connsiteY2" fmla="*/ 138732 h 2158601"/>
              <a:gd name="connsiteX3" fmla="*/ 222577 w 324935"/>
              <a:gd name="connsiteY3" fmla="*/ 200147 h 2158601"/>
              <a:gd name="connsiteX4" fmla="*/ 188457 w 324935"/>
              <a:gd name="connsiteY4" fmla="*/ 241090 h 2158601"/>
              <a:gd name="connsiteX5" fmla="*/ 297640 w 324935"/>
              <a:gd name="connsiteY5" fmla="*/ 295681 h 2158601"/>
              <a:gd name="connsiteX6" fmla="*/ 324935 w 324935"/>
              <a:gd name="connsiteY6" fmla="*/ 322977 h 2158601"/>
              <a:gd name="connsiteX7" fmla="*/ 263520 w 324935"/>
              <a:gd name="connsiteY7" fmla="*/ 357096 h 2158601"/>
              <a:gd name="connsiteX8" fmla="*/ 243048 w 324935"/>
              <a:gd name="connsiteY8" fmla="*/ 377568 h 2158601"/>
              <a:gd name="connsiteX9" fmla="*/ 277168 w 324935"/>
              <a:gd name="connsiteY9" fmla="*/ 398040 h 2158601"/>
              <a:gd name="connsiteX10" fmla="*/ 215753 w 324935"/>
              <a:gd name="connsiteY10" fmla="*/ 432159 h 2158601"/>
              <a:gd name="connsiteX11" fmla="*/ 208929 w 324935"/>
              <a:gd name="connsiteY11" fmla="*/ 473102 h 2158601"/>
              <a:gd name="connsiteX12" fmla="*/ 161162 w 324935"/>
              <a:gd name="connsiteY12" fmla="*/ 520870 h 2158601"/>
              <a:gd name="connsiteX13" fmla="*/ 263520 w 324935"/>
              <a:gd name="connsiteY13" fmla="*/ 568637 h 2158601"/>
              <a:gd name="connsiteX14" fmla="*/ 270344 w 324935"/>
              <a:gd name="connsiteY14" fmla="*/ 582284 h 2158601"/>
              <a:gd name="connsiteX15" fmla="*/ 147514 w 324935"/>
              <a:gd name="connsiteY15" fmla="*/ 616404 h 2158601"/>
              <a:gd name="connsiteX16" fmla="*/ 120219 w 324935"/>
              <a:gd name="connsiteY16" fmla="*/ 670995 h 2158601"/>
              <a:gd name="connsiteX17" fmla="*/ 283992 w 324935"/>
              <a:gd name="connsiteY17" fmla="*/ 705114 h 2158601"/>
              <a:gd name="connsiteX18" fmla="*/ 283992 w 324935"/>
              <a:gd name="connsiteY18" fmla="*/ 759705 h 2158601"/>
              <a:gd name="connsiteX19" fmla="*/ 215753 w 324935"/>
              <a:gd name="connsiteY19" fmla="*/ 773353 h 2158601"/>
              <a:gd name="connsiteX20" fmla="*/ 283992 w 324935"/>
              <a:gd name="connsiteY20" fmla="*/ 814296 h 2158601"/>
              <a:gd name="connsiteX21" fmla="*/ 277168 w 324935"/>
              <a:gd name="connsiteY21" fmla="*/ 882535 h 2158601"/>
              <a:gd name="connsiteX22" fmla="*/ 304463 w 324935"/>
              <a:gd name="connsiteY22" fmla="*/ 916655 h 2158601"/>
              <a:gd name="connsiteX23" fmla="*/ 243048 w 324935"/>
              <a:gd name="connsiteY23" fmla="*/ 964422 h 2158601"/>
              <a:gd name="connsiteX24" fmla="*/ 270344 w 324935"/>
              <a:gd name="connsiteY24" fmla="*/ 998541 h 2158601"/>
              <a:gd name="connsiteX25" fmla="*/ 270344 w 324935"/>
              <a:gd name="connsiteY25" fmla="*/ 998541 h 2158601"/>
              <a:gd name="connsiteX26" fmla="*/ 229401 w 324935"/>
              <a:gd name="connsiteY26" fmla="*/ 1039484 h 2158601"/>
              <a:gd name="connsiteX27" fmla="*/ 290816 w 324935"/>
              <a:gd name="connsiteY27" fmla="*/ 1087252 h 2158601"/>
              <a:gd name="connsiteX28" fmla="*/ 215753 w 324935"/>
              <a:gd name="connsiteY28" fmla="*/ 1121371 h 2158601"/>
              <a:gd name="connsiteX29" fmla="*/ 120219 w 324935"/>
              <a:gd name="connsiteY29" fmla="*/ 1162314 h 2158601"/>
              <a:gd name="connsiteX30" fmla="*/ 72451 w 324935"/>
              <a:gd name="connsiteY30" fmla="*/ 1169138 h 2158601"/>
              <a:gd name="connsiteX31" fmla="*/ 147514 w 324935"/>
              <a:gd name="connsiteY31" fmla="*/ 1203258 h 2158601"/>
              <a:gd name="connsiteX32" fmla="*/ 249872 w 324935"/>
              <a:gd name="connsiteY32" fmla="*/ 1216905 h 2158601"/>
              <a:gd name="connsiteX33" fmla="*/ 147514 w 324935"/>
              <a:gd name="connsiteY33" fmla="*/ 1278320 h 2158601"/>
              <a:gd name="connsiteX34" fmla="*/ 147514 w 324935"/>
              <a:gd name="connsiteY34" fmla="*/ 1360207 h 2158601"/>
              <a:gd name="connsiteX35" fmla="*/ 120219 w 324935"/>
              <a:gd name="connsiteY35" fmla="*/ 1394326 h 2158601"/>
              <a:gd name="connsiteX36" fmla="*/ 99747 w 324935"/>
              <a:gd name="connsiteY36" fmla="*/ 1442093 h 2158601"/>
              <a:gd name="connsiteX37" fmla="*/ 99747 w 324935"/>
              <a:gd name="connsiteY37" fmla="*/ 1442093 h 2158601"/>
              <a:gd name="connsiteX38" fmla="*/ 106571 w 324935"/>
              <a:gd name="connsiteY38" fmla="*/ 1503508 h 2158601"/>
              <a:gd name="connsiteX39" fmla="*/ 65628 w 324935"/>
              <a:gd name="connsiteY39" fmla="*/ 1558099 h 2158601"/>
              <a:gd name="connsiteX40" fmla="*/ 58804 w 324935"/>
              <a:gd name="connsiteY40" fmla="*/ 1653634 h 2158601"/>
              <a:gd name="connsiteX41" fmla="*/ 133866 w 324935"/>
              <a:gd name="connsiteY41" fmla="*/ 1687753 h 2158601"/>
              <a:gd name="connsiteX42" fmla="*/ 133866 w 324935"/>
              <a:gd name="connsiteY42" fmla="*/ 1687753 h 2158601"/>
              <a:gd name="connsiteX43" fmla="*/ 161162 w 324935"/>
              <a:gd name="connsiteY43" fmla="*/ 1735520 h 2158601"/>
              <a:gd name="connsiteX44" fmla="*/ 65628 w 324935"/>
              <a:gd name="connsiteY44" fmla="*/ 1783287 h 2158601"/>
              <a:gd name="connsiteX45" fmla="*/ 113395 w 324935"/>
              <a:gd name="connsiteY45" fmla="*/ 1871998 h 2158601"/>
              <a:gd name="connsiteX46" fmla="*/ 38332 w 324935"/>
              <a:gd name="connsiteY46" fmla="*/ 1906117 h 2158601"/>
              <a:gd name="connsiteX47" fmla="*/ 58804 w 324935"/>
              <a:gd name="connsiteY47" fmla="*/ 1988004 h 2158601"/>
              <a:gd name="connsiteX48" fmla="*/ 127043 w 324935"/>
              <a:gd name="connsiteY48" fmla="*/ 2028947 h 2158601"/>
              <a:gd name="connsiteX49" fmla="*/ 140690 w 324935"/>
              <a:gd name="connsiteY49" fmla="*/ 2076714 h 2158601"/>
              <a:gd name="connsiteX50" fmla="*/ 215753 w 324935"/>
              <a:gd name="connsiteY50" fmla="*/ 2090362 h 2158601"/>
              <a:gd name="connsiteX51" fmla="*/ 249872 w 324935"/>
              <a:gd name="connsiteY51" fmla="*/ 2144953 h 2158601"/>
              <a:gd name="connsiteX52" fmla="*/ 243048 w 324935"/>
              <a:gd name="connsiteY52" fmla="*/ 2158601 h 2158601"/>
              <a:gd name="connsiteX0" fmla="*/ 0 w 324935"/>
              <a:gd name="connsiteY0" fmla="*/ 25111 h 2183712"/>
              <a:gd name="connsiteX1" fmla="*/ 278236 w 324935"/>
              <a:gd name="connsiteY1" fmla="*/ 5885 h 2183712"/>
              <a:gd name="connsiteX2" fmla="*/ 140690 w 324935"/>
              <a:gd name="connsiteY2" fmla="*/ 163843 h 2183712"/>
              <a:gd name="connsiteX3" fmla="*/ 222577 w 324935"/>
              <a:gd name="connsiteY3" fmla="*/ 225258 h 2183712"/>
              <a:gd name="connsiteX4" fmla="*/ 188457 w 324935"/>
              <a:gd name="connsiteY4" fmla="*/ 266201 h 2183712"/>
              <a:gd name="connsiteX5" fmla="*/ 297640 w 324935"/>
              <a:gd name="connsiteY5" fmla="*/ 320792 h 2183712"/>
              <a:gd name="connsiteX6" fmla="*/ 324935 w 324935"/>
              <a:gd name="connsiteY6" fmla="*/ 348088 h 2183712"/>
              <a:gd name="connsiteX7" fmla="*/ 263520 w 324935"/>
              <a:gd name="connsiteY7" fmla="*/ 382207 h 2183712"/>
              <a:gd name="connsiteX8" fmla="*/ 243048 w 324935"/>
              <a:gd name="connsiteY8" fmla="*/ 402679 h 2183712"/>
              <a:gd name="connsiteX9" fmla="*/ 277168 w 324935"/>
              <a:gd name="connsiteY9" fmla="*/ 423151 h 2183712"/>
              <a:gd name="connsiteX10" fmla="*/ 215753 w 324935"/>
              <a:gd name="connsiteY10" fmla="*/ 457270 h 2183712"/>
              <a:gd name="connsiteX11" fmla="*/ 208929 w 324935"/>
              <a:gd name="connsiteY11" fmla="*/ 498213 h 2183712"/>
              <a:gd name="connsiteX12" fmla="*/ 161162 w 324935"/>
              <a:gd name="connsiteY12" fmla="*/ 545981 h 2183712"/>
              <a:gd name="connsiteX13" fmla="*/ 263520 w 324935"/>
              <a:gd name="connsiteY13" fmla="*/ 593748 h 2183712"/>
              <a:gd name="connsiteX14" fmla="*/ 270344 w 324935"/>
              <a:gd name="connsiteY14" fmla="*/ 607395 h 2183712"/>
              <a:gd name="connsiteX15" fmla="*/ 147514 w 324935"/>
              <a:gd name="connsiteY15" fmla="*/ 641515 h 2183712"/>
              <a:gd name="connsiteX16" fmla="*/ 120219 w 324935"/>
              <a:gd name="connsiteY16" fmla="*/ 696106 h 2183712"/>
              <a:gd name="connsiteX17" fmla="*/ 283992 w 324935"/>
              <a:gd name="connsiteY17" fmla="*/ 730225 h 2183712"/>
              <a:gd name="connsiteX18" fmla="*/ 283992 w 324935"/>
              <a:gd name="connsiteY18" fmla="*/ 784816 h 2183712"/>
              <a:gd name="connsiteX19" fmla="*/ 215753 w 324935"/>
              <a:gd name="connsiteY19" fmla="*/ 798464 h 2183712"/>
              <a:gd name="connsiteX20" fmla="*/ 283992 w 324935"/>
              <a:gd name="connsiteY20" fmla="*/ 839407 h 2183712"/>
              <a:gd name="connsiteX21" fmla="*/ 277168 w 324935"/>
              <a:gd name="connsiteY21" fmla="*/ 907646 h 2183712"/>
              <a:gd name="connsiteX22" fmla="*/ 304463 w 324935"/>
              <a:gd name="connsiteY22" fmla="*/ 941766 h 2183712"/>
              <a:gd name="connsiteX23" fmla="*/ 243048 w 324935"/>
              <a:gd name="connsiteY23" fmla="*/ 989533 h 2183712"/>
              <a:gd name="connsiteX24" fmla="*/ 270344 w 324935"/>
              <a:gd name="connsiteY24" fmla="*/ 1023652 h 2183712"/>
              <a:gd name="connsiteX25" fmla="*/ 270344 w 324935"/>
              <a:gd name="connsiteY25" fmla="*/ 1023652 h 2183712"/>
              <a:gd name="connsiteX26" fmla="*/ 229401 w 324935"/>
              <a:gd name="connsiteY26" fmla="*/ 1064595 h 2183712"/>
              <a:gd name="connsiteX27" fmla="*/ 290816 w 324935"/>
              <a:gd name="connsiteY27" fmla="*/ 1112363 h 2183712"/>
              <a:gd name="connsiteX28" fmla="*/ 215753 w 324935"/>
              <a:gd name="connsiteY28" fmla="*/ 1146482 h 2183712"/>
              <a:gd name="connsiteX29" fmla="*/ 120219 w 324935"/>
              <a:gd name="connsiteY29" fmla="*/ 1187425 h 2183712"/>
              <a:gd name="connsiteX30" fmla="*/ 72451 w 324935"/>
              <a:gd name="connsiteY30" fmla="*/ 1194249 h 2183712"/>
              <a:gd name="connsiteX31" fmla="*/ 147514 w 324935"/>
              <a:gd name="connsiteY31" fmla="*/ 1228369 h 2183712"/>
              <a:gd name="connsiteX32" fmla="*/ 249872 w 324935"/>
              <a:gd name="connsiteY32" fmla="*/ 1242016 h 2183712"/>
              <a:gd name="connsiteX33" fmla="*/ 147514 w 324935"/>
              <a:gd name="connsiteY33" fmla="*/ 1303431 h 2183712"/>
              <a:gd name="connsiteX34" fmla="*/ 147514 w 324935"/>
              <a:gd name="connsiteY34" fmla="*/ 1385318 h 2183712"/>
              <a:gd name="connsiteX35" fmla="*/ 120219 w 324935"/>
              <a:gd name="connsiteY35" fmla="*/ 1419437 h 2183712"/>
              <a:gd name="connsiteX36" fmla="*/ 99747 w 324935"/>
              <a:gd name="connsiteY36" fmla="*/ 1467204 h 2183712"/>
              <a:gd name="connsiteX37" fmla="*/ 99747 w 324935"/>
              <a:gd name="connsiteY37" fmla="*/ 1467204 h 2183712"/>
              <a:gd name="connsiteX38" fmla="*/ 106571 w 324935"/>
              <a:gd name="connsiteY38" fmla="*/ 1528619 h 2183712"/>
              <a:gd name="connsiteX39" fmla="*/ 65628 w 324935"/>
              <a:gd name="connsiteY39" fmla="*/ 1583210 h 2183712"/>
              <a:gd name="connsiteX40" fmla="*/ 58804 w 324935"/>
              <a:gd name="connsiteY40" fmla="*/ 1678745 h 2183712"/>
              <a:gd name="connsiteX41" fmla="*/ 133866 w 324935"/>
              <a:gd name="connsiteY41" fmla="*/ 1712864 h 2183712"/>
              <a:gd name="connsiteX42" fmla="*/ 133866 w 324935"/>
              <a:gd name="connsiteY42" fmla="*/ 1712864 h 2183712"/>
              <a:gd name="connsiteX43" fmla="*/ 161162 w 324935"/>
              <a:gd name="connsiteY43" fmla="*/ 1760631 h 2183712"/>
              <a:gd name="connsiteX44" fmla="*/ 65628 w 324935"/>
              <a:gd name="connsiteY44" fmla="*/ 1808398 h 2183712"/>
              <a:gd name="connsiteX45" fmla="*/ 113395 w 324935"/>
              <a:gd name="connsiteY45" fmla="*/ 1897109 h 2183712"/>
              <a:gd name="connsiteX46" fmla="*/ 38332 w 324935"/>
              <a:gd name="connsiteY46" fmla="*/ 1931228 h 2183712"/>
              <a:gd name="connsiteX47" fmla="*/ 58804 w 324935"/>
              <a:gd name="connsiteY47" fmla="*/ 2013115 h 2183712"/>
              <a:gd name="connsiteX48" fmla="*/ 127043 w 324935"/>
              <a:gd name="connsiteY48" fmla="*/ 2054058 h 2183712"/>
              <a:gd name="connsiteX49" fmla="*/ 140690 w 324935"/>
              <a:gd name="connsiteY49" fmla="*/ 2101825 h 2183712"/>
              <a:gd name="connsiteX50" fmla="*/ 215753 w 324935"/>
              <a:gd name="connsiteY50" fmla="*/ 2115473 h 2183712"/>
              <a:gd name="connsiteX51" fmla="*/ 249872 w 324935"/>
              <a:gd name="connsiteY51" fmla="*/ 2170064 h 2183712"/>
              <a:gd name="connsiteX52" fmla="*/ 243048 w 324935"/>
              <a:gd name="connsiteY52" fmla="*/ 2183712 h 2183712"/>
              <a:gd name="connsiteX0" fmla="*/ 0 w 324935"/>
              <a:gd name="connsiteY0" fmla="*/ 25111 h 2183712"/>
              <a:gd name="connsiteX1" fmla="*/ 278236 w 324935"/>
              <a:gd name="connsiteY1" fmla="*/ 5885 h 2183712"/>
              <a:gd name="connsiteX2" fmla="*/ 140690 w 324935"/>
              <a:gd name="connsiteY2" fmla="*/ 163843 h 2183712"/>
              <a:gd name="connsiteX3" fmla="*/ 222577 w 324935"/>
              <a:gd name="connsiteY3" fmla="*/ 225258 h 2183712"/>
              <a:gd name="connsiteX4" fmla="*/ 188457 w 324935"/>
              <a:gd name="connsiteY4" fmla="*/ 266201 h 2183712"/>
              <a:gd name="connsiteX5" fmla="*/ 297640 w 324935"/>
              <a:gd name="connsiteY5" fmla="*/ 320792 h 2183712"/>
              <a:gd name="connsiteX6" fmla="*/ 324935 w 324935"/>
              <a:gd name="connsiteY6" fmla="*/ 348088 h 2183712"/>
              <a:gd name="connsiteX7" fmla="*/ 263520 w 324935"/>
              <a:gd name="connsiteY7" fmla="*/ 382207 h 2183712"/>
              <a:gd name="connsiteX8" fmla="*/ 243048 w 324935"/>
              <a:gd name="connsiteY8" fmla="*/ 402679 h 2183712"/>
              <a:gd name="connsiteX9" fmla="*/ 277168 w 324935"/>
              <a:gd name="connsiteY9" fmla="*/ 423151 h 2183712"/>
              <a:gd name="connsiteX10" fmla="*/ 215753 w 324935"/>
              <a:gd name="connsiteY10" fmla="*/ 457270 h 2183712"/>
              <a:gd name="connsiteX11" fmla="*/ 208929 w 324935"/>
              <a:gd name="connsiteY11" fmla="*/ 498213 h 2183712"/>
              <a:gd name="connsiteX12" fmla="*/ 161162 w 324935"/>
              <a:gd name="connsiteY12" fmla="*/ 545981 h 2183712"/>
              <a:gd name="connsiteX13" fmla="*/ 263520 w 324935"/>
              <a:gd name="connsiteY13" fmla="*/ 593748 h 2183712"/>
              <a:gd name="connsiteX14" fmla="*/ 270344 w 324935"/>
              <a:gd name="connsiteY14" fmla="*/ 607395 h 2183712"/>
              <a:gd name="connsiteX15" fmla="*/ 147514 w 324935"/>
              <a:gd name="connsiteY15" fmla="*/ 641515 h 2183712"/>
              <a:gd name="connsiteX16" fmla="*/ 120219 w 324935"/>
              <a:gd name="connsiteY16" fmla="*/ 696106 h 2183712"/>
              <a:gd name="connsiteX17" fmla="*/ 283992 w 324935"/>
              <a:gd name="connsiteY17" fmla="*/ 730225 h 2183712"/>
              <a:gd name="connsiteX18" fmla="*/ 283992 w 324935"/>
              <a:gd name="connsiteY18" fmla="*/ 784816 h 2183712"/>
              <a:gd name="connsiteX19" fmla="*/ 215753 w 324935"/>
              <a:gd name="connsiteY19" fmla="*/ 798464 h 2183712"/>
              <a:gd name="connsiteX20" fmla="*/ 283992 w 324935"/>
              <a:gd name="connsiteY20" fmla="*/ 839407 h 2183712"/>
              <a:gd name="connsiteX21" fmla="*/ 277168 w 324935"/>
              <a:gd name="connsiteY21" fmla="*/ 907646 h 2183712"/>
              <a:gd name="connsiteX22" fmla="*/ 304463 w 324935"/>
              <a:gd name="connsiteY22" fmla="*/ 941766 h 2183712"/>
              <a:gd name="connsiteX23" fmla="*/ 243048 w 324935"/>
              <a:gd name="connsiteY23" fmla="*/ 989533 h 2183712"/>
              <a:gd name="connsiteX24" fmla="*/ 270344 w 324935"/>
              <a:gd name="connsiteY24" fmla="*/ 1023652 h 2183712"/>
              <a:gd name="connsiteX25" fmla="*/ 270344 w 324935"/>
              <a:gd name="connsiteY25" fmla="*/ 1023652 h 2183712"/>
              <a:gd name="connsiteX26" fmla="*/ 229401 w 324935"/>
              <a:gd name="connsiteY26" fmla="*/ 1064595 h 2183712"/>
              <a:gd name="connsiteX27" fmla="*/ 290816 w 324935"/>
              <a:gd name="connsiteY27" fmla="*/ 1112363 h 2183712"/>
              <a:gd name="connsiteX28" fmla="*/ 215753 w 324935"/>
              <a:gd name="connsiteY28" fmla="*/ 1146482 h 2183712"/>
              <a:gd name="connsiteX29" fmla="*/ 120219 w 324935"/>
              <a:gd name="connsiteY29" fmla="*/ 1187425 h 2183712"/>
              <a:gd name="connsiteX30" fmla="*/ 72451 w 324935"/>
              <a:gd name="connsiteY30" fmla="*/ 1194249 h 2183712"/>
              <a:gd name="connsiteX31" fmla="*/ 147514 w 324935"/>
              <a:gd name="connsiteY31" fmla="*/ 1228369 h 2183712"/>
              <a:gd name="connsiteX32" fmla="*/ 249872 w 324935"/>
              <a:gd name="connsiteY32" fmla="*/ 1242016 h 2183712"/>
              <a:gd name="connsiteX33" fmla="*/ 147514 w 324935"/>
              <a:gd name="connsiteY33" fmla="*/ 1303431 h 2183712"/>
              <a:gd name="connsiteX34" fmla="*/ 147514 w 324935"/>
              <a:gd name="connsiteY34" fmla="*/ 1385318 h 2183712"/>
              <a:gd name="connsiteX35" fmla="*/ 120219 w 324935"/>
              <a:gd name="connsiteY35" fmla="*/ 1419437 h 2183712"/>
              <a:gd name="connsiteX36" fmla="*/ 99747 w 324935"/>
              <a:gd name="connsiteY36" fmla="*/ 1467204 h 2183712"/>
              <a:gd name="connsiteX37" fmla="*/ 99747 w 324935"/>
              <a:gd name="connsiteY37" fmla="*/ 1467204 h 2183712"/>
              <a:gd name="connsiteX38" fmla="*/ 106571 w 324935"/>
              <a:gd name="connsiteY38" fmla="*/ 1528619 h 2183712"/>
              <a:gd name="connsiteX39" fmla="*/ 65628 w 324935"/>
              <a:gd name="connsiteY39" fmla="*/ 1583210 h 2183712"/>
              <a:gd name="connsiteX40" fmla="*/ 58804 w 324935"/>
              <a:gd name="connsiteY40" fmla="*/ 1678745 h 2183712"/>
              <a:gd name="connsiteX41" fmla="*/ 133866 w 324935"/>
              <a:gd name="connsiteY41" fmla="*/ 1712864 h 2183712"/>
              <a:gd name="connsiteX42" fmla="*/ 133866 w 324935"/>
              <a:gd name="connsiteY42" fmla="*/ 1712864 h 2183712"/>
              <a:gd name="connsiteX43" fmla="*/ 161162 w 324935"/>
              <a:gd name="connsiteY43" fmla="*/ 1760631 h 2183712"/>
              <a:gd name="connsiteX44" fmla="*/ 65628 w 324935"/>
              <a:gd name="connsiteY44" fmla="*/ 1808398 h 2183712"/>
              <a:gd name="connsiteX45" fmla="*/ 113395 w 324935"/>
              <a:gd name="connsiteY45" fmla="*/ 1897109 h 2183712"/>
              <a:gd name="connsiteX46" fmla="*/ 38332 w 324935"/>
              <a:gd name="connsiteY46" fmla="*/ 1931228 h 2183712"/>
              <a:gd name="connsiteX47" fmla="*/ 58804 w 324935"/>
              <a:gd name="connsiteY47" fmla="*/ 2013115 h 2183712"/>
              <a:gd name="connsiteX48" fmla="*/ 127043 w 324935"/>
              <a:gd name="connsiteY48" fmla="*/ 2054058 h 2183712"/>
              <a:gd name="connsiteX49" fmla="*/ 140690 w 324935"/>
              <a:gd name="connsiteY49" fmla="*/ 2101825 h 2183712"/>
              <a:gd name="connsiteX50" fmla="*/ 215753 w 324935"/>
              <a:gd name="connsiteY50" fmla="*/ 2115473 h 2183712"/>
              <a:gd name="connsiteX51" fmla="*/ 249872 w 324935"/>
              <a:gd name="connsiteY51" fmla="*/ 2170064 h 2183712"/>
              <a:gd name="connsiteX52" fmla="*/ 243048 w 324935"/>
              <a:gd name="connsiteY52" fmla="*/ 2183712 h 2183712"/>
              <a:gd name="connsiteX0" fmla="*/ 0 w 324935"/>
              <a:gd name="connsiteY0" fmla="*/ 25111 h 2183712"/>
              <a:gd name="connsiteX1" fmla="*/ 278236 w 324935"/>
              <a:gd name="connsiteY1" fmla="*/ 5885 h 2183712"/>
              <a:gd name="connsiteX2" fmla="*/ 140690 w 324935"/>
              <a:gd name="connsiteY2" fmla="*/ 163843 h 2183712"/>
              <a:gd name="connsiteX3" fmla="*/ 222577 w 324935"/>
              <a:gd name="connsiteY3" fmla="*/ 225258 h 2183712"/>
              <a:gd name="connsiteX4" fmla="*/ 188457 w 324935"/>
              <a:gd name="connsiteY4" fmla="*/ 266201 h 2183712"/>
              <a:gd name="connsiteX5" fmla="*/ 297640 w 324935"/>
              <a:gd name="connsiteY5" fmla="*/ 320792 h 2183712"/>
              <a:gd name="connsiteX6" fmla="*/ 324935 w 324935"/>
              <a:gd name="connsiteY6" fmla="*/ 348088 h 2183712"/>
              <a:gd name="connsiteX7" fmla="*/ 263520 w 324935"/>
              <a:gd name="connsiteY7" fmla="*/ 382207 h 2183712"/>
              <a:gd name="connsiteX8" fmla="*/ 243048 w 324935"/>
              <a:gd name="connsiteY8" fmla="*/ 402679 h 2183712"/>
              <a:gd name="connsiteX9" fmla="*/ 277168 w 324935"/>
              <a:gd name="connsiteY9" fmla="*/ 423151 h 2183712"/>
              <a:gd name="connsiteX10" fmla="*/ 215753 w 324935"/>
              <a:gd name="connsiteY10" fmla="*/ 457270 h 2183712"/>
              <a:gd name="connsiteX11" fmla="*/ 208929 w 324935"/>
              <a:gd name="connsiteY11" fmla="*/ 498213 h 2183712"/>
              <a:gd name="connsiteX12" fmla="*/ 161162 w 324935"/>
              <a:gd name="connsiteY12" fmla="*/ 545981 h 2183712"/>
              <a:gd name="connsiteX13" fmla="*/ 263520 w 324935"/>
              <a:gd name="connsiteY13" fmla="*/ 593748 h 2183712"/>
              <a:gd name="connsiteX14" fmla="*/ 270344 w 324935"/>
              <a:gd name="connsiteY14" fmla="*/ 607395 h 2183712"/>
              <a:gd name="connsiteX15" fmla="*/ 147514 w 324935"/>
              <a:gd name="connsiteY15" fmla="*/ 641515 h 2183712"/>
              <a:gd name="connsiteX16" fmla="*/ 120219 w 324935"/>
              <a:gd name="connsiteY16" fmla="*/ 696106 h 2183712"/>
              <a:gd name="connsiteX17" fmla="*/ 283992 w 324935"/>
              <a:gd name="connsiteY17" fmla="*/ 730225 h 2183712"/>
              <a:gd name="connsiteX18" fmla="*/ 283992 w 324935"/>
              <a:gd name="connsiteY18" fmla="*/ 784816 h 2183712"/>
              <a:gd name="connsiteX19" fmla="*/ 215753 w 324935"/>
              <a:gd name="connsiteY19" fmla="*/ 798464 h 2183712"/>
              <a:gd name="connsiteX20" fmla="*/ 283992 w 324935"/>
              <a:gd name="connsiteY20" fmla="*/ 839407 h 2183712"/>
              <a:gd name="connsiteX21" fmla="*/ 277168 w 324935"/>
              <a:gd name="connsiteY21" fmla="*/ 907646 h 2183712"/>
              <a:gd name="connsiteX22" fmla="*/ 304463 w 324935"/>
              <a:gd name="connsiteY22" fmla="*/ 941766 h 2183712"/>
              <a:gd name="connsiteX23" fmla="*/ 243048 w 324935"/>
              <a:gd name="connsiteY23" fmla="*/ 989533 h 2183712"/>
              <a:gd name="connsiteX24" fmla="*/ 270344 w 324935"/>
              <a:gd name="connsiteY24" fmla="*/ 1023652 h 2183712"/>
              <a:gd name="connsiteX25" fmla="*/ 270344 w 324935"/>
              <a:gd name="connsiteY25" fmla="*/ 1023652 h 2183712"/>
              <a:gd name="connsiteX26" fmla="*/ 229401 w 324935"/>
              <a:gd name="connsiteY26" fmla="*/ 1064595 h 2183712"/>
              <a:gd name="connsiteX27" fmla="*/ 290816 w 324935"/>
              <a:gd name="connsiteY27" fmla="*/ 1112363 h 2183712"/>
              <a:gd name="connsiteX28" fmla="*/ 215753 w 324935"/>
              <a:gd name="connsiteY28" fmla="*/ 1146482 h 2183712"/>
              <a:gd name="connsiteX29" fmla="*/ 120219 w 324935"/>
              <a:gd name="connsiteY29" fmla="*/ 1187425 h 2183712"/>
              <a:gd name="connsiteX30" fmla="*/ 72451 w 324935"/>
              <a:gd name="connsiteY30" fmla="*/ 1194249 h 2183712"/>
              <a:gd name="connsiteX31" fmla="*/ 147514 w 324935"/>
              <a:gd name="connsiteY31" fmla="*/ 1228369 h 2183712"/>
              <a:gd name="connsiteX32" fmla="*/ 249872 w 324935"/>
              <a:gd name="connsiteY32" fmla="*/ 1242016 h 2183712"/>
              <a:gd name="connsiteX33" fmla="*/ 147514 w 324935"/>
              <a:gd name="connsiteY33" fmla="*/ 1303431 h 2183712"/>
              <a:gd name="connsiteX34" fmla="*/ 147514 w 324935"/>
              <a:gd name="connsiteY34" fmla="*/ 1385318 h 2183712"/>
              <a:gd name="connsiteX35" fmla="*/ 120219 w 324935"/>
              <a:gd name="connsiteY35" fmla="*/ 1419437 h 2183712"/>
              <a:gd name="connsiteX36" fmla="*/ 99747 w 324935"/>
              <a:gd name="connsiteY36" fmla="*/ 1467204 h 2183712"/>
              <a:gd name="connsiteX37" fmla="*/ 99747 w 324935"/>
              <a:gd name="connsiteY37" fmla="*/ 1467204 h 2183712"/>
              <a:gd name="connsiteX38" fmla="*/ 106571 w 324935"/>
              <a:gd name="connsiteY38" fmla="*/ 1528619 h 2183712"/>
              <a:gd name="connsiteX39" fmla="*/ 65628 w 324935"/>
              <a:gd name="connsiteY39" fmla="*/ 1583210 h 2183712"/>
              <a:gd name="connsiteX40" fmla="*/ 58804 w 324935"/>
              <a:gd name="connsiteY40" fmla="*/ 1678745 h 2183712"/>
              <a:gd name="connsiteX41" fmla="*/ 133866 w 324935"/>
              <a:gd name="connsiteY41" fmla="*/ 1712864 h 2183712"/>
              <a:gd name="connsiteX42" fmla="*/ 133866 w 324935"/>
              <a:gd name="connsiteY42" fmla="*/ 1712864 h 2183712"/>
              <a:gd name="connsiteX43" fmla="*/ 161162 w 324935"/>
              <a:gd name="connsiteY43" fmla="*/ 1760631 h 2183712"/>
              <a:gd name="connsiteX44" fmla="*/ 65628 w 324935"/>
              <a:gd name="connsiteY44" fmla="*/ 1808398 h 2183712"/>
              <a:gd name="connsiteX45" fmla="*/ 113395 w 324935"/>
              <a:gd name="connsiteY45" fmla="*/ 1897109 h 2183712"/>
              <a:gd name="connsiteX46" fmla="*/ 38332 w 324935"/>
              <a:gd name="connsiteY46" fmla="*/ 1931228 h 2183712"/>
              <a:gd name="connsiteX47" fmla="*/ 58804 w 324935"/>
              <a:gd name="connsiteY47" fmla="*/ 2013115 h 2183712"/>
              <a:gd name="connsiteX48" fmla="*/ 127043 w 324935"/>
              <a:gd name="connsiteY48" fmla="*/ 2054058 h 2183712"/>
              <a:gd name="connsiteX49" fmla="*/ 140690 w 324935"/>
              <a:gd name="connsiteY49" fmla="*/ 2101825 h 2183712"/>
              <a:gd name="connsiteX50" fmla="*/ 215753 w 324935"/>
              <a:gd name="connsiteY50" fmla="*/ 2115473 h 2183712"/>
              <a:gd name="connsiteX51" fmla="*/ 249872 w 324935"/>
              <a:gd name="connsiteY51" fmla="*/ 2170064 h 2183712"/>
              <a:gd name="connsiteX52" fmla="*/ 243048 w 324935"/>
              <a:gd name="connsiteY52" fmla="*/ 2183712 h 2183712"/>
              <a:gd name="connsiteX0" fmla="*/ 0 w 348789"/>
              <a:gd name="connsiteY0" fmla="*/ 10353 h 2184857"/>
              <a:gd name="connsiteX1" fmla="*/ 302090 w 348789"/>
              <a:gd name="connsiteY1" fmla="*/ 7030 h 2184857"/>
              <a:gd name="connsiteX2" fmla="*/ 164544 w 348789"/>
              <a:gd name="connsiteY2" fmla="*/ 164988 h 2184857"/>
              <a:gd name="connsiteX3" fmla="*/ 246431 w 348789"/>
              <a:gd name="connsiteY3" fmla="*/ 226403 h 2184857"/>
              <a:gd name="connsiteX4" fmla="*/ 212311 w 348789"/>
              <a:gd name="connsiteY4" fmla="*/ 267346 h 2184857"/>
              <a:gd name="connsiteX5" fmla="*/ 321494 w 348789"/>
              <a:gd name="connsiteY5" fmla="*/ 321937 h 2184857"/>
              <a:gd name="connsiteX6" fmla="*/ 348789 w 348789"/>
              <a:gd name="connsiteY6" fmla="*/ 349233 h 2184857"/>
              <a:gd name="connsiteX7" fmla="*/ 287374 w 348789"/>
              <a:gd name="connsiteY7" fmla="*/ 383352 h 2184857"/>
              <a:gd name="connsiteX8" fmla="*/ 266902 w 348789"/>
              <a:gd name="connsiteY8" fmla="*/ 403824 h 2184857"/>
              <a:gd name="connsiteX9" fmla="*/ 301022 w 348789"/>
              <a:gd name="connsiteY9" fmla="*/ 424296 h 2184857"/>
              <a:gd name="connsiteX10" fmla="*/ 239607 w 348789"/>
              <a:gd name="connsiteY10" fmla="*/ 458415 h 2184857"/>
              <a:gd name="connsiteX11" fmla="*/ 232783 w 348789"/>
              <a:gd name="connsiteY11" fmla="*/ 499358 h 2184857"/>
              <a:gd name="connsiteX12" fmla="*/ 185016 w 348789"/>
              <a:gd name="connsiteY12" fmla="*/ 547126 h 2184857"/>
              <a:gd name="connsiteX13" fmla="*/ 287374 w 348789"/>
              <a:gd name="connsiteY13" fmla="*/ 594893 h 2184857"/>
              <a:gd name="connsiteX14" fmla="*/ 294198 w 348789"/>
              <a:gd name="connsiteY14" fmla="*/ 608540 h 2184857"/>
              <a:gd name="connsiteX15" fmla="*/ 171368 w 348789"/>
              <a:gd name="connsiteY15" fmla="*/ 642660 h 2184857"/>
              <a:gd name="connsiteX16" fmla="*/ 144073 w 348789"/>
              <a:gd name="connsiteY16" fmla="*/ 697251 h 2184857"/>
              <a:gd name="connsiteX17" fmla="*/ 307846 w 348789"/>
              <a:gd name="connsiteY17" fmla="*/ 731370 h 2184857"/>
              <a:gd name="connsiteX18" fmla="*/ 307846 w 348789"/>
              <a:gd name="connsiteY18" fmla="*/ 785961 h 2184857"/>
              <a:gd name="connsiteX19" fmla="*/ 239607 w 348789"/>
              <a:gd name="connsiteY19" fmla="*/ 799609 h 2184857"/>
              <a:gd name="connsiteX20" fmla="*/ 307846 w 348789"/>
              <a:gd name="connsiteY20" fmla="*/ 840552 h 2184857"/>
              <a:gd name="connsiteX21" fmla="*/ 301022 w 348789"/>
              <a:gd name="connsiteY21" fmla="*/ 908791 h 2184857"/>
              <a:gd name="connsiteX22" fmla="*/ 328317 w 348789"/>
              <a:gd name="connsiteY22" fmla="*/ 942911 h 2184857"/>
              <a:gd name="connsiteX23" fmla="*/ 266902 w 348789"/>
              <a:gd name="connsiteY23" fmla="*/ 990678 h 2184857"/>
              <a:gd name="connsiteX24" fmla="*/ 294198 w 348789"/>
              <a:gd name="connsiteY24" fmla="*/ 1024797 h 2184857"/>
              <a:gd name="connsiteX25" fmla="*/ 294198 w 348789"/>
              <a:gd name="connsiteY25" fmla="*/ 1024797 h 2184857"/>
              <a:gd name="connsiteX26" fmla="*/ 253255 w 348789"/>
              <a:gd name="connsiteY26" fmla="*/ 1065740 h 2184857"/>
              <a:gd name="connsiteX27" fmla="*/ 314670 w 348789"/>
              <a:gd name="connsiteY27" fmla="*/ 1113508 h 2184857"/>
              <a:gd name="connsiteX28" fmla="*/ 239607 w 348789"/>
              <a:gd name="connsiteY28" fmla="*/ 1147627 h 2184857"/>
              <a:gd name="connsiteX29" fmla="*/ 144073 w 348789"/>
              <a:gd name="connsiteY29" fmla="*/ 1188570 h 2184857"/>
              <a:gd name="connsiteX30" fmla="*/ 96305 w 348789"/>
              <a:gd name="connsiteY30" fmla="*/ 1195394 h 2184857"/>
              <a:gd name="connsiteX31" fmla="*/ 171368 w 348789"/>
              <a:gd name="connsiteY31" fmla="*/ 1229514 h 2184857"/>
              <a:gd name="connsiteX32" fmla="*/ 273726 w 348789"/>
              <a:gd name="connsiteY32" fmla="*/ 1243161 h 2184857"/>
              <a:gd name="connsiteX33" fmla="*/ 171368 w 348789"/>
              <a:gd name="connsiteY33" fmla="*/ 1304576 h 2184857"/>
              <a:gd name="connsiteX34" fmla="*/ 171368 w 348789"/>
              <a:gd name="connsiteY34" fmla="*/ 1386463 h 2184857"/>
              <a:gd name="connsiteX35" fmla="*/ 144073 w 348789"/>
              <a:gd name="connsiteY35" fmla="*/ 1420582 h 2184857"/>
              <a:gd name="connsiteX36" fmla="*/ 123601 w 348789"/>
              <a:gd name="connsiteY36" fmla="*/ 1468349 h 2184857"/>
              <a:gd name="connsiteX37" fmla="*/ 123601 w 348789"/>
              <a:gd name="connsiteY37" fmla="*/ 1468349 h 2184857"/>
              <a:gd name="connsiteX38" fmla="*/ 130425 w 348789"/>
              <a:gd name="connsiteY38" fmla="*/ 1529764 h 2184857"/>
              <a:gd name="connsiteX39" fmla="*/ 89482 w 348789"/>
              <a:gd name="connsiteY39" fmla="*/ 1584355 h 2184857"/>
              <a:gd name="connsiteX40" fmla="*/ 82658 w 348789"/>
              <a:gd name="connsiteY40" fmla="*/ 1679890 h 2184857"/>
              <a:gd name="connsiteX41" fmla="*/ 157720 w 348789"/>
              <a:gd name="connsiteY41" fmla="*/ 1714009 h 2184857"/>
              <a:gd name="connsiteX42" fmla="*/ 157720 w 348789"/>
              <a:gd name="connsiteY42" fmla="*/ 1714009 h 2184857"/>
              <a:gd name="connsiteX43" fmla="*/ 185016 w 348789"/>
              <a:gd name="connsiteY43" fmla="*/ 1761776 h 2184857"/>
              <a:gd name="connsiteX44" fmla="*/ 89482 w 348789"/>
              <a:gd name="connsiteY44" fmla="*/ 1809543 h 2184857"/>
              <a:gd name="connsiteX45" fmla="*/ 137249 w 348789"/>
              <a:gd name="connsiteY45" fmla="*/ 1898254 h 2184857"/>
              <a:gd name="connsiteX46" fmla="*/ 62186 w 348789"/>
              <a:gd name="connsiteY46" fmla="*/ 1932373 h 2184857"/>
              <a:gd name="connsiteX47" fmla="*/ 82658 w 348789"/>
              <a:gd name="connsiteY47" fmla="*/ 2014260 h 2184857"/>
              <a:gd name="connsiteX48" fmla="*/ 150897 w 348789"/>
              <a:gd name="connsiteY48" fmla="*/ 2055203 h 2184857"/>
              <a:gd name="connsiteX49" fmla="*/ 164544 w 348789"/>
              <a:gd name="connsiteY49" fmla="*/ 2102970 h 2184857"/>
              <a:gd name="connsiteX50" fmla="*/ 239607 w 348789"/>
              <a:gd name="connsiteY50" fmla="*/ 2116618 h 2184857"/>
              <a:gd name="connsiteX51" fmla="*/ 273726 w 348789"/>
              <a:gd name="connsiteY51" fmla="*/ 2171209 h 2184857"/>
              <a:gd name="connsiteX52" fmla="*/ 266902 w 348789"/>
              <a:gd name="connsiteY52" fmla="*/ 2184857 h 2184857"/>
              <a:gd name="connsiteX0" fmla="*/ 0 w 348789"/>
              <a:gd name="connsiteY0" fmla="*/ 15763 h 2190267"/>
              <a:gd name="connsiteX1" fmla="*/ 302090 w 348789"/>
              <a:gd name="connsiteY1" fmla="*/ 12440 h 2190267"/>
              <a:gd name="connsiteX2" fmla="*/ 164544 w 348789"/>
              <a:gd name="connsiteY2" fmla="*/ 170398 h 2190267"/>
              <a:gd name="connsiteX3" fmla="*/ 246431 w 348789"/>
              <a:gd name="connsiteY3" fmla="*/ 231813 h 2190267"/>
              <a:gd name="connsiteX4" fmla="*/ 212311 w 348789"/>
              <a:gd name="connsiteY4" fmla="*/ 272756 h 2190267"/>
              <a:gd name="connsiteX5" fmla="*/ 321494 w 348789"/>
              <a:gd name="connsiteY5" fmla="*/ 327347 h 2190267"/>
              <a:gd name="connsiteX6" fmla="*/ 348789 w 348789"/>
              <a:gd name="connsiteY6" fmla="*/ 354643 h 2190267"/>
              <a:gd name="connsiteX7" fmla="*/ 287374 w 348789"/>
              <a:gd name="connsiteY7" fmla="*/ 388762 h 2190267"/>
              <a:gd name="connsiteX8" fmla="*/ 266902 w 348789"/>
              <a:gd name="connsiteY8" fmla="*/ 409234 h 2190267"/>
              <a:gd name="connsiteX9" fmla="*/ 301022 w 348789"/>
              <a:gd name="connsiteY9" fmla="*/ 429706 h 2190267"/>
              <a:gd name="connsiteX10" fmla="*/ 239607 w 348789"/>
              <a:gd name="connsiteY10" fmla="*/ 463825 h 2190267"/>
              <a:gd name="connsiteX11" fmla="*/ 232783 w 348789"/>
              <a:gd name="connsiteY11" fmla="*/ 504768 h 2190267"/>
              <a:gd name="connsiteX12" fmla="*/ 185016 w 348789"/>
              <a:gd name="connsiteY12" fmla="*/ 552536 h 2190267"/>
              <a:gd name="connsiteX13" fmla="*/ 287374 w 348789"/>
              <a:gd name="connsiteY13" fmla="*/ 600303 h 2190267"/>
              <a:gd name="connsiteX14" fmla="*/ 294198 w 348789"/>
              <a:gd name="connsiteY14" fmla="*/ 613950 h 2190267"/>
              <a:gd name="connsiteX15" fmla="*/ 171368 w 348789"/>
              <a:gd name="connsiteY15" fmla="*/ 648070 h 2190267"/>
              <a:gd name="connsiteX16" fmla="*/ 144073 w 348789"/>
              <a:gd name="connsiteY16" fmla="*/ 702661 h 2190267"/>
              <a:gd name="connsiteX17" fmla="*/ 307846 w 348789"/>
              <a:gd name="connsiteY17" fmla="*/ 736780 h 2190267"/>
              <a:gd name="connsiteX18" fmla="*/ 307846 w 348789"/>
              <a:gd name="connsiteY18" fmla="*/ 791371 h 2190267"/>
              <a:gd name="connsiteX19" fmla="*/ 239607 w 348789"/>
              <a:gd name="connsiteY19" fmla="*/ 805019 h 2190267"/>
              <a:gd name="connsiteX20" fmla="*/ 307846 w 348789"/>
              <a:gd name="connsiteY20" fmla="*/ 845962 h 2190267"/>
              <a:gd name="connsiteX21" fmla="*/ 301022 w 348789"/>
              <a:gd name="connsiteY21" fmla="*/ 914201 h 2190267"/>
              <a:gd name="connsiteX22" fmla="*/ 328317 w 348789"/>
              <a:gd name="connsiteY22" fmla="*/ 948321 h 2190267"/>
              <a:gd name="connsiteX23" fmla="*/ 266902 w 348789"/>
              <a:gd name="connsiteY23" fmla="*/ 996088 h 2190267"/>
              <a:gd name="connsiteX24" fmla="*/ 294198 w 348789"/>
              <a:gd name="connsiteY24" fmla="*/ 1030207 h 2190267"/>
              <a:gd name="connsiteX25" fmla="*/ 294198 w 348789"/>
              <a:gd name="connsiteY25" fmla="*/ 1030207 h 2190267"/>
              <a:gd name="connsiteX26" fmla="*/ 253255 w 348789"/>
              <a:gd name="connsiteY26" fmla="*/ 1071150 h 2190267"/>
              <a:gd name="connsiteX27" fmla="*/ 314670 w 348789"/>
              <a:gd name="connsiteY27" fmla="*/ 1118918 h 2190267"/>
              <a:gd name="connsiteX28" fmla="*/ 239607 w 348789"/>
              <a:gd name="connsiteY28" fmla="*/ 1153037 h 2190267"/>
              <a:gd name="connsiteX29" fmla="*/ 144073 w 348789"/>
              <a:gd name="connsiteY29" fmla="*/ 1193980 h 2190267"/>
              <a:gd name="connsiteX30" fmla="*/ 96305 w 348789"/>
              <a:gd name="connsiteY30" fmla="*/ 1200804 h 2190267"/>
              <a:gd name="connsiteX31" fmla="*/ 171368 w 348789"/>
              <a:gd name="connsiteY31" fmla="*/ 1234924 h 2190267"/>
              <a:gd name="connsiteX32" fmla="*/ 273726 w 348789"/>
              <a:gd name="connsiteY32" fmla="*/ 1248571 h 2190267"/>
              <a:gd name="connsiteX33" fmla="*/ 171368 w 348789"/>
              <a:gd name="connsiteY33" fmla="*/ 1309986 h 2190267"/>
              <a:gd name="connsiteX34" fmla="*/ 171368 w 348789"/>
              <a:gd name="connsiteY34" fmla="*/ 1391873 h 2190267"/>
              <a:gd name="connsiteX35" fmla="*/ 144073 w 348789"/>
              <a:gd name="connsiteY35" fmla="*/ 1425992 h 2190267"/>
              <a:gd name="connsiteX36" fmla="*/ 123601 w 348789"/>
              <a:gd name="connsiteY36" fmla="*/ 1473759 h 2190267"/>
              <a:gd name="connsiteX37" fmla="*/ 123601 w 348789"/>
              <a:gd name="connsiteY37" fmla="*/ 1473759 h 2190267"/>
              <a:gd name="connsiteX38" fmla="*/ 130425 w 348789"/>
              <a:gd name="connsiteY38" fmla="*/ 1535174 h 2190267"/>
              <a:gd name="connsiteX39" fmla="*/ 89482 w 348789"/>
              <a:gd name="connsiteY39" fmla="*/ 1589765 h 2190267"/>
              <a:gd name="connsiteX40" fmla="*/ 82658 w 348789"/>
              <a:gd name="connsiteY40" fmla="*/ 1685300 h 2190267"/>
              <a:gd name="connsiteX41" fmla="*/ 157720 w 348789"/>
              <a:gd name="connsiteY41" fmla="*/ 1719419 h 2190267"/>
              <a:gd name="connsiteX42" fmla="*/ 157720 w 348789"/>
              <a:gd name="connsiteY42" fmla="*/ 1719419 h 2190267"/>
              <a:gd name="connsiteX43" fmla="*/ 185016 w 348789"/>
              <a:gd name="connsiteY43" fmla="*/ 1767186 h 2190267"/>
              <a:gd name="connsiteX44" fmla="*/ 89482 w 348789"/>
              <a:gd name="connsiteY44" fmla="*/ 1814953 h 2190267"/>
              <a:gd name="connsiteX45" fmla="*/ 137249 w 348789"/>
              <a:gd name="connsiteY45" fmla="*/ 1903664 h 2190267"/>
              <a:gd name="connsiteX46" fmla="*/ 62186 w 348789"/>
              <a:gd name="connsiteY46" fmla="*/ 1937783 h 2190267"/>
              <a:gd name="connsiteX47" fmla="*/ 82658 w 348789"/>
              <a:gd name="connsiteY47" fmla="*/ 2019670 h 2190267"/>
              <a:gd name="connsiteX48" fmla="*/ 150897 w 348789"/>
              <a:gd name="connsiteY48" fmla="*/ 2060613 h 2190267"/>
              <a:gd name="connsiteX49" fmla="*/ 164544 w 348789"/>
              <a:gd name="connsiteY49" fmla="*/ 2108380 h 2190267"/>
              <a:gd name="connsiteX50" fmla="*/ 239607 w 348789"/>
              <a:gd name="connsiteY50" fmla="*/ 2122028 h 2190267"/>
              <a:gd name="connsiteX51" fmla="*/ 273726 w 348789"/>
              <a:gd name="connsiteY51" fmla="*/ 2176619 h 2190267"/>
              <a:gd name="connsiteX52" fmla="*/ 266902 w 348789"/>
              <a:gd name="connsiteY52" fmla="*/ 2190267 h 2190267"/>
              <a:gd name="connsiteX0" fmla="*/ 0 w 340838"/>
              <a:gd name="connsiteY0" fmla="*/ 10200 h 2192655"/>
              <a:gd name="connsiteX1" fmla="*/ 294139 w 340838"/>
              <a:gd name="connsiteY1" fmla="*/ 14828 h 2192655"/>
              <a:gd name="connsiteX2" fmla="*/ 156593 w 340838"/>
              <a:gd name="connsiteY2" fmla="*/ 172786 h 2192655"/>
              <a:gd name="connsiteX3" fmla="*/ 238480 w 340838"/>
              <a:gd name="connsiteY3" fmla="*/ 234201 h 2192655"/>
              <a:gd name="connsiteX4" fmla="*/ 204360 w 340838"/>
              <a:gd name="connsiteY4" fmla="*/ 275144 h 2192655"/>
              <a:gd name="connsiteX5" fmla="*/ 313543 w 340838"/>
              <a:gd name="connsiteY5" fmla="*/ 329735 h 2192655"/>
              <a:gd name="connsiteX6" fmla="*/ 340838 w 340838"/>
              <a:gd name="connsiteY6" fmla="*/ 357031 h 2192655"/>
              <a:gd name="connsiteX7" fmla="*/ 279423 w 340838"/>
              <a:gd name="connsiteY7" fmla="*/ 391150 h 2192655"/>
              <a:gd name="connsiteX8" fmla="*/ 258951 w 340838"/>
              <a:gd name="connsiteY8" fmla="*/ 411622 h 2192655"/>
              <a:gd name="connsiteX9" fmla="*/ 293071 w 340838"/>
              <a:gd name="connsiteY9" fmla="*/ 432094 h 2192655"/>
              <a:gd name="connsiteX10" fmla="*/ 231656 w 340838"/>
              <a:gd name="connsiteY10" fmla="*/ 466213 h 2192655"/>
              <a:gd name="connsiteX11" fmla="*/ 224832 w 340838"/>
              <a:gd name="connsiteY11" fmla="*/ 507156 h 2192655"/>
              <a:gd name="connsiteX12" fmla="*/ 177065 w 340838"/>
              <a:gd name="connsiteY12" fmla="*/ 554924 h 2192655"/>
              <a:gd name="connsiteX13" fmla="*/ 279423 w 340838"/>
              <a:gd name="connsiteY13" fmla="*/ 602691 h 2192655"/>
              <a:gd name="connsiteX14" fmla="*/ 286247 w 340838"/>
              <a:gd name="connsiteY14" fmla="*/ 616338 h 2192655"/>
              <a:gd name="connsiteX15" fmla="*/ 163417 w 340838"/>
              <a:gd name="connsiteY15" fmla="*/ 650458 h 2192655"/>
              <a:gd name="connsiteX16" fmla="*/ 136122 w 340838"/>
              <a:gd name="connsiteY16" fmla="*/ 705049 h 2192655"/>
              <a:gd name="connsiteX17" fmla="*/ 299895 w 340838"/>
              <a:gd name="connsiteY17" fmla="*/ 739168 h 2192655"/>
              <a:gd name="connsiteX18" fmla="*/ 299895 w 340838"/>
              <a:gd name="connsiteY18" fmla="*/ 793759 h 2192655"/>
              <a:gd name="connsiteX19" fmla="*/ 231656 w 340838"/>
              <a:gd name="connsiteY19" fmla="*/ 807407 h 2192655"/>
              <a:gd name="connsiteX20" fmla="*/ 299895 w 340838"/>
              <a:gd name="connsiteY20" fmla="*/ 848350 h 2192655"/>
              <a:gd name="connsiteX21" fmla="*/ 293071 w 340838"/>
              <a:gd name="connsiteY21" fmla="*/ 916589 h 2192655"/>
              <a:gd name="connsiteX22" fmla="*/ 320366 w 340838"/>
              <a:gd name="connsiteY22" fmla="*/ 950709 h 2192655"/>
              <a:gd name="connsiteX23" fmla="*/ 258951 w 340838"/>
              <a:gd name="connsiteY23" fmla="*/ 998476 h 2192655"/>
              <a:gd name="connsiteX24" fmla="*/ 286247 w 340838"/>
              <a:gd name="connsiteY24" fmla="*/ 1032595 h 2192655"/>
              <a:gd name="connsiteX25" fmla="*/ 286247 w 340838"/>
              <a:gd name="connsiteY25" fmla="*/ 1032595 h 2192655"/>
              <a:gd name="connsiteX26" fmla="*/ 245304 w 340838"/>
              <a:gd name="connsiteY26" fmla="*/ 1073538 h 2192655"/>
              <a:gd name="connsiteX27" fmla="*/ 306719 w 340838"/>
              <a:gd name="connsiteY27" fmla="*/ 1121306 h 2192655"/>
              <a:gd name="connsiteX28" fmla="*/ 231656 w 340838"/>
              <a:gd name="connsiteY28" fmla="*/ 1155425 h 2192655"/>
              <a:gd name="connsiteX29" fmla="*/ 136122 w 340838"/>
              <a:gd name="connsiteY29" fmla="*/ 1196368 h 2192655"/>
              <a:gd name="connsiteX30" fmla="*/ 88354 w 340838"/>
              <a:gd name="connsiteY30" fmla="*/ 1203192 h 2192655"/>
              <a:gd name="connsiteX31" fmla="*/ 163417 w 340838"/>
              <a:gd name="connsiteY31" fmla="*/ 1237312 h 2192655"/>
              <a:gd name="connsiteX32" fmla="*/ 265775 w 340838"/>
              <a:gd name="connsiteY32" fmla="*/ 1250959 h 2192655"/>
              <a:gd name="connsiteX33" fmla="*/ 163417 w 340838"/>
              <a:gd name="connsiteY33" fmla="*/ 1312374 h 2192655"/>
              <a:gd name="connsiteX34" fmla="*/ 163417 w 340838"/>
              <a:gd name="connsiteY34" fmla="*/ 1394261 h 2192655"/>
              <a:gd name="connsiteX35" fmla="*/ 136122 w 340838"/>
              <a:gd name="connsiteY35" fmla="*/ 1428380 h 2192655"/>
              <a:gd name="connsiteX36" fmla="*/ 115650 w 340838"/>
              <a:gd name="connsiteY36" fmla="*/ 1476147 h 2192655"/>
              <a:gd name="connsiteX37" fmla="*/ 115650 w 340838"/>
              <a:gd name="connsiteY37" fmla="*/ 1476147 h 2192655"/>
              <a:gd name="connsiteX38" fmla="*/ 122474 w 340838"/>
              <a:gd name="connsiteY38" fmla="*/ 1537562 h 2192655"/>
              <a:gd name="connsiteX39" fmla="*/ 81531 w 340838"/>
              <a:gd name="connsiteY39" fmla="*/ 1592153 h 2192655"/>
              <a:gd name="connsiteX40" fmla="*/ 74707 w 340838"/>
              <a:gd name="connsiteY40" fmla="*/ 1687688 h 2192655"/>
              <a:gd name="connsiteX41" fmla="*/ 149769 w 340838"/>
              <a:gd name="connsiteY41" fmla="*/ 1721807 h 2192655"/>
              <a:gd name="connsiteX42" fmla="*/ 149769 w 340838"/>
              <a:gd name="connsiteY42" fmla="*/ 1721807 h 2192655"/>
              <a:gd name="connsiteX43" fmla="*/ 177065 w 340838"/>
              <a:gd name="connsiteY43" fmla="*/ 1769574 h 2192655"/>
              <a:gd name="connsiteX44" fmla="*/ 81531 w 340838"/>
              <a:gd name="connsiteY44" fmla="*/ 1817341 h 2192655"/>
              <a:gd name="connsiteX45" fmla="*/ 129298 w 340838"/>
              <a:gd name="connsiteY45" fmla="*/ 1906052 h 2192655"/>
              <a:gd name="connsiteX46" fmla="*/ 54235 w 340838"/>
              <a:gd name="connsiteY46" fmla="*/ 1940171 h 2192655"/>
              <a:gd name="connsiteX47" fmla="*/ 74707 w 340838"/>
              <a:gd name="connsiteY47" fmla="*/ 2022058 h 2192655"/>
              <a:gd name="connsiteX48" fmla="*/ 142946 w 340838"/>
              <a:gd name="connsiteY48" fmla="*/ 2063001 h 2192655"/>
              <a:gd name="connsiteX49" fmla="*/ 156593 w 340838"/>
              <a:gd name="connsiteY49" fmla="*/ 2110768 h 2192655"/>
              <a:gd name="connsiteX50" fmla="*/ 231656 w 340838"/>
              <a:gd name="connsiteY50" fmla="*/ 2124416 h 2192655"/>
              <a:gd name="connsiteX51" fmla="*/ 265775 w 340838"/>
              <a:gd name="connsiteY51" fmla="*/ 2179007 h 2192655"/>
              <a:gd name="connsiteX52" fmla="*/ 258951 w 340838"/>
              <a:gd name="connsiteY52" fmla="*/ 2192655 h 2192655"/>
              <a:gd name="connsiteX0" fmla="*/ 0 w 340838"/>
              <a:gd name="connsiteY0" fmla="*/ 10200 h 2179007"/>
              <a:gd name="connsiteX1" fmla="*/ 294139 w 340838"/>
              <a:gd name="connsiteY1" fmla="*/ 14828 h 2179007"/>
              <a:gd name="connsiteX2" fmla="*/ 156593 w 340838"/>
              <a:gd name="connsiteY2" fmla="*/ 172786 h 2179007"/>
              <a:gd name="connsiteX3" fmla="*/ 238480 w 340838"/>
              <a:gd name="connsiteY3" fmla="*/ 234201 h 2179007"/>
              <a:gd name="connsiteX4" fmla="*/ 204360 w 340838"/>
              <a:gd name="connsiteY4" fmla="*/ 275144 h 2179007"/>
              <a:gd name="connsiteX5" fmla="*/ 313543 w 340838"/>
              <a:gd name="connsiteY5" fmla="*/ 329735 h 2179007"/>
              <a:gd name="connsiteX6" fmla="*/ 340838 w 340838"/>
              <a:gd name="connsiteY6" fmla="*/ 357031 h 2179007"/>
              <a:gd name="connsiteX7" fmla="*/ 279423 w 340838"/>
              <a:gd name="connsiteY7" fmla="*/ 391150 h 2179007"/>
              <a:gd name="connsiteX8" fmla="*/ 258951 w 340838"/>
              <a:gd name="connsiteY8" fmla="*/ 411622 h 2179007"/>
              <a:gd name="connsiteX9" fmla="*/ 293071 w 340838"/>
              <a:gd name="connsiteY9" fmla="*/ 432094 h 2179007"/>
              <a:gd name="connsiteX10" fmla="*/ 231656 w 340838"/>
              <a:gd name="connsiteY10" fmla="*/ 466213 h 2179007"/>
              <a:gd name="connsiteX11" fmla="*/ 224832 w 340838"/>
              <a:gd name="connsiteY11" fmla="*/ 507156 h 2179007"/>
              <a:gd name="connsiteX12" fmla="*/ 177065 w 340838"/>
              <a:gd name="connsiteY12" fmla="*/ 554924 h 2179007"/>
              <a:gd name="connsiteX13" fmla="*/ 279423 w 340838"/>
              <a:gd name="connsiteY13" fmla="*/ 602691 h 2179007"/>
              <a:gd name="connsiteX14" fmla="*/ 286247 w 340838"/>
              <a:gd name="connsiteY14" fmla="*/ 616338 h 2179007"/>
              <a:gd name="connsiteX15" fmla="*/ 163417 w 340838"/>
              <a:gd name="connsiteY15" fmla="*/ 650458 h 2179007"/>
              <a:gd name="connsiteX16" fmla="*/ 136122 w 340838"/>
              <a:gd name="connsiteY16" fmla="*/ 705049 h 2179007"/>
              <a:gd name="connsiteX17" fmla="*/ 299895 w 340838"/>
              <a:gd name="connsiteY17" fmla="*/ 739168 h 2179007"/>
              <a:gd name="connsiteX18" fmla="*/ 299895 w 340838"/>
              <a:gd name="connsiteY18" fmla="*/ 793759 h 2179007"/>
              <a:gd name="connsiteX19" fmla="*/ 231656 w 340838"/>
              <a:gd name="connsiteY19" fmla="*/ 807407 h 2179007"/>
              <a:gd name="connsiteX20" fmla="*/ 299895 w 340838"/>
              <a:gd name="connsiteY20" fmla="*/ 848350 h 2179007"/>
              <a:gd name="connsiteX21" fmla="*/ 293071 w 340838"/>
              <a:gd name="connsiteY21" fmla="*/ 916589 h 2179007"/>
              <a:gd name="connsiteX22" fmla="*/ 320366 w 340838"/>
              <a:gd name="connsiteY22" fmla="*/ 950709 h 2179007"/>
              <a:gd name="connsiteX23" fmla="*/ 258951 w 340838"/>
              <a:gd name="connsiteY23" fmla="*/ 998476 h 2179007"/>
              <a:gd name="connsiteX24" fmla="*/ 286247 w 340838"/>
              <a:gd name="connsiteY24" fmla="*/ 1032595 h 2179007"/>
              <a:gd name="connsiteX25" fmla="*/ 286247 w 340838"/>
              <a:gd name="connsiteY25" fmla="*/ 1032595 h 2179007"/>
              <a:gd name="connsiteX26" fmla="*/ 245304 w 340838"/>
              <a:gd name="connsiteY26" fmla="*/ 1073538 h 2179007"/>
              <a:gd name="connsiteX27" fmla="*/ 306719 w 340838"/>
              <a:gd name="connsiteY27" fmla="*/ 1121306 h 2179007"/>
              <a:gd name="connsiteX28" fmla="*/ 231656 w 340838"/>
              <a:gd name="connsiteY28" fmla="*/ 1155425 h 2179007"/>
              <a:gd name="connsiteX29" fmla="*/ 136122 w 340838"/>
              <a:gd name="connsiteY29" fmla="*/ 1196368 h 2179007"/>
              <a:gd name="connsiteX30" fmla="*/ 88354 w 340838"/>
              <a:gd name="connsiteY30" fmla="*/ 1203192 h 2179007"/>
              <a:gd name="connsiteX31" fmla="*/ 163417 w 340838"/>
              <a:gd name="connsiteY31" fmla="*/ 1237312 h 2179007"/>
              <a:gd name="connsiteX32" fmla="*/ 265775 w 340838"/>
              <a:gd name="connsiteY32" fmla="*/ 1250959 h 2179007"/>
              <a:gd name="connsiteX33" fmla="*/ 163417 w 340838"/>
              <a:gd name="connsiteY33" fmla="*/ 1312374 h 2179007"/>
              <a:gd name="connsiteX34" fmla="*/ 163417 w 340838"/>
              <a:gd name="connsiteY34" fmla="*/ 1394261 h 2179007"/>
              <a:gd name="connsiteX35" fmla="*/ 136122 w 340838"/>
              <a:gd name="connsiteY35" fmla="*/ 1428380 h 2179007"/>
              <a:gd name="connsiteX36" fmla="*/ 115650 w 340838"/>
              <a:gd name="connsiteY36" fmla="*/ 1476147 h 2179007"/>
              <a:gd name="connsiteX37" fmla="*/ 115650 w 340838"/>
              <a:gd name="connsiteY37" fmla="*/ 1476147 h 2179007"/>
              <a:gd name="connsiteX38" fmla="*/ 122474 w 340838"/>
              <a:gd name="connsiteY38" fmla="*/ 1537562 h 2179007"/>
              <a:gd name="connsiteX39" fmla="*/ 81531 w 340838"/>
              <a:gd name="connsiteY39" fmla="*/ 1592153 h 2179007"/>
              <a:gd name="connsiteX40" fmla="*/ 74707 w 340838"/>
              <a:gd name="connsiteY40" fmla="*/ 1687688 h 2179007"/>
              <a:gd name="connsiteX41" fmla="*/ 149769 w 340838"/>
              <a:gd name="connsiteY41" fmla="*/ 1721807 h 2179007"/>
              <a:gd name="connsiteX42" fmla="*/ 149769 w 340838"/>
              <a:gd name="connsiteY42" fmla="*/ 1721807 h 2179007"/>
              <a:gd name="connsiteX43" fmla="*/ 177065 w 340838"/>
              <a:gd name="connsiteY43" fmla="*/ 1769574 h 2179007"/>
              <a:gd name="connsiteX44" fmla="*/ 81531 w 340838"/>
              <a:gd name="connsiteY44" fmla="*/ 1817341 h 2179007"/>
              <a:gd name="connsiteX45" fmla="*/ 129298 w 340838"/>
              <a:gd name="connsiteY45" fmla="*/ 1906052 h 2179007"/>
              <a:gd name="connsiteX46" fmla="*/ 54235 w 340838"/>
              <a:gd name="connsiteY46" fmla="*/ 1940171 h 2179007"/>
              <a:gd name="connsiteX47" fmla="*/ 74707 w 340838"/>
              <a:gd name="connsiteY47" fmla="*/ 2022058 h 2179007"/>
              <a:gd name="connsiteX48" fmla="*/ 142946 w 340838"/>
              <a:gd name="connsiteY48" fmla="*/ 2063001 h 2179007"/>
              <a:gd name="connsiteX49" fmla="*/ 156593 w 340838"/>
              <a:gd name="connsiteY49" fmla="*/ 2110768 h 2179007"/>
              <a:gd name="connsiteX50" fmla="*/ 231656 w 340838"/>
              <a:gd name="connsiteY50" fmla="*/ 2124416 h 2179007"/>
              <a:gd name="connsiteX51" fmla="*/ 265775 w 340838"/>
              <a:gd name="connsiteY51" fmla="*/ 2179007 h 2179007"/>
              <a:gd name="connsiteX52" fmla="*/ 28363 w 340838"/>
              <a:gd name="connsiteY52" fmla="*/ 2168801 h 2179007"/>
              <a:gd name="connsiteX0" fmla="*/ 0 w 340838"/>
              <a:gd name="connsiteY0" fmla="*/ 10200 h 2179007"/>
              <a:gd name="connsiteX1" fmla="*/ 294139 w 340838"/>
              <a:gd name="connsiteY1" fmla="*/ 14828 h 2179007"/>
              <a:gd name="connsiteX2" fmla="*/ 156593 w 340838"/>
              <a:gd name="connsiteY2" fmla="*/ 172786 h 2179007"/>
              <a:gd name="connsiteX3" fmla="*/ 238480 w 340838"/>
              <a:gd name="connsiteY3" fmla="*/ 234201 h 2179007"/>
              <a:gd name="connsiteX4" fmla="*/ 204360 w 340838"/>
              <a:gd name="connsiteY4" fmla="*/ 275144 h 2179007"/>
              <a:gd name="connsiteX5" fmla="*/ 313543 w 340838"/>
              <a:gd name="connsiteY5" fmla="*/ 329735 h 2179007"/>
              <a:gd name="connsiteX6" fmla="*/ 340838 w 340838"/>
              <a:gd name="connsiteY6" fmla="*/ 357031 h 2179007"/>
              <a:gd name="connsiteX7" fmla="*/ 279423 w 340838"/>
              <a:gd name="connsiteY7" fmla="*/ 391150 h 2179007"/>
              <a:gd name="connsiteX8" fmla="*/ 258951 w 340838"/>
              <a:gd name="connsiteY8" fmla="*/ 411622 h 2179007"/>
              <a:gd name="connsiteX9" fmla="*/ 293071 w 340838"/>
              <a:gd name="connsiteY9" fmla="*/ 432094 h 2179007"/>
              <a:gd name="connsiteX10" fmla="*/ 231656 w 340838"/>
              <a:gd name="connsiteY10" fmla="*/ 466213 h 2179007"/>
              <a:gd name="connsiteX11" fmla="*/ 224832 w 340838"/>
              <a:gd name="connsiteY11" fmla="*/ 507156 h 2179007"/>
              <a:gd name="connsiteX12" fmla="*/ 177065 w 340838"/>
              <a:gd name="connsiteY12" fmla="*/ 554924 h 2179007"/>
              <a:gd name="connsiteX13" fmla="*/ 279423 w 340838"/>
              <a:gd name="connsiteY13" fmla="*/ 602691 h 2179007"/>
              <a:gd name="connsiteX14" fmla="*/ 286247 w 340838"/>
              <a:gd name="connsiteY14" fmla="*/ 616338 h 2179007"/>
              <a:gd name="connsiteX15" fmla="*/ 163417 w 340838"/>
              <a:gd name="connsiteY15" fmla="*/ 650458 h 2179007"/>
              <a:gd name="connsiteX16" fmla="*/ 136122 w 340838"/>
              <a:gd name="connsiteY16" fmla="*/ 705049 h 2179007"/>
              <a:gd name="connsiteX17" fmla="*/ 299895 w 340838"/>
              <a:gd name="connsiteY17" fmla="*/ 739168 h 2179007"/>
              <a:gd name="connsiteX18" fmla="*/ 299895 w 340838"/>
              <a:gd name="connsiteY18" fmla="*/ 793759 h 2179007"/>
              <a:gd name="connsiteX19" fmla="*/ 231656 w 340838"/>
              <a:gd name="connsiteY19" fmla="*/ 807407 h 2179007"/>
              <a:gd name="connsiteX20" fmla="*/ 299895 w 340838"/>
              <a:gd name="connsiteY20" fmla="*/ 848350 h 2179007"/>
              <a:gd name="connsiteX21" fmla="*/ 293071 w 340838"/>
              <a:gd name="connsiteY21" fmla="*/ 916589 h 2179007"/>
              <a:gd name="connsiteX22" fmla="*/ 320366 w 340838"/>
              <a:gd name="connsiteY22" fmla="*/ 950709 h 2179007"/>
              <a:gd name="connsiteX23" fmla="*/ 258951 w 340838"/>
              <a:gd name="connsiteY23" fmla="*/ 998476 h 2179007"/>
              <a:gd name="connsiteX24" fmla="*/ 286247 w 340838"/>
              <a:gd name="connsiteY24" fmla="*/ 1032595 h 2179007"/>
              <a:gd name="connsiteX25" fmla="*/ 286247 w 340838"/>
              <a:gd name="connsiteY25" fmla="*/ 1032595 h 2179007"/>
              <a:gd name="connsiteX26" fmla="*/ 245304 w 340838"/>
              <a:gd name="connsiteY26" fmla="*/ 1073538 h 2179007"/>
              <a:gd name="connsiteX27" fmla="*/ 306719 w 340838"/>
              <a:gd name="connsiteY27" fmla="*/ 1121306 h 2179007"/>
              <a:gd name="connsiteX28" fmla="*/ 231656 w 340838"/>
              <a:gd name="connsiteY28" fmla="*/ 1155425 h 2179007"/>
              <a:gd name="connsiteX29" fmla="*/ 136122 w 340838"/>
              <a:gd name="connsiteY29" fmla="*/ 1196368 h 2179007"/>
              <a:gd name="connsiteX30" fmla="*/ 88354 w 340838"/>
              <a:gd name="connsiteY30" fmla="*/ 1203192 h 2179007"/>
              <a:gd name="connsiteX31" fmla="*/ 163417 w 340838"/>
              <a:gd name="connsiteY31" fmla="*/ 1237312 h 2179007"/>
              <a:gd name="connsiteX32" fmla="*/ 265775 w 340838"/>
              <a:gd name="connsiteY32" fmla="*/ 1250959 h 2179007"/>
              <a:gd name="connsiteX33" fmla="*/ 163417 w 340838"/>
              <a:gd name="connsiteY33" fmla="*/ 1312374 h 2179007"/>
              <a:gd name="connsiteX34" fmla="*/ 163417 w 340838"/>
              <a:gd name="connsiteY34" fmla="*/ 1394261 h 2179007"/>
              <a:gd name="connsiteX35" fmla="*/ 136122 w 340838"/>
              <a:gd name="connsiteY35" fmla="*/ 1428380 h 2179007"/>
              <a:gd name="connsiteX36" fmla="*/ 115650 w 340838"/>
              <a:gd name="connsiteY36" fmla="*/ 1476147 h 2179007"/>
              <a:gd name="connsiteX37" fmla="*/ 115650 w 340838"/>
              <a:gd name="connsiteY37" fmla="*/ 1476147 h 2179007"/>
              <a:gd name="connsiteX38" fmla="*/ 122474 w 340838"/>
              <a:gd name="connsiteY38" fmla="*/ 1537562 h 2179007"/>
              <a:gd name="connsiteX39" fmla="*/ 81531 w 340838"/>
              <a:gd name="connsiteY39" fmla="*/ 1592153 h 2179007"/>
              <a:gd name="connsiteX40" fmla="*/ 74707 w 340838"/>
              <a:gd name="connsiteY40" fmla="*/ 1687688 h 2179007"/>
              <a:gd name="connsiteX41" fmla="*/ 149769 w 340838"/>
              <a:gd name="connsiteY41" fmla="*/ 1721807 h 2179007"/>
              <a:gd name="connsiteX42" fmla="*/ 149769 w 340838"/>
              <a:gd name="connsiteY42" fmla="*/ 1721807 h 2179007"/>
              <a:gd name="connsiteX43" fmla="*/ 177065 w 340838"/>
              <a:gd name="connsiteY43" fmla="*/ 1769574 h 2179007"/>
              <a:gd name="connsiteX44" fmla="*/ 81531 w 340838"/>
              <a:gd name="connsiteY44" fmla="*/ 1817341 h 2179007"/>
              <a:gd name="connsiteX45" fmla="*/ 129298 w 340838"/>
              <a:gd name="connsiteY45" fmla="*/ 1906052 h 2179007"/>
              <a:gd name="connsiteX46" fmla="*/ 54235 w 340838"/>
              <a:gd name="connsiteY46" fmla="*/ 1940171 h 2179007"/>
              <a:gd name="connsiteX47" fmla="*/ 74707 w 340838"/>
              <a:gd name="connsiteY47" fmla="*/ 2022058 h 2179007"/>
              <a:gd name="connsiteX48" fmla="*/ 142946 w 340838"/>
              <a:gd name="connsiteY48" fmla="*/ 2063001 h 2179007"/>
              <a:gd name="connsiteX49" fmla="*/ 156593 w 340838"/>
              <a:gd name="connsiteY49" fmla="*/ 2110768 h 2179007"/>
              <a:gd name="connsiteX50" fmla="*/ 231656 w 340838"/>
              <a:gd name="connsiteY50" fmla="*/ 2124416 h 2179007"/>
              <a:gd name="connsiteX51" fmla="*/ 265775 w 340838"/>
              <a:gd name="connsiteY51" fmla="*/ 2179007 h 2179007"/>
              <a:gd name="connsiteX52" fmla="*/ 4509 w 340838"/>
              <a:gd name="connsiteY52" fmla="*/ 2168801 h 2179007"/>
              <a:gd name="connsiteX0" fmla="*/ 3443 w 336329"/>
              <a:gd name="connsiteY0" fmla="*/ 10200 h 2179007"/>
              <a:gd name="connsiteX1" fmla="*/ 289630 w 336329"/>
              <a:gd name="connsiteY1" fmla="*/ 14828 h 2179007"/>
              <a:gd name="connsiteX2" fmla="*/ 152084 w 336329"/>
              <a:gd name="connsiteY2" fmla="*/ 172786 h 2179007"/>
              <a:gd name="connsiteX3" fmla="*/ 233971 w 336329"/>
              <a:gd name="connsiteY3" fmla="*/ 234201 h 2179007"/>
              <a:gd name="connsiteX4" fmla="*/ 199851 w 336329"/>
              <a:gd name="connsiteY4" fmla="*/ 275144 h 2179007"/>
              <a:gd name="connsiteX5" fmla="*/ 309034 w 336329"/>
              <a:gd name="connsiteY5" fmla="*/ 329735 h 2179007"/>
              <a:gd name="connsiteX6" fmla="*/ 336329 w 336329"/>
              <a:gd name="connsiteY6" fmla="*/ 357031 h 2179007"/>
              <a:gd name="connsiteX7" fmla="*/ 274914 w 336329"/>
              <a:gd name="connsiteY7" fmla="*/ 391150 h 2179007"/>
              <a:gd name="connsiteX8" fmla="*/ 254442 w 336329"/>
              <a:gd name="connsiteY8" fmla="*/ 411622 h 2179007"/>
              <a:gd name="connsiteX9" fmla="*/ 288562 w 336329"/>
              <a:gd name="connsiteY9" fmla="*/ 432094 h 2179007"/>
              <a:gd name="connsiteX10" fmla="*/ 227147 w 336329"/>
              <a:gd name="connsiteY10" fmla="*/ 466213 h 2179007"/>
              <a:gd name="connsiteX11" fmla="*/ 220323 w 336329"/>
              <a:gd name="connsiteY11" fmla="*/ 507156 h 2179007"/>
              <a:gd name="connsiteX12" fmla="*/ 172556 w 336329"/>
              <a:gd name="connsiteY12" fmla="*/ 554924 h 2179007"/>
              <a:gd name="connsiteX13" fmla="*/ 274914 w 336329"/>
              <a:gd name="connsiteY13" fmla="*/ 602691 h 2179007"/>
              <a:gd name="connsiteX14" fmla="*/ 281738 w 336329"/>
              <a:gd name="connsiteY14" fmla="*/ 616338 h 2179007"/>
              <a:gd name="connsiteX15" fmla="*/ 158908 w 336329"/>
              <a:gd name="connsiteY15" fmla="*/ 650458 h 2179007"/>
              <a:gd name="connsiteX16" fmla="*/ 131613 w 336329"/>
              <a:gd name="connsiteY16" fmla="*/ 705049 h 2179007"/>
              <a:gd name="connsiteX17" fmla="*/ 295386 w 336329"/>
              <a:gd name="connsiteY17" fmla="*/ 739168 h 2179007"/>
              <a:gd name="connsiteX18" fmla="*/ 295386 w 336329"/>
              <a:gd name="connsiteY18" fmla="*/ 793759 h 2179007"/>
              <a:gd name="connsiteX19" fmla="*/ 227147 w 336329"/>
              <a:gd name="connsiteY19" fmla="*/ 807407 h 2179007"/>
              <a:gd name="connsiteX20" fmla="*/ 295386 w 336329"/>
              <a:gd name="connsiteY20" fmla="*/ 848350 h 2179007"/>
              <a:gd name="connsiteX21" fmla="*/ 288562 w 336329"/>
              <a:gd name="connsiteY21" fmla="*/ 916589 h 2179007"/>
              <a:gd name="connsiteX22" fmla="*/ 315857 w 336329"/>
              <a:gd name="connsiteY22" fmla="*/ 950709 h 2179007"/>
              <a:gd name="connsiteX23" fmla="*/ 254442 w 336329"/>
              <a:gd name="connsiteY23" fmla="*/ 998476 h 2179007"/>
              <a:gd name="connsiteX24" fmla="*/ 281738 w 336329"/>
              <a:gd name="connsiteY24" fmla="*/ 1032595 h 2179007"/>
              <a:gd name="connsiteX25" fmla="*/ 281738 w 336329"/>
              <a:gd name="connsiteY25" fmla="*/ 1032595 h 2179007"/>
              <a:gd name="connsiteX26" fmla="*/ 240795 w 336329"/>
              <a:gd name="connsiteY26" fmla="*/ 1073538 h 2179007"/>
              <a:gd name="connsiteX27" fmla="*/ 302210 w 336329"/>
              <a:gd name="connsiteY27" fmla="*/ 1121306 h 2179007"/>
              <a:gd name="connsiteX28" fmla="*/ 227147 w 336329"/>
              <a:gd name="connsiteY28" fmla="*/ 1155425 h 2179007"/>
              <a:gd name="connsiteX29" fmla="*/ 131613 w 336329"/>
              <a:gd name="connsiteY29" fmla="*/ 1196368 h 2179007"/>
              <a:gd name="connsiteX30" fmla="*/ 83845 w 336329"/>
              <a:gd name="connsiteY30" fmla="*/ 1203192 h 2179007"/>
              <a:gd name="connsiteX31" fmla="*/ 158908 w 336329"/>
              <a:gd name="connsiteY31" fmla="*/ 1237312 h 2179007"/>
              <a:gd name="connsiteX32" fmla="*/ 261266 w 336329"/>
              <a:gd name="connsiteY32" fmla="*/ 1250959 h 2179007"/>
              <a:gd name="connsiteX33" fmla="*/ 158908 w 336329"/>
              <a:gd name="connsiteY33" fmla="*/ 1312374 h 2179007"/>
              <a:gd name="connsiteX34" fmla="*/ 158908 w 336329"/>
              <a:gd name="connsiteY34" fmla="*/ 1394261 h 2179007"/>
              <a:gd name="connsiteX35" fmla="*/ 131613 w 336329"/>
              <a:gd name="connsiteY35" fmla="*/ 1428380 h 2179007"/>
              <a:gd name="connsiteX36" fmla="*/ 111141 w 336329"/>
              <a:gd name="connsiteY36" fmla="*/ 1476147 h 2179007"/>
              <a:gd name="connsiteX37" fmla="*/ 111141 w 336329"/>
              <a:gd name="connsiteY37" fmla="*/ 1476147 h 2179007"/>
              <a:gd name="connsiteX38" fmla="*/ 117965 w 336329"/>
              <a:gd name="connsiteY38" fmla="*/ 1537562 h 2179007"/>
              <a:gd name="connsiteX39" fmla="*/ 77022 w 336329"/>
              <a:gd name="connsiteY39" fmla="*/ 1592153 h 2179007"/>
              <a:gd name="connsiteX40" fmla="*/ 70198 w 336329"/>
              <a:gd name="connsiteY40" fmla="*/ 1687688 h 2179007"/>
              <a:gd name="connsiteX41" fmla="*/ 145260 w 336329"/>
              <a:gd name="connsiteY41" fmla="*/ 1721807 h 2179007"/>
              <a:gd name="connsiteX42" fmla="*/ 145260 w 336329"/>
              <a:gd name="connsiteY42" fmla="*/ 1721807 h 2179007"/>
              <a:gd name="connsiteX43" fmla="*/ 172556 w 336329"/>
              <a:gd name="connsiteY43" fmla="*/ 1769574 h 2179007"/>
              <a:gd name="connsiteX44" fmla="*/ 77022 w 336329"/>
              <a:gd name="connsiteY44" fmla="*/ 1817341 h 2179007"/>
              <a:gd name="connsiteX45" fmla="*/ 124789 w 336329"/>
              <a:gd name="connsiteY45" fmla="*/ 1906052 h 2179007"/>
              <a:gd name="connsiteX46" fmla="*/ 49726 w 336329"/>
              <a:gd name="connsiteY46" fmla="*/ 1940171 h 2179007"/>
              <a:gd name="connsiteX47" fmla="*/ 70198 w 336329"/>
              <a:gd name="connsiteY47" fmla="*/ 2022058 h 2179007"/>
              <a:gd name="connsiteX48" fmla="*/ 138437 w 336329"/>
              <a:gd name="connsiteY48" fmla="*/ 2063001 h 2179007"/>
              <a:gd name="connsiteX49" fmla="*/ 152084 w 336329"/>
              <a:gd name="connsiteY49" fmla="*/ 2110768 h 2179007"/>
              <a:gd name="connsiteX50" fmla="*/ 227147 w 336329"/>
              <a:gd name="connsiteY50" fmla="*/ 2124416 h 2179007"/>
              <a:gd name="connsiteX51" fmla="*/ 261266 w 336329"/>
              <a:gd name="connsiteY51" fmla="*/ 2179007 h 2179007"/>
              <a:gd name="connsiteX52" fmla="*/ 0 w 336329"/>
              <a:gd name="connsiteY52" fmla="*/ 2168801 h 2179007"/>
              <a:gd name="connsiteX0" fmla="*/ 0 w 340837"/>
              <a:gd name="connsiteY0" fmla="*/ 10200 h 2179007"/>
              <a:gd name="connsiteX1" fmla="*/ 294138 w 340837"/>
              <a:gd name="connsiteY1" fmla="*/ 14828 h 2179007"/>
              <a:gd name="connsiteX2" fmla="*/ 156592 w 340837"/>
              <a:gd name="connsiteY2" fmla="*/ 172786 h 2179007"/>
              <a:gd name="connsiteX3" fmla="*/ 238479 w 340837"/>
              <a:gd name="connsiteY3" fmla="*/ 234201 h 2179007"/>
              <a:gd name="connsiteX4" fmla="*/ 204359 w 340837"/>
              <a:gd name="connsiteY4" fmla="*/ 275144 h 2179007"/>
              <a:gd name="connsiteX5" fmla="*/ 313542 w 340837"/>
              <a:gd name="connsiteY5" fmla="*/ 329735 h 2179007"/>
              <a:gd name="connsiteX6" fmla="*/ 340837 w 340837"/>
              <a:gd name="connsiteY6" fmla="*/ 357031 h 2179007"/>
              <a:gd name="connsiteX7" fmla="*/ 279422 w 340837"/>
              <a:gd name="connsiteY7" fmla="*/ 391150 h 2179007"/>
              <a:gd name="connsiteX8" fmla="*/ 258950 w 340837"/>
              <a:gd name="connsiteY8" fmla="*/ 411622 h 2179007"/>
              <a:gd name="connsiteX9" fmla="*/ 293070 w 340837"/>
              <a:gd name="connsiteY9" fmla="*/ 432094 h 2179007"/>
              <a:gd name="connsiteX10" fmla="*/ 231655 w 340837"/>
              <a:gd name="connsiteY10" fmla="*/ 466213 h 2179007"/>
              <a:gd name="connsiteX11" fmla="*/ 224831 w 340837"/>
              <a:gd name="connsiteY11" fmla="*/ 507156 h 2179007"/>
              <a:gd name="connsiteX12" fmla="*/ 177064 w 340837"/>
              <a:gd name="connsiteY12" fmla="*/ 554924 h 2179007"/>
              <a:gd name="connsiteX13" fmla="*/ 279422 w 340837"/>
              <a:gd name="connsiteY13" fmla="*/ 602691 h 2179007"/>
              <a:gd name="connsiteX14" fmla="*/ 286246 w 340837"/>
              <a:gd name="connsiteY14" fmla="*/ 616338 h 2179007"/>
              <a:gd name="connsiteX15" fmla="*/ 163416 w 340837"/>
              <a:gd name="connsiteY15" fmla="*/ 650458 h 2179007"/>
              <a:gd name="connsiteX16" fmla="*/ 136121 w 340837"/>
              <a:gd name="connsiteY16" fmla="*/ 705049 h 2179007"/>
              <a:gd name="connsiteX17" fmla="*/ 299894 w 340837"/>
              <a:gd name="connsiteY17" fmla="*/ 739168 h 2179007"/>
              <a:gd name="connsiteX18" fmla="*/ 299894 w 340837"/>
              <a:gd name="connsiteY18" fmla="*/ 793759 h 2179007"/>
              <a:gd name="connsiteX19" fmla="*/ 231655 w 340837"/>
              <a:gd name="connsiteY19" fmla="*/ 807407 h 2179007"/>
              <a:gd name="connsiteX20" fmla="*/ 299894 w 340837"/>
              <a:gd name="connsiteY20" fmla="*/ 848350 h 2179007"/>
              <a:gd name="connsiteX21" fmla="*/ 293070 w 340837"/>
              <a:gd name="connsiteY21" fmla="*/ 916589 h 2179007"/>
              <a:gd name="connsiteX22" fmla="*/ 320365 w 340837"/>
              <a:gd name="connsiteY22" fmla="*/ 950709 h 2179007"/>
              <a:gd name="connsiteX23" fmla="*/ 258950 w 340837"/>
              <a:gd name="connsiteY23" fmla="*/ 998476 h 2179007"/>
              <a:gd name="connsiteX24" fmla="*/ 286246 w 340837"/>
              <a:gd name="connsiteY24" fmla="*/ 1032595 h 2179007"/>
              <a:gd name="connsiteX25" fmla="*/ 286246 w 340837"/>
              <a:gd name="connsiteY25" fmla="*/ 1032595 h 2179007"/>
              <a:gd name="connsiteX26" fmla="*/ 245303 w 340837"/>
              <a:gd name="connsiteY26" fmla="*/ 1073538 h 2179007"/>
              <a:gd name="connsiteX27" fmla="*/ 306718 w 340837"/>
              <a:gd name="connsiteY27" fmla="*/ 1121306 h 2179007"/>
              <a:gd name="connsiteX28" fmla="*/ 231655 w 340837"/>
              <a:gd name="connsiteY28" fmla="*/ 1155425 h 2179007"/>
              <a:gd name="connsiteX29" fmla="*/ 136121 w 340837"/>
              <a:gd name="connsiteY29" fmla="*/ 1196368 h 2179007"/>
              <a:gd name="connsiteX30" fmla="*/ 88353 w 340837"/>
              <a:gd name="connsiteY30" fmla="*/ 1203192 h 2179007"/>
              <a:gd name="connsiteX31" fmla="*/ 163416 w 340837"/>
              <a:gd name="connsiteY31" fmla="*/ 1237312 h 2179007"/>
              <a:gd name="connsiteX32" fmla="*/ 265774 w 340837"/>
              <a:gd name="connsiteY32" fmla="*/ 1250959 h 2179007"/>
              <a:gd name="connsiteX33" fmla="*/ 163416 w 340837"/>
              <a:gd name="connsiteY33" fmla="*/ 1312374 h 2179007"/>
              <a:gd name="connsiteX34" fmla="*/ 163416 w 340837"/>
              <a:gd name="connsiteY34" fmla="*/ 1394261 h 2179007"/>
              <a:gd name="connsiteX35" fmla="*/ 136121 w 340837"/>
              <a:gd name="connsiteY35" fmla="*/ 1428380 h 2179007"/>
              <a:gd name="connsiteX36" fmla="*/ 115649 w 340837"/>
              <a:gd name="connsiteY36" fmla="*/ 1476147 h 2179007"/>
              <a:gd name="connsiteX37" fmla="*/ 115649 w 340837"/>
              <a:gd name="connsiteY37" fmla="*/ 1476147 h 2179007"/>
              <a:gd name="connsiteX38" fmla="*/ 122473 w 340837"/>
              <a:gd name="connsiteY38" fmla="*/ 1537562 h 2179007"/>
              <a:gd name="connsiteX39" fmla="*/ 81530 w 340837"/>
              <a:gd name="connsiteY39" fmla="*/ 1592153 h 2179007"/>
              <a:gd name="connsiteX40" fmla="*/ 74706 w 340837"/>
              <a:gd name="connsiteY40" fmla="*/ 1687688 h 2179007"/>
              <a:gd name="connsiteX41" fmla="*/ 149768 w 340837"/>
              <a:gd name="connsiteY41" fmla="*/ 1721807 h 2179007"/>
              <a:gd name="connsiteX42" fmla="*/ 149768 w 340837"/>
              <a:gd name="connsiteY42" fmla="*/ 1721807 h 2179007"/>
              <a:gd name="connsiteX43" fmla="*/ 177064 w 340837"/>
              <a:gd name="connsiteY43" fmla="*/ 1769574 h 2179007"/>
              <a:gd name="connsiteX44" fmla="*/ 81530 w 340837"/>
              <a:gd name="connsiteY44" fmla="*/ 1817341 h 2179007"/>
              <a:gd name="connsiteX45" fmla="*/ 129297 w 340837"/>
              <a:gd name="connsiteY45" fmla="*/ 1906052 h 2179007"/>
              <a:gd name="connsiteX46" fmla="*/ 54234 w 340837"/>
              <a:gd name="connsiteY46" fmla="*/ 1940171 h 2179007"/>
              <a:gd name="connsiteX47" fmla="*/ 74706 w 340837"/>
              <a:gd name="connsiteY47" fmla="*/ 2022058 h 2179007"/>
              <a:gd name="connsiteX48" fmla="*/ 142945 w 340837"/>
              <a:gd name="connsiteY48" fmla="*/ 2063001 h 2179007"/>
              <a:gd name="connsiteX49" fmla="*/ 156592 w 340837"/>
              <a:gd name="connsiteY49" fmla="*/ 2110768 h 2179007"/>
              <a:gd name="connsiteX50" fmla="*/ 231655 w 340837"/>
              <a:gd name="connsiteY50" fmla="*/ 2124416 h 2179007"/>
              <a:gd name="connsiteX51" fmla="*/ 265774 w 340837"/>
              <a:gd name="connsiteY51" fmla="*/ 2179007 h 2179007"/>
              <a:gd name="connsiteX52" fmla="*/ 4508 w 340837"/>
              <a:gd name="connsiteY52" fmla="*/ 2168801 h 217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40837" h="2179007">
                <a:moveTo>
                  <a:pt x="0" y="10200"/>
                </a:moveTo>
                <a:cubicBezTo>
                  <a:pt x="137802" y="6441"/>
                  <a:pt x="219946" y="-13219"/>
                  <a:pt x="294138" y="14828"/>
                </a:cubicBezTo>
                <a:cubicBezTo>
                  <a:pt x="311899" y="75433"/>
                  <a:pt x="202441" y="120133"/>
                  <a:pt x="156592" y="172786"/>
                </a:cubicBezTo>
                <a:lnTo>
                  <a:pt x="238479" y="234201"/>
                </a:lnTo>
                <a:lnTo>
                  <a:pt x="204359" y="275144"/>
                </a:lnTo>
                <a:lnTo>
                  <a:pt x="313542" y="329735"/>
                </a:lnTo>
                <a:lnTo>
                  <a:pt x="340837" y="357031"/>
                </a:lnTo>
                <a:lnTo>
                  <a:pt x="279422" y="391150"/>
                </a:lnTo>
                <a:lnTo>
                  <a:pt x="258950" y="411622"/>
                </a:lnTo>
                <a:lnTo>
                  <a:pt x="293070" y="432094"/>
                </a:lnTo>
                <a:lnTo>
                  <a:pt x="231655" y="466213"/>
                </a:lnTo>
                <a:lnTo>
                  <a:pt x="224831" y="507156"/>
                </a:lnTo>
                <a:lnTo>
                  <a:pt x="177064" y="554924"/>
                </a:lnTo>
                <a:lnTo>
                  <a:pt x="279422" y="602691"/>
                </a:lnTo>
                <a:lnTo>
                  <a:pt x="286246" y="616338"/>
                </a:lnTo>
                <a:lnTo>
                  <a:pt x="163416" y="650458"/>
                </a:lnTo>
                <a:lnTo>
                  <a:pt x="136121" y="705049"/>
                </a:lnTo>
                <a:lnTo>
                  <a:pt x="299894" y="739168"/>
                </a:lnTo>
                <a:lnTo>
                  <a:pt x="299894" y="793759"/>
                </a:lnTo>
                <a:lnTo>
                  <a:pt x="231655" y="807407"/>
                </a:lnTo>
                <a:lnTo>
                  <a:pt x="299894" y="848350"/>
                </a:lnTo>
                <a:lnTo>
                  <a:pt x="293070" y="916589"/>
                </a:lnTo>
                <a:lnTo>
                  <a:pt x="320365" y="950709"/>
                </a:lnTo>
                <a:lnTo>
                  <a:pt x="258950" y="998476"/>
                </a:lnTo>
                <a:lnTo>
                  <a:pt x="286246" y="1032595"/>
                </a:lnTo>
                <a:lnTo>
                  <a:pt x="286246" y="1032595"/>
                </a:lnTo>
                <a:lnTo>
                  <a:pt x="245303" y="1073538"/>
                </a:lnTo>
                <a:lnTo>
                  <a:pt x="306718" y="1121306"/>
                </a:lnTo>
                <a:lnTo>
                  <a:pt x="231655" y="1155425"/>
                </a:lnTo>
                <a:lnTo>
                  <a:pt x="136121" y="1196368"/>
                </a:lnTo>
                <a:lnTo>
                  <a:pt x="88353" y="1203192"/>
                </a:lnTo>
                <a:lnTo>
                  <a:pt x="163416" y="1237312"/>
                </a:lnTo>
                <a:lnTo>
                  <a:pt x="265774" y="1250959"/>
                </a:lnTo>
                <a:lnTo>
                  <a:pt x="163416" y="1312374"/>
                </a:lnTo>
                <a:lnTo>
                  <a:pt x="163416" y="1394261"/>
                </a:lnTo>
                <a:lnTo>
                  <a:pt x="136121" y="1428380"/>
                </a:lnTo>
                <a:lnTo>
                  <a:pt x="115649" y="1476147"/>
                </a:lnTo>
                <a:lnTo>
                  <a:pt x="115649" y="1476147"/>
                </a:lnTo>
                <a:lnTo>
                  <a:pt x="122473" y="1537562"/>
                </a:lnTo>
                <a:lnTo>
                  <a:pt x="81530" y="1592153"/>
                </a:lnTo>
                <a:lnTo>
                  <a:pt x="74706" y="1687688"/>
                </a:lnTo>
                <a:lnTo>
                  <a:pt x="149768" y="1721807"/>
                </a:lnTo>
                <a:lnTo>
                  <a:pt x="149768" y="1721807"/>
                </a:lnTo>
                <a:lnTo>
                  <a:pt x="177064" y="1769574"/>
                </a:lnTo>
                <a:lnTo>
                  <a:pt x="81530" y="1817341"/>
                </a:lnTo>
                <a:lnTo>
                  <a:pt x="129297" y="1906052"/>
                </a:lnTo>
                <a:lnTo>
                  <a:pt x="54234" y="1940171"/>
                </a:lnTo>
                <a:lnTo>
                  <a:pt x="74706" y="2022058"/>
                </a:lnTo>
                <a:lnTo>
                  <a:pt x="142945" y="2063001"/>
                </a:lnTo>
                <a:lnTo>
                  <a:pt x="156592" y="2110768"/>
                </a:lnTo>
                <a:lnTo>
                  <a:pt x="231655" y="2124416"/>
                </a:lnTo>
                <a:lnTo>
                  <a:pt x="265774" y="2179007"/>
                </a:lnTo>
                <a:lnTo>
                  <a:pt x="4508" y="2168801"/>
                </a:lnTo>
              </a:path>
            </a:pathLst>
          </a:custGeom>
          <a:solidFill>
            <a:schemeClr val="accent2">
              <a:lumMod val="40000"/>
              <a:lumOff val="60000"/>
              <a:alpha val="60000"/>
            </a:schemeClr>
          </a:solidFill>
          <a:ln>
            <a:solidFill>
              <a:srgbClr val="00B0F0">
                <a:alpha val="80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Elbow Connector 6"/>
          <p:cNvCxnSpPr/>
          <p:nvPr/>
        </p:nvCxnSpPr>
        <p:spPr>
          <a:xfrm rot="5400000">
            <a:off x="583538" y="3368798"/>
            <a:ext cx="6863185" cy="115218"/>
          </a:xfrm>
          <a:prstGeom prst="bentConnector3">
            <a:avLst>
              <a:gd name="adj1" fmla="val 6948"/>
            </a:avLst>
          </a:prstGeom>
          <a:ln w="28575">
            <a:solidFill>
              <a:srgbClr val="6600FF"/>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263290" y="2883146"/>
            <a:ext cx="2946576" cy="369332"/>
          </a:xfrm>
          <a:prstGeom prst="rect">
            <a:avLst/>
          </a:prstGeom>
          <a:solidFill>
            <a:schemeClr val="bg1"/>
          </a:solidFill>
        </p:spPr>
        <p:txBody>
          <a:bodyPr wrap="none" rtlCol="0">
            <a:spAutoFit/>
          </a:bodyPr>
          <a:lstStyle/>
          <a:p>
            <a:r>
              <a:rPr lang="en-US" b="1" dirty="0" smtClean="0">
                <a:solidFill>
                  <a:srgbClr val="C00000"/>
                </a:solidFill>
                <a:latin typeface="+mn-lt"/>
              </a:rPr>
              <a:t>BASE OF THE USDW AT 2320’</a:t>
            </a:r>
            <a:endParaRPr lang="en-US" b="1" dirty="0">
              <a:solidFill>
                <a:srgbClr val="C00000"/>
              </a:solidFill>
              <a:latin typeface="+mn-lt"/>
            </a:endParaRPr>
          </a:p>
        </p:txBody>
      </p:sp>
      <p:cxnSp>
        <p:nvCxnSpPr>
          <p:cNvPr id="6" name="Straight Connector 5"/>
          <p:cNvCxnSpPr/>
          <p:nvPr/>
        </p:nvCxnSpPr>
        <p:spPr>
          <a:xfrm flipH="1">
            <a:off x="693095" y="3232404"/>
            <a:ext cx="7921707" cy="0"/>
          </a:xfrm>
          <a:prstGeom prst="line">
            <a:avLst/>
          </a:prstGeom>
          <a:ln w="34925">
            <a:solidFill>
              <a:srgbClr val="C00000"/>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8143665" y="6356350"/>
            <a:ext cx="762000" cy="365125"/>
          </a:xfrm>
        </p:spPr>
        <p:txBody>
          <a:bodyPr/>
          <a:lstStyle/>
          <a:p>
            <a:pPr>
              <a:defRPr/>
            </a:pPr>
            <a:fld id="{27C5B40F-12FC-4FE6-8760-DAF63670FF86}" type="slidenum">
              <a:rPr lang="en-US" smtClean="0">
                <a:solidFill>
                  <a:schemeClr val="bg2"/>
                </a:solidFill>
              </a:rPr>
              <a:pPr>
                <a:defRPr/>
              </a:pPr>
              <a:t>12</a:t>
            </a:fld>
            <a:endParaRPr lang="en-US" dirty="0">
              <a:solidFill>
                <a:schemeClr val="bg2"/>
              </a:solidFill>
            </a:endParaRPr>
          </a:p>
        </p:txBody>
      </p:sp>
    </p:spTree>
    <p:extLst>
      <p:ext uri="{BB962C8B-B14F-4D97-AF65-F5344CB8AC3E}">
        <p14:creationId xmlns:p14="http://schemas.microsoft.com/office/powerpoint/2010/main" val="13495179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29198" y="-5185"/>
            <a:ext cx="8085604" cy="6858000"/>
          </a:xfrm>
          <a:prstGeom prst="rect">
            <a:avLst/>
          </a:prstGeom>
        </p:spPr>
      </p:pic>
      <p:sp>
        <p:nvSpPr>
          <p:cNvPr id="56" name="Freeform 55"/>
          <p:cNvSpPr/>
          <p:nvPr/>
        </p:nvSpPr>
        <p:spPr>
          <a:xfrm>
            <a:off x="1294482" y="3222434"/>
            <a:ext cx="1074145" cy="3635566"/>
          </a:xfrm>
          <a:custGeom>
            <a:avLst/>
            <a:gdLst>
              <a:gd name="connsiteX0" fmla="*/ 11017 w 1074145"/>
              <a:gd name="connsiteY0" fmla="*/ 0 h 3635566"/>
              <a:gd name="connsiteX1" fmla="*/ 0 w 1074145"/>
              <a:gd name="connsiteY1" fmla="*/ 3635566 h 3635566"/>
              <a:gd name="connsiteX2" fmla="*/ 1063128 w 1074145"/>
              <a:gd name="connsiteY2" fmla="*/ 3635566 h 3635566"/>
              <a:gd name="connsiteX3" fmla="*/ 1024569 w 1074145"/>
              <a:gd name="connsiteY3" fmla="*/ 3608024 h 3635566"/>
              <a:gd name="connsiteX4" fmla="*/ 1046602 w 1074145"/>
              <a:gd name="connsiteY4" fmla="*/ 3552939 h 3635566"/>
              <a:gd name="connsiteX5" fmla="*/ 683046 w 1074145"/>
              <a:gd name="connsiteY5" fmla="*/ 3536414 h 3635566"/>
              <a:gd name="connsiteX6" fmla="*/ 1035585 w 1074145"/>
              <a:gd name="connsiteY6" fmla="*/ 3503364 h 3635566"/>
              <a:gd name="connsiteX7" fmla="*/ 275422 w 1074145"/>
              <a:gd name="connsiteY7" fmla="*/ 3475821 h 3635566"/>
              <a:gd name="connsiteX8" fmla="*/ 363557 w 1074145"/>
              <a:gd name="connsiteY8" fmla="*/ 3453788 h 3635566"/>
              <a:gd name="connsiteX9" fmla="*/ 115677 w 1074145"/>
              <a:gd name="connsiteY9" fmla="*/ 3415229 h 3635566"/>
              <a:gd name="connsiteX10" fmla="*/ 198304 w 1074145"/>
              <a:gd name="connsiteY10" fmla="*/ 3376670 h 3635566"/>
              <a:gd name="connsiteX11" fmla="*/ 545335 w 1074145"/>
              <a:gd name="connsiteY11" fmla="*/ 3354636 h 3635566"/>
              <a:gd name="connsiteX12" fmla="*/ 859316 w 1074145"/>
              <a:gd name="connsiteY12" fmla="*/ 3332602 h 3635566"/>
              <a:gd name="connsiteX13" fmla="*/ 336014 w 1074145"/>
              <a:gd name="connsiteY13" fmla="*/ 3305060 h 3635566"/>
              <a:gd name="connsiteX14" fmla="*/ 727113 w 1074145"/>
              <a:gd name="connsiteY14" fmla="*/ 3288535 h 3635566"/>
              <a:gd name="connsiteX15" fmla="*/ 330506 w 1074145"/>
              <a:gd name="connsiteY15" fmla="*/ 3266501 h 3635566"/>
              <a:gd name="connsiteX16" fmla="*/ 424149 w 1074145"/>
              <a:gd name="connsiteY16" fmla="*/ 3238959 h 3635566"/>
              <a:gd name="connsiteX17" fmla="*/ 919908 w 1074145"/>
              <a:gd name="connsiteY17" fmla="*/ 3227942 h 3635566"/>
              <a:gd name="connsiteX18" fmla="*/ 633470 w 1074145"/>
              <a:gd name="connsiteY18" fmla="*/ 3189383 h 3635566"/>
              <a:gd name="connsiteX19" fmla="*/ 897875 w 1074145"/>
              <a:gd name="connsiteY19" fmla="*/ 3167349 h 3635566"/>
              <a:gd name="connsiteX20" fmla="*/ 396607 w 1074145"/>
              <a:gd name="connsiteY20" fmla="*/ 3145315 h 3635566"/>
              <a:gd name="connsiteX21" fmla="*/ 600419 w 1074145"/>
              <a:gd name="connsiteY21" fmla="*/ 3123282 h 3635566"/>
              <a:gd name="connsiteX22" fmla="*/ 176270 w 1074145"/>
              <a:gd name="connsiteY22" fmla="*/ 3117773 h 3635566"/>
              <a:gd name="connsiteX23" fmla="*/ 99152 w 1074145"/>
              <a:gd name="connsiteY23" fmla="*/ 3090231 h 3635566"/>
              <a:gd name="connsiteX24" fmla="*/ 88135 w 1074145"/>
              <a:gd name="connsiteY24" fmla="*/ 3029638 h 3635566"/>
              <a:gd name="connsiteX25" fmla="*/ 231354 w 1074145"/>
              <a:gd name="connsiteY25" fmla="*/ 2996588 h 3635566"/>
              <a:gd name="connsiteX26" fmla="*/ 743638 w 1074145"/>
              <a:gd name="connsiteY26" fmla="*/ 2985571 h 3635566"/>
              <a:gd name="connsiteX27" fmla="*/ 462708 w 1074145"/>
              <a:gd name="connsiteY27" fmla="*/ 2969046 h 3635566"/>
              <a:gd name="connsiteX28" fmla="*/ 424149 w 1074145"/>
              <a:gd name="connsiteY28" fmla="*/ 2947012 h 3635566"/>
              <a:gd name="connsiteX29" fmla="*/ 352540 w 1074145"/>
              <a:gd name="connsiteY29" fmla="*/ 2919470 h 3635566"/>
              <a:gd name="connsiteX30" fmla="*/ 694063 w 1074145"/>
              <a:gd name="connsiteY30" fmla="*/ 2919470 h 3635566"/>
              <a:gd name="connsiteX31" fmla="*/ 804231 w 1074145"/>
              <a:gd name="connsiteY31" fmla="*/ 2886419 h 3635566"/>
              <a:gd name="connsiteX32" fmla="*/ 506776 w 1074145"/>
              <a:gd name="connsiteY32" fmla="*/ 2875402 h 3635566"/>
              <a:gd name="connsiteX33" fmla="*/ 523301 w 1074145"/>
              <a:gd name="connsiteY33" fmla="*/ 2853368 h 3635566"/>
              <a:gd name="connsiteX34" fmla="*/ 875841 w 1074145"/>
              <a:gd name="connsiteY34" fmla="*/ 2847860 h 3635566"/>
              <a:gd name="connsiteX35" fmla="*/ 649995 w 1074145"/>
              <a:gd name="connsiteY35" fmla="*/ 2825826 h 3635566"/>
              <a:gd name="connsiteX36" fmla="*/ 765672 w 1074145"/>
              <a:gd name="connsiteY36" fmla="*/ 2820318 h 3635566"/>
              <a:gd name="connsiteX37" fmla="*/ 649995 w 1074145"/>
              <a:gd name="connsiteY37" fmla="*/ 2809301 h 3635566"/>
              <a:gd name="connsiteX38" fmla="*/ 831773 w 1074145"/>
              <a:gd name="connsiteY38" fmla="*/ 2787267 h 3635566"/>
              <a:gd name="connsiteX39" fmla="*/ 705079 w 1074145"/>
              <a:gd name="connsiteY39" fmla="*/ 2765233 h 3635566"/>
              <a:gd name="connsiteX40" fmla="*/ 952959 w 1074145"/>
              <a:gd name="connsiteY40" fmla="*/ 2759725 h 3635566"/>
              <a:gd name="connsiteX41" fmla="*/ 1019060 w 1074145"/>
              <a:gd name="connsiteY41" fmla="*/ 2704641 h 3635566"/>
              <a:gd name="connsiteX42" fmla="*/ 936434 w 1074145"/>
              <a:gd name="connsiteY42" fmla="*/ 2693624 h 3635566"/>
              <a:gd name="connsiteX43" fmla="*/ 286438 w 1074145"/>
              <a:gd name="connsiteY43" fmla="*/ 2660573 h 3635566"/>
              <a:gd name="connsiteX44" fmla="*/ 336014 w 1074145"/>
              <a:gd name="connsiteY44" fmla="*/ 2610997 h 3635566"/>
              <a:gd name="connsiteX45" fmla="*/ 952959 w 1074145"/>
              <a:gd name="connsiteY45" fmla="*/ 2588964 h 3635566"/>
              <a:gd name="connsiteX46" fmla="*/ 1013552 w 1074145"/>
              <a:gd name="connsiteY46" fmla="*/ 2544896 h 3635566"/>
              <a:gd name="connsiteX47" fmla="*/ 875841 w 1074145"/>
              <a:gd name="connsiteY47" fmla="*/ 2528371 h 3635566"/>
              <a:gd name="connsiteX48" fmla="*/ 897875 w 1074145"/>
              <a:gd name="connsiteY48" fmla="*/ 2500829 h 3635566"/>
              <a:gd name="connsiteX49" fmla="*/ 947451 w 1074145"/>
              <a:gd name="connsiteY49" fmla="*/ 2500829 h 3635566"/>
              <a:gd name="connsiteX50" fmla="*/ 941942 w 1074145"/>
              <a:gd name="connsiteY50" fmla="*/ 2462270 h 3635566"/>
              <a:gd name="connsiteX51" fmla="*/ 892366 w 1074145"/>
              <a:gd name="connsiteY51" fmla="*/ 2440236 h 3635566"/>
              <a:gd name="connsiteX52" fmla="*/ 897875 w 1074145"/>
              <a:gd name="connsiteY52" fmla="*/ 2423711 h 3635566"/>
              <a:gd name="connsiteX53" fmla="*/ 1013552 w 1074145"/>
              <a:gd name="connsiteY53" fmla="*/ 2418202 h 3635566"/>
              <a:gd name="connsiteX54" fmla="*/ 997026 w 1074145"/>
              <a:gd name="connsiteY54" fmla="*/ 2390660 h 3635566"/>
              <a:gd name="connsiteX55" fmla="*/ 986010 w 1074145"/>
              <a:gd name="connsiteY55" fmla="*/ 2357609 h 3635566"/>
              <a:gd name="connsiteX56" fmla="*/ 1030077 w 1074145"/>
              <a:gd name="connsiteY56" fmla="*/ 2324559 h 3635566"/>
              <a:gd name="connsiteX57" fmla="*/ 914400 w 1074145"/>
              <a:gd name="connsiteY57" fmla="*/ 2286000 h 3635566"/>
              <a:gd name="connsiteX58" fmla="*/ 969484 w 1074145"/>
              <a:gd name="connsiteY58" fmla="*/ 2258458 h 3635566"/>
              <a:gd name="connsiteX59" fmla="*/ 870332 w 1074145"/>
              <a:gd name="connsiteY59" fmla="*/ 2247441 h 3635566"/>
              <a:gd name="connsiteX60" fmla="*/ 974993 w 1074145"/>
              <a:gd name="connsiteY60" fmla="*/ 2230915 h 3635566"/>
              <a:gd name="connsiteX61" fmla="*/ 947451 w 1074145"/>
              <a:gd name="connsiteY61" fmla="*/ 2219899 h 3635566"/>
              <a:gd name="connsiteX62" fmla="*/ 1046602 w 1074145"/>
              <a:gd name="connsiteY62" fmla="*/ 2175831 h 3635566"/>
              <a:gd name="connsiteX63" fmla="*/ 738130 w 1074145"/>
              <a:gd name="connsiteY63" fmla="*/ 2170323 h 3635566"/>
              <a:gd name="connsiteX64" fmla="*/ 688554 w 1074145"/>
              <a:gd name="connsiteY64" fmla="*/ 2142780 h 3635566"/>
              <a:gd name="connsiteX65" fmla="*/ 875841 w 1074145"/>
              <a:gd name="connsiteY65" fmla="*/ 2109730 h 3635566"/>
              <a:gd name="connsiteX66" fmla="*/ 721605 w 1074145"/>
              <a:gd name="connsiteY66" fmla="*/ 2104221 h 3635566"/>
              <a:gd name="connsiteX67" fmla="*/ 694063 w 1074145"/>
              <a:gd name="connsiteY67" fmla="*/ 2093205 h 3635566"/>
              <a:gd name="connsiteX68" fmla="*/ 611436 w 1074145"/>
              <a:gd name="connsiteY68" fmla="*/ 2076679 h 3635566"/>
              <a:gd name="connsiteX69" fmla="*/ 903383 w 1074145"/>
              <a:gd name="connsiteY69" fmla="*/ 2071171 h 3635566"/>
              <a:gd name="connsiteX70" fmla="*/ 958467 w 1074145"/>
              <a:gd name="connsiteY70" fmla="*/ 2049137 h 3635566"/>
              <a:gd name="connsiteX71" fmla="*/ 897875 w 1074145"/>
              <a:gd name="connsiteY71" fmla="*/ 2032612 h 3635566"/>
              <a:gd name="connsiteX72" fmla="*/ 743638 w 1074145"/>
              <a:gd name="connsiteY72" fmla="*/ 2027103 h 3635566"/>
              <a:gd name="connsiteX73" fmla="*/ 578385 w 1074145"/>
              <a:gd name="connsiteY73" fmla="*/ 1999561 h 3635566"/>
              <a:gd name="connsiteX74" fmla="*/ 776689 w 1074145"/>
              <a:gd name="connsiteY74" fmla="*/ 1972019 h 3635566"/>
              <a:gd name="connsiteX75" fmla="*/ 853807 w 1074145"/>
              <a:gd name="connsiteY75" fmla="*/ 1944477 h 3635566"/>
              <a:gd name="connsiteX76" fmla="*/ 798723 w 1074145"/>
              <a:gd name="connsiteY76" fmla="*/ 1922443 h 3635566"/>
              <a:gd name="connsiteX77" fmla="*/ 986010 w 1074145"/>
              <a:gd name="connsiteY77" fmla="*/ 1911426 h 3635566"/>
              <a:gd name="connsiteX78" fmla="*/ 1074145 w 1074145"/>
              <a:gd name="connsiteY78" fmla="*/ 1878376 h 3635566"/>
              <a:gd name="connsiteX79" fmla="*/ 798723 w 1074145"/>
              <a:gd name="connsiteY79" fmla="*/ 1850833 h 3635566"/>
              <a:gd name="connsiteX80" fmla="*/ 1024569 w 1074145"/>
              <a:gd name="connsiteY80" fmla="*/ 1817783 h 3635566"/>
              <a:gd name="connsiteX81" fmla="*/ 1046602 w 1074145"/>
              <a:gd name="connsiteY81" fmla="*/ 1779224 h 3635566"/>
              <a:gd name="connsiteX82" fmla="*/ 1030077 w 1074145"/>
              <a:gd name="connsiteY82" fmla="*/ 1757190 h 3635566"/>
              <a:gd name="connsiteX83" fmla="*/ 826265 w 1074145"/>
              <a:gd name="connsiteY83" fmla="*/ 1735156 h 3635566"/>
              <a:gd name="connsiteX84" fmla="*/ 616945 w 1074145"/>
              <a:gd name="connsiteY84" fmla="*/ 1735156 h 3635566"/>
              <a:gd name="connsiteX85" fmla="*/ 512284 w 1074145"/>
              <a:gd name="connsiteY85" fmla="*/ 1718631 h 3635566"/>
              <a:gd name="connsiteX86" fmla="*/ 914400 w 1074145"/>
              <a:gd name="connsiteY86" fmla="*/ 1702106 h 3635566"/>
              <a:gd name="connsiteX87" fmla="*/ 655504 w 1074145"/>
              <a:gd name="connsiteY87" fmla="*/ 1647021 h 3635566"/>
              <a:gd name="connsiteX88" fmla="*/ 633470 w 1074145"/>
              <a:gd name="connsiteY88" fmla="*/ 1630496 h 3635566"/>
              <a:gd name="connsiteX89" fmla="*/ 407624 w 1074145"/>
              <a:gd name="connsiteY89" fmla="*/ 1613971 h 3635566"/>
              <a:gd name="connsiteX90" fmla="*/ 815248 w 1074145"/>
              <a:gd name="connsiteY90" fmla="*/ 1591937 h 3635566"/>
              <a:gd name="connsiteX91" fmla="*/ 925417 w 1074145"/>
              <a:gd name="connsiteY91" fmla="*/ 1575412 h 3635566"/>
              <a:gd name="connsiteX92" fmla="*/ 721605 w 1074145"/>
              <a:gd name="connsiteY92" fmla="*/ 1547870 h 3635566"/>
              <a:gd name="connsiteX93" fmla="*/ 919908 w 1074145"/>
              <a:gd name="connsiteY93" fmla="*/ 1542361 h 3635566"/>
              <a:gd name="connsiteX94" fmla="*/ 980501 w 1074145"/>
              <a:gd name="connsiteY94" fmla="*/ 1498294 h 3635566"/>
              <a:gd name="connsiteX95" fmla="*/ 787706 w 1074145"/>
              <a:gd name="connsiteY95" fmla="*/ 1459735 h 3635566"/>
              <a:gd name="connsiteX96" fmla="*/ 980501 w 1074145"/>
              <a:gd name="connsiteY96" fmla="*/ 1448718 h 3635566"/>
              <a:gd name="connsiteX97" fmla="*/ 1057619 w 1074145"/>
              <a:gd name="connsiteY97" fmla="*/ 1415667 h 3635566"/>
              <a:gd name="connsiteX98" fmla="*/ 1035585 w 1074145"/>
              <a:gd name="connsiteY98" fmla="*/ 1377108 h 3635566"/>
              <a:gd name="connsiteX99" fmla="*/ 435166 w 1074145"/>
              <a:gd name="connsiteY99" fmla="*/ 1349566 h 3635566"/>
              <a:gd name="connsiteX100" fmla="*/ 793214 w 1074145"/>
              <a:gd name="connsiteY100" fmla="*/ 1311007 h 3635566"/>
              <a:gd name="connsiteX101" fmla="*/ 672029 w 1074145"/>
              <a:gd name="connsiteY101" fmla="*/ 1311007 h 3635566"/>
              <a:gd name="connsiteX102" fmla="*/ 638978 w 1074145"/>
              <a:gd name="connsiteY102" fmla="*/ 1266939 h 3635566"/>
              <a:gd name="connsiteX103" fmla="*/ 451691 w 1074145"/>
              <a:gd name="connsiteY103" fmla="*/ 1255923 h 3635566"/>
              <a:gd name="connsiteX104" fmla="*/ 556352 w 1074145"/>
              <a:gd name="connsiteY104" fmla="*/ 1233889 h 3635566"/>
              <a:gd name="connsiteX105" fmla="*/ 649995 w 1074145"/>
              <a:gd name="connsiteY105" fmla="*/ 1211855 h 3635566"/>
              <a:gd name="connsiteX106" fmla="*/ 501267 w 1074145"/>
              <a:gd name="connsiteY106" fmla="*/ 1195330 h 3635566"/>
              <a:gd name="connsiteX107" fmla="*/ 804231 w 1074145"/>
              <a:gd name="connsiteY107" fmla="*/ 1173296 h 3635566"/>
              <a:gd name="connsiteX108" fmla="*/ 749147 w 1074145"/>
              <a:gd name="connsiteY108" fmla="*/ 1140246 h 3635566"/>
              <a:gd name="connsiteX109" fmla="*/ 473725 w 1074145"/>
              <a:gd name="connsiteY109" fmla="*/ 1123720 h 3635566"/>
              <a:gd name="connsiteX110" fmla="*/ 473725 w 1074145"/>
              <a:gd name="connsiteY110" fmla="*/ 1101686 h 3635566"/>
              <a:gd name="connsiteX111" fmla="*/ 369065 w 1074145"/>
              <a:gd name="connsiteY111" fmla="*/ 1041094 h 3635566"/>
              <a:gd name="connsiteX112" fmla="*/ 495759 w 1074145"/>
              <a:gd name="connsiteY112" fmla="*/ 986009 h 3635566"/>
              <a:gd name="connsiteX113" fmla="*/ 848299 w 1074145"/>
              <a:gd name="connsiteY113" fmla="*/ 947450 h 3635566"/>
              <a:gd name="connsiteX114" fmla="*/ 986010 w 1074145"/>
              <a:gd name="connsiteY114" fmla="*/ 941942 h 3635566"/>
              <a:gd name="connsiteX115" fmla="*/ 997026 w 1074145"/>
              <a:gd name="connsiteY115" fmla="*/ 892366 h 3635566"/>
              <a:gd name="connsiteX116" fmla="*/ 853807 w 1074145"/>
              <a:gd name="connsiteY116" fmla="*/ 842790 h 3635566"/>
              <a:gd name="connsiteX117" fmla="*/ 1019060 w 1074145"/>
              <a:gd name="connsiteY117" fmla="*/ 809739 h 3635566"/>
              <a:gd name="connsiteX118" fmla="*/ 980501 w 1074145"/>
              <a:gd name="connsiteY118" fmla="*/ 782197 h 3635566"/>
              <a:gd name="connsiteX119" fmla="*/ 958467 w 1074145"/>
              <a:gd name="connsiteY119" fmla="*/ 732621 h 3635566"/>
              <a:gd name="connsiteX120" fmla="*/ 1013552 w 1074145"/>
              <a:gd name="connsiteY120" fmla="*/ 683046 h 3635566"/>
              <a:gd name="connsiteX121" fmla="*/ 969484 w 1074145"/>
              <a:gd name="connsiteY121" fmla="*/ 655503 h 3635566"/>
              <a:gd name="connsiteX122" fmla="*/ 991518 w 1074145"/>
              <a:gd name="connsiteY122" fmla="*/ 616944 h 3635566"/>
              <a:gd name="connsiteX123" fmla="*/ 776689 w 1074145"/>
              <a:gd name="connsiteY123" fmla="*/ 605927 h 3635566"/>
              <a:gd name="connsiteX124" fmla="*/ 435166 w 1074145"/>
              <a:gd name="connsiteY124" fmla="*/ 583894 h 3635566"/>
              <a:gd name="connsiteX125" fmla="*/ 429658 w 1074145"/>
              <a:gd name="connsiteY125" fmla="*/ 567368 h 3635566"/>
              <a:gd name="connsiteX126" fmla="*/ 738130 w 1074145"/>
              <a:gd name="connsiteY126" fmla="*/ 539826 h 3635566"/>
              <a:gd name="connsiteX127" fmla="*/ 848299 w 1074145"/>
              <a:gd name="connsiteY127" fmla="*/ 517793 h 3635566"/>
              <a:gd name="connsiteX128" fmla="*/ 908891 w 1074145"/>
              <a:gd name="connsiteY128" fmla="*/ 462708 h 3635566"/>
              <a:gd name="connsiteX129" fmla="*/ 782198 w 1074145"/>
              <a:gd name="connsiteY129" fmla="*/ 418641 h 3635566"/>
              <a:gd name="connsiteX130" fmla="*/ 875841 w 1074145"/>
              <a:gd name="connsiteY130" fmla="*/ 413132 h 3635566"/>
              <a:gd name="connsiteX131" fmla="*/ 776689 w 1074145"/>
              <a:gd name="connsiteY131" fmla="*/ 396607 h 3635566"/>
              <a:gd name="connsiteX132" fmla="*/ 925417 w 1074145"/>
              <a:gd name="connsiteY132" fmla="*/ 358048 h 3635566"/>
              <a:gd name="connsiteX133" fmla="*/ 583894 w 1074145"/>
              <a:gd name="connsiteY133" fmla="*/ 330506 h 3635566"/>
              <a:gd name="connsiteX134" fmla="*/ 699571 w 1074145"/>
              <a:gd name="connsiteY134" fmla="*/ 308472 h 3635566"/>
              <a:gd name="connsiteX135" fmla="*/ 705079 w 1074145"/>
              <a:gd name="connsiteY135" fmla="*/ 286438 h 3635566"/>
              <a:gd name="connsiteX136" fmla="*/ 479234 w 1074145"/>
              <a:gd name="connsiteY136" fmla="*/ 280930 h 3635566"/>
              <a:gd name="connsiteX137" fmla="*/ 732622 w 1074145"/>
              <a:gd name="connsiteY137" fmla="*/ 236862 h 3635566"/>
              <a:gd name="connsiteX138" fmla="*/ 462708 w 1074145"/>
              <a:gd name="connsiteY138" fmla="*/ 220337 h 3635566"/>
              <a:gd name="connsiteX139" fmla="*/ 418641 w 1074145"/>
              <a:gd name="connsiteY139" fmla="*/ 214829 h 3635566"/>
              <a:gd name="connsiteX140" fmla="*/ 666520 w 1074145"/>
              <a:gd name="connsiteY140" fmla="*/ 176270 h 3635566"/>
              <a:gd name="connsiteX141" fmla="*/ 936434 w 1074145"/>
              <a:gd name="connsiteY141" fmla="*/ 132202 h 3635566"/>
              <a:gd name="connsiteX142" fmla="*/ 969484 w 1074145"/>
              <a:gd name="connsiteY142" fmla="*/ 93643 h 3635566"/>
              <a:gd name="connsiteX143" fmla="*/ 969484 w 1074145"/>
              <a:gd name="connsiteY143" fmla="*/ 93643 h 3635566"/>
              <a:gd name="connsiteX144" fmla="*/ 980501 w 1074145"/>
              <a:gd name="connsiteY144" fmla="*/ 5508 h 3635566"/>
              <a:gd name="connsiteX145" fmla="*/ 11017 w 1074145"/>
              <a:gd name="connsiteY145" fmla="*/ 0 h 3635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074145" h="3635566">
                <a:moveTo>
                  <a:pt x="11017" y="0"/>
                </a:moveTo>
                <a:cubicBezTo>
                  <a:pt x="7345" y="1211855"/>
                  <a:pt x="3672" y="2423711"/>
                  <a:pt x="0" y="3635566"/>
                </a:cubicBezTo>
                <a:lnTo>
                  <a:pt x="1063128" y="3635566"/>
                </a:lnTo>
                <a:lnTo>
                  <a:pt x="1024569" y="3608024"/>
                </a:lnTo>
                <a:lnTo>
                  <a:pt x="1046602" y="3552939"/>
                </a:lnTo>
                <a:lnTo>
                  <a:pt x="683046" y="3536414"/>
                </a:lnTo>
                <a:lnTo>
                  <a:pt x="1035585" y="3503364"/>
                </a:lnTo>
                <a:lnTo>
                  <a:pt x="275422" y="3475821"/>
                </a:lnTo>
                <a:lnTo>
                  <a:pt x="363557" y="3453788"/>
                </a:lnTo>
                <a:lnTo>
                  <a:pt x="115677" y="3415229"/>
                </a:lnTo>
                <a:lnTo>
                  <a:pt x="198304" y="3376670"/>
                </a:lnTo>
                <a:lnTo>
                  <a:pt x="545335" y="3354636"/>
                </a:lnTo>
                <a:lnTo>
                  <a:pt x="859316" y="3332602"/>
                </a:lnTo>
                <a:lnTo>
                  <a:pt x="336014" y="3305060"/>
                </a:lnTo>
                <a:lnTo>
                  <a:pt x="727113" y="3288535"/>
                </a:lnTo>
                <a:lnTo>
                  <a:pt x="330506" y="3266501"/>
                </a:lnTo>
                <a:lnTo>
                  <a:pt x="424149" y="3238959"/>
                </a:lnTo>
                <a:lnTo>
                  <a:pt x="919908" y="3227942"/>
                </a:lnTo>
                <a:lnTo>
                  <a:pt x="633470" y="3189383"/>
                </a:lnTo>
                <a:lnTo>
                  <a:pt x="897875" y="3167349"/>
                </a:lnTo>
                <a:lnTo>
                  <a:pt x="396607" y="3145315"/>
                </a:lnTo>
                <a:lnTo>
                  <a:pt x="600419" y="3123282"/>
                </a:lnTo>
                <a:lnTo>
                  <a:pt x="176270" y="3117773"/>
                </a:lnTo>
                <a:lnTo>
                  <a:pt x="99152" y="3090231"/>
                </a:lnTo>
                <a:lnTo>
                  <a:pt x="88135" y="3029638"/>
                </a:lnTo>
                <a:lnTo>
                  <a:pt x="231354" y="2996588"/>
                </a:lnTo>
                <a:lnTo>
                  <a:pt x="743638" y="2985571"/>
                </a:lnTo>
                <a:lnTo>
                  <a:pt x="462708" y="2969046"/>
                </a:lnTo>
                <a:lnTo>
                  <a:pt x="424149" y="2947012"/>
                </a:lnTo>
                <a:lnTo>
                  <a:pt x="352540" y="2919470"/>
                </a:lnTo>
                <a:lnTo>
                  <a:pt x="694063" y="2919470"/>
                </a:lnTo>
                <a:lnTo>
                  <a:pt x="804231" y="2886419"/>
                </a:lnTo>
                <a:lnTo>
                  <a:pt x="506776" y="2875402"/>
                </a:lnTo>
                <a:lnTo>
                  <a:pt x="523301" y="2853368"/>
                </a:lnTo>
                <a:lnTo>
                  <a:pt x="875841" y="2847860"/>
                </a:lnTo>
                <a:lnTo>
                  <a:pt x="649995" y="2825826"/>
                </a:lnTo>
                <a:lnTo>
                  <a:pt x="765672" y="2820318"/>
                </a:lnTo>
                <a:lnTo>
                  <a:pt x="649995" y="2809301"/>
                </a:lnTo>
                <a:lnTo>
                  <a:pt x="831773" y="2787267"/>
                </a:lnTo>
                <a:lnTo>
                  <a:pt x="705079" y="2765233"/>
                </a:lnTo>
                <a:lnTo>
                  <a:pt x="952959" y="2759725"/>
                </a:lnTo>
                <a:lnTo>
                  <a:pt x="1019060" y="2704641"/>
                </a:lnTo>
                <a:lnTo>
                  <a:pt x="936434" y="2693624"/>
                </a:lnTo>
                <a:lnTo>
                  <a:pt x="286438" y="2660573"/>
                </a:lnTo>
                <a:lnTo>
                  <a:pt x="336014" y="2610997"/>
                </a:lnTo>
                <a:lnTo>
                  <a:pt x="952959" y="2588964"/>
                </a:lnTo>
                <a:lnTo>
                  <a:pt x="1013552" y="2544896"/>
                </a:lnTo>
                <a:lnTo>
                  <a:pt x="875841" y="2528371"/>
                </a:lnTo>
                <a:lnTo>
                  <a:pt x="897875" y="2500829"/>
                </a:lnTo>
                <a:lnTo>
                  <a:pt x="947451" y="2500829"/>
                </a:lnTo>
                <a:lnTo>
                  <a:pt x="941942" y="2462270"/>
                </a:lnTo>
                <a:lnTo>
                  <a:pt x="892366" y="2440236"/>
                </a:lnTo>
                <a:lnTo>
                  <a:pt x="897875" y="2423711"/>
                </a:lnTo>
                <a:lnTo>
                  <a:pt x="1013552" y="2418202"/>
                </a:lnTo>
                <a:lnTo>
                  <a:pt x="997026" y="2390660"/>
                </a:lnTo>
                <a:lnTo>
                  <a:pt x="986010" y="2357609"/>
                </a:lnTo>
                <a:lnTo>
                  <a:pt x="1030077" y="2324559"/>
                </a:lnTo>
                <a:lnTo>
                  <a:pt x="914400" y="2286000"/>
                </a:lnTo>
                <a:lnTo>
                  <a:pt x="969484" y="2258458"/>
                </a:lnTo>
                <a:lnTo>
                  <a:pt x="870332" y="2247441"/>
                </a:lnTo>
                <a:lnTo>
                  <a:pt x="974993" y="2230915"/>
                </a:lnTo>
                <a:lnTo>
                  <a:pt x="947451" y="2219899"/>
                </a:lnTo>
                <a:lnTo>
                  <a:pt x="1046602" y="2175831"/>
                </a:lnTo>
                <a:lnTo>
                  <a:pt x="738130" y="2170323"/>
                </a:lnTo>
                <a:lnTo>
                  <a:pt x="688554" y="2142780"/>
                </a:lnTo>
                <a:lnTo>
                  <a:pt x="875841" y="2109730"/>
                </a:lnTo>
                <a:lnTo>
                  <a:pt x="721605" y="2104221"/>
                </a:lnTo>
                <a:lnTo>
                  <a:pt x="694063" y="2093205"/>
                </a:lnTo>
                <a:lnTo>
                  <a:pt x="611436" y="2076679"/>
                </a:lnTo>
                <a:lnTo>
                  <a:pt x="903383" y="2071171"/>
                </a:lnTo>
                <a:lnTo>
                  <a:pt x="958467" y="2049137"/>
                </a:lnTo>
                <a:lnTo>
                  <a:pt x="897875" y="2032612"/>
                </a:lnTo>
                <a:lnTo>
                  <a:pt x="743638" y="2027103"/>
                </a:lnTo>
                <a:lnTo>
                  <a:pt x="578385" y="1999561"/>
                </a:lnTo>
                <a:lnTo>
                  <a:pt x="776689" y="1972019"/>
                </a:lnTo>
                <a:lnTo>
                  <a:pt x="853807" y="1944477"/>
                </a:lnTo>
                <a:lnTo>
                  <a:pt x="798723" y="1922443"/>
                </a:lnTo>
                <a:lnTo>
                  <a:pt x="986010" y="1911426"/>
                </a:lnTo>
                <a:lnTo>
                  <a:pt x="1074145" y="1878376"/>
                </a:lnTo>
                <a:lnTo>
                  <a:pt x="798723" y="1850833"/>
                </a:lnTo>
                <a:lnTo>
                  <a:pt x="1024569" y="1817783"/>
                </a:lnTo>
                <a:lnTo>
                  <a:pt x="1046602" y="1779224"/>
                </a:lnTo>
                <a:lnTo>
                  <a:pt x="1030077" y="1757190"/>
                </a:lnTo>
                <a:lnTo>
                  <a:pt x="826265" y="1735156"/>
                </a:lnTo>
                <a:lnTo>
                  <a:pt x="616945" y="1735156"/>
                </a:lnTo>
                <a:lnTo>
                  <a:pt x="512284" y="1718631"/>
                </a:lnTo>
                <a:lnTo>
                  <a:pt x="914400" y="1702106"/>
                </a:lnTo>
                <a:lnTo>
                  <a:pt x="655504" y="1647021"/>
                </a:lnTo>
                <a:lnTo>
                  <a:pt x="633470" y="1630496"/>
                </a:lnTo>
                <a:lnTo>
                  <a:pt x="407624" y="1613971"/>
                </a:lnTo>
                <a:lnTo>
                  <a:pt x="815248" y="1591937"/>
                </a:lnTo>
                <a:lnTo>
                  <a:pt x="925417" y="1575412"/>
                </a:lnTo>
                <a:lnTo>
                  <a:pt x="721605" y="1547870"/>
                </a:lnTo>
                <a:lnTo>
                  <a:pt x="919908" y="1542361"/>
                </a:lnTo>
                <a:lnTo>
                  <a:pt x="980501" y="1498294"/>
                </a:lnTo>
                <a:lnTo>
                  <a:pt x="787706" y="1459735"/>
                </a:lnTo>
                <a:lnTo>
                  <a:pt x="980501" y="1448718"/>
                </a:lnTo>
                <a:lnTo>
                  <a:pt x="1057619" y="1415667"/>
                </a:lnTo>
                <a:lnTo>
                  <a:pt x="1035585" y="1377108"/>
                </a:lnTo>
                <a:lnTo>
                  <a:pt x="435166" y="1349566"/>
                </a:lnTo>
                <a:lnTo>
                  <a:pt x="793214" y="1311007"/>
                </a:lnTo>
                <a:lnTo>
                  <a:pt x="672029" y="1311007"/>
                </a:lnTo>
                <a:lnTo>
                  <a:pt x="638978" y="1266939"/>
                </a:lnTo>
                <a:lnTo>
                  <a:pt x="451691" y="1255923"/>
                </a:lnTo>
                <a:lnTo>
                  <a:pt x="556352" y="1233889"/>
                </a:lnTo>
                <a:lnTo>
                  <a:pt x="649995" y="1211855"/>
                </a:lnTo>
                <a:lnTo>
                  <a:pt x="501267" y="1195330"/>
                </a:lnTo>
                <a:lnTo>
                  <a:pt x="804231" y="1173296"/>
                </a:lnTo>
                <a:lnTo>
                  <a:pt x="749147" y="1140246"/>
                </a:lnTo>
                <a:lnTo>
                  <a:pt x="473725" y="1123720"/>
                </a:lnTo>
                <a:lnTo>
                  <a:pt x="473725" y="1101686"/>
                </a:lnTo>
                <a:lnTo>
                  <a:pt x="369065" y="1041094"/>
                </a:lnTo>
                <a:lnTo>
                  <a:pt x="495759" y="986009"/>
                </a:lnTo>
                <a:lnTo>
                  <a:pt x="848299" y="947450"/>
                </a:lnTo>
                <a:lnTo>
                  <a:pt x="986010" y="941942"/>
                </a:lnTo>
                <a:lnTo>
                  <a:pt x="997026" y="892366"/>
                </a:lnTo>
                <a:lnTo>
                  <a:pt x="853807" y="842790"/>
                </a:lnTo>
                <a:lnTo>
                  <a:pt x="1019060" y="809739"/>
                </a:lnTo>
                <a:lnTo>
                  <a:pt x="980501" y="782197"/>
                </a:lnTo>
                <a:lnTo>
                  <a:pt x="958467" y="732621"/>
                </a:lnTo>
                <a:lnTo>
                  <a:pt x="1013552" y="683046"/>
                </a:lnTo>
                <a:lnTo>
                  <a:pt x="969484" y="655503"/>
                </a:lnTo>
                <a:lnTo>
                  <a:pt x="991518" y="616944"/>
                </a:lnTo>
                <a:lnTo>
                  <a:pt x="776689" y="605927"/>
                </a:lnTo>
                <a:lnTo>
                  <a:pt x="435166" y="583894"/>
                </a:lnTo>
                <a:lnTo>
                  <a:pt x="429658" y="567368"/>
                </a:lnTo>
                <a:lnTo>
                  <a:pt x="738130" y="539826"/>
                </a:lnTo>
                <a:lnTo>
                  <a:pt x="848299" y="517793"/>
                </a:lnTo>
                <a:lnTo>
                  <a:pt x="908891" y="462708"/>
                </a:lnTo>
                <a:lnTo>
                  <a:pt x="782198" y="418641"/>
                </a:lnTo>
                <a:lnTo>
                  <a:pt x="875841" y="413132"/>
                </a:lnTo>
                <a:lnTo>
                  <a:pt x="776689" y="396607"/>
                </a:lnTo>
                <a:lnTo>
                  <a:pt x="925417" y="358048"/>
                </a:lnTo>
                <a:lnTo>
                  <a:pt x="583894" y="330506"/>
                </a:lnTo>
                <a:lnTo>
                  <a:pt x="699571" y="308472"/>
                </a:lnTo>
                <a:lnTo>
                  <a:pt x="705079" y="286438"/>
                </a:lnTo>
                <a:lnTo>
                  <a:pt x="479234" y="280930"/>
                </a:lnTo>
                <a:lnTo>
                  <a:pt x="732622" y="236862"/>
                </a:lnTo>
                <a:lnTo>
                  <a:pt x="462708" y="220337"/>
                </a:lnTo>
                <a:lnTo>
                  <a:pt x="418641" y="214829"/>
                </a:lnTo>
                <a:lnTo>
                  <a:pt x="666520" y="176270"/>
                </a:lnTo>
                <a:lnTo>
                  <a:pt x="936434" y="132202"/>
                </a:lnTo>
                <a:lnTo>
                  <a:pt x="969484" y="93643"/>
                </a:lnTo>
                <a:lnTo>
                  <a:pt x="969484" y="93643"/>
                </a:lnTo>
                <a:lnTo>
                  <a:pt x="980501" y="5508"/>
                </a:lnTo>
                <a:lnTo>
                  <a:pt x="11017" y="0"/>
                </a:lnTo>
                <a:close/>
              </a:path>
            </a:pathLst>
          </a:custGeom>
          <a:solidFill>
            <a:schemeClr val="tx1">
              <a:lumMod val="65000"/>
              <a:lumOff val="35000"/>
              <a:alpha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3541950" y="-13648"/>
            <a:ext cx="804862" cy="4696016"/>
          </a:xfrm>
          <a:custGeom>
            <a:avLst/>
            <a:gdLst>
              <a:gd name="connsiteX0" fmla="*/ 436728 w 620973"/>
              <a:gd name="connsiteY0" fmla="*/ 0 h 4735773"/>
              <a:gd name="connsiteX1" fmla="*/ 313898 w 620973"/>
              <a:gd name="connsiteY1" fmla="*/ 20472 h 4735773"/>
              <a:gd name="connsiteX2" fmla="*/ 300251 w 620973"/>
              <a:gd name="connsiteY2" fmla="*/ 40944 h 4735773"/>
              <a:gd name="connsiteX3" fmla="*/ 450376 w 620973"/>
              <a:gd name="connsiteY3" fmla="*/ 88711 h 4735773"/>
              <a:gd name="connsiteX4" fmla="*/ 566382 w 620973"/>
              <a:gd name="connsiteY4" fmla="*/ 102358 h 4735773"/>
              <a:gd name="connsiteX5" fmla="*/ 395785 w 620973"/>
              <a:gd name="connsiteY5" fmla="*/ 136478 h 4735773"/>
              <a:gd name="connsiteX6" fmla="*/ 368489 w 620973"/>
              <a:gd name="connsiteY6" fmla="*/ 156949 h 4735773"/>
              <a:gd name="connsiteX7" fmla="*/ 293427 w 620973"/>
              <a:gd name="connsiteY7" fmla="*/ 191069 h 4735773"/>
              <a:gd name="connsiteX8" fmla="*/ 416257 w 620973"/>
              <a:gd name="connsiteY8" fmla="*/ 259308 h 4735773"/>
              <a:gd name="connsiteX9" fmla="*/ 484495 w 620973"/>
              <a:gd name="connsiteY9" fmla="*/ 272955 h 4735773"/>
              <a:gd name="connsiteX10" fmla="*/ 416257 w 620973"/>
              <a:gd name="connsiteY10" fmla="*/ 327547 h 4735773"/>
              <a:gd name="connsiteX11" fmla="*/ 388961 w 620973"/>
              <a:gd name="connsiteY11" fmla="*/ 361666 h 4735773"/>
              <a:gd name="connsiteX12" fmla="*/ 477671 w 620973"/>
              <a:gd name="connsiteY12" fmla="*/ 436729 h 4735773"/>
              <a:gd name="connsiteX13" fmla="*/ 388961 w 620973"/>
              <a:gd name="connsiteY13" fmla="*/ 443552 h 4735773"/>
              <a:gd name="connsiteX14" fmla="*/ 184245 w 620973"/>
              <a:gd name="connsiteY14" fmla="*/ 464024 h 4735773"/>
              <a:gd name="connsiteX15" fmla="*/ 191068 w 620973"/>
              <a:gd name="connsiteY15" fmla="*/ 491320 h 4735773"/>
              <a:gd name="connsiteX16" fmla="*/ 218364 w 620973"/>
              <a:gd name="connsiteY16" fmla="*/ 545911 h 4735773"/>
              <a:gd name="connsiteX17" fmla="*/ 375313 w 620973"/>
              <a:gd name="connsiteY17" fmla="*/ 580030 h 4735773"/>
              <a:gd name="connsiteX18" fmla="*/ 266131 w 620973"/>
              <a:gd name="connsiteY18" fmla="*/ 614149 h 4735773"/>
              <a:gd name="connsiteX19" fmla="*/ 218364 w 620973"/>
              <a:gd name="connsiteY19" fmla="*/ 668741 h 4735773"/>
              <a:gd name="connsiteX20" fmla="*/ 204716 w 620973"/>
              <a:gd name="connsiteY20" fmla="*/ 730155 h 4735773"/>
              <a:gd name="connsiteX21" fmla="*/ 348018 w 620973"/>
              <a:gd name="connsiteY21" fmla="*/ 805218 h 4735773"/>
              <a:gd name="connsiteX22" fmla="*/ 286603 w 620973"/>
              <a:gd name="connsiteY22" fmla="*/ 825690 h 4735773"/>
              <a:gd name="connsiteX23" fmla="*/ 518615 w 620973"/>
              <a:gd name="connsiteY23" fmla="*/ 887105 h 4735773"/>
              <a:gd name="connsiteX24" fmla="*/ 470848 w 620973"/>
              <a:gd name="connsiteY24" fmla="*/ 928048 h 4735773"/>
              <a:gd name="connsiteX25" fmla="*/ 620973 w 620973"/>
              <a:gd name="connsiteY25" fmla="*/ 989463 h 4735773"/>
              <a:gd name="connsiteX26" fmla="*/ 504967 w 620973"/>
              <a:gd name="connsiteY26" fmla="*/ 1016758 h 4735773"/>
              <a:gd name="connsiteX27" fmla="*/ 552734 w 620973"/>
              <a:gd name="connsiteY27" fmla="*/ 1057702 h 4735773"/>
              <a:gd name="connsiteX28" fmla="*/ 443552 w 620973"/>
              <a:gd name="connsiteY28" fmla="*/ 1091821 h 4735773"/>
              <a:gd name="connsiteX29" fmla="*/ 525439 w 620973"/>
              <a:gd name="connsiteY29" fmla="*/ 1132764 h 4735773"/>
              <a:gd name="connsiteX30" fmla="*/ 443552 w 620973"/>
              <a:gd name="connsiteY30" fmla="*/ 1153236 h 4735773"/>
              <a:gd name="connsiteX31" fmla="*/ 443552 w 620973"/>
              <a:gd name="connsiteY31" fmla="*/ 1153236 h 4735773"/>
              <a:gd name="connsiteX32" fmla="*/ 484495 w 620973"/>
              <a:gd name="connsiteY32" fmla="*/ 1269242 h 4735773"/>
              <a:gd name="connsiteX33" fmla="*/ 545910 w 620973"/>
              <a:gd name="connsiteY33" fmla="*/ 1296538 h 4735773"/>
              <a:gd name="connsiteX34" fmla="*/ 436728 w 620973"/>
              <a:gd name="connsiteY34" fmla="*/ 1337481 h 4735773"/>
              <a:gd name="connsiteX35" fmla="*/ 539086 w 620973"/>
              <a:gd name="connsiteY35" fmla="*/ 1412544 h 4735773"/>
              <a:gd name="connsiteX36" fmla="*/ 525439 w 620973"/>
              <a:gd name="connsiteY36" fmla="*/ 1439839 h 4735773"/>
              <a:gd name="connsiteX37" fmla="*/ 477671 w 620973"/>
              <a:gd name="connsiteY37" fmla="*/ 1508078 h 4735773"/>
              <a:gd name="connsiteX38" fmla="*/ 545910 w 620973"/>
              <a:gd name="connsiteY38" fmla="*/ 1535373 h 4735773"/>
              <a:gd name="connsiteX39" fmla="*/ 457200 w 620973"/>
              <a:gd name="connsiteY39" fmla="*/ 1562669 h 4735773"/>
              <a:gd name="connsiteX40" fmla="*/ 511791 w 620973"/>
              <a:gd name="connsiteY40" fmla="*/ 1596788 h 4735773"/>
              <a:gd name="connsiteX41" fmla="*/ 416257 w 620973"/>
              <a:gd name="connsiteY41" fmla="*/ 1617260 h 4735773"/>
              <a:gd name="connsiteX42" fmla="*/ 545910 w 620973"/>
              <a:gd name="connsiteY42" fmla="*/ 1658203 h 4735773"/>
              <a:gd name="connsiteX43" fmla="*/ 552734 w 620973"/>
              <a:gd name="connsiteY43" fmla="*/ 1705970 h 4735773"/>
              <a:gd name="connsiteX44" fmla="*/ 484495 w 620973"/>
              <a:gd name="connsiteY44" fmla="*/ 1849272 h 4735773"/>
              <a:gd name="connsiteX45" fmla="*/ 477671 w 620973"/>
              <a:gd name="connsiteY45" fmla="*/ 1890215 h 4735773"/>
              <a:gd name="connsiteX46" fmla="*/ 477671 w 620973"/>
              <a:gd name="connsiteY46" fmla="*/ 1903863 h 4735773"/>
              <a:gd name="connsiteX47" fmla="*/ 532262 w 620973"/>
              <a:gd name="connsiteY47" fmla="*/ 1944806 h 4735773"/>
              <a:gd name="connsiteX48" fmla="*/ 436728 w 620973"/>
              <a:gd name="connsiteY48" fmla="*/ 2006221 h 4735773"/>
              <a:gd name="connsiteX49" fmla="*/ 491319 w 620973"/>
              <a:gd name="connsiteY49" fmla="*/ 2074460 h 4735773"/>
              <a:gd name="connsiteX50" fmla="*/ 252483 w 620973"/>
              <a:gd name="connsiteY50" fmla="*/ 2122227 h 4735773"/>
              <a:gd name="connsiteX51" fmla="*/ 504967 w 620973"/>
              <a:gd name="connsiteY51" fmla="*/ 2169994 h 4735773"/>
              <a:gd name="connsiteX52" fmla="*/ 539086 w 620973"/>
              <a:gd name="connsiteY52" fmla="*/ 2190466 h 4735773"/>
              <a:gd name="connsiteX53" fmla="*/ 395785 w 620973"/>
              <a:gd name="connsiteY53" fmla="*/ 2251881 h 4735773"/>
              <a:gd name="connsiteX54" fmla="*/ 313898 w 620973"/>
              <a:gd name="connsiteY54" fmla="*/ 2279176 h 4735773"/>
              <a:gd name="connsiteX55" fmla="*/ 436728 w 620973"/>
              <a:gd name="connsiteY55" fmla="*/ 2333767 h 4735773"/>
              <a:gd name="connsiteX56" fmla="*/ 320722 w 620973"/>
              <a:gd name="connsiteY56" fmla="*/ 2395182 h 4735773"/>
              <a:gd name="connsiteX57" fmla="*/ 293427 w 620973"/>
              <a:gd name="connsiteY57" fmla="*/ 2436126 h 4735773"/>
              <a:gd name="connsiteX58" fmla="*/ 197892 w 620973"/>
              <a:gd name="connsiteY58" fmla="*/ 2442949 h 4735773"/>
              <a:gd name="connsiteX59" fmla="*/ 191068 w 620973"/>
              <a:gd name="connsiteY59" fmla="*/ 2504364 h 4735773"/>
              <a:gd name="connsiteX60" fmla="*/ 334370 w 620973"/>
              <a:gd name="connsiteY60" fmla="*/ 2545308 h 4735773"/>
              <a:gd name="connsiteX61" fmla="*/ 191068 w 620973"/>
              <a:gd name="connsiteY61" fmla="*/ 2668138 h 4735773"/>
              <a:gd name="connsiteX62" fmla="*/ 211540 w 620973"/>
              <a:gd name="connsiteY62" fmla="*/ 2729552 h 4735773"/>
              <a:gd name="connsiteX63" fmla="*/ 232012 w 620973"/>
              <a:gd name="connsiteY63" fmla="*/ 2770496 h 4735773"/>
              <a:gd name="connsiteX64" fmla="*/ 177421 w 620973"/>
              <a:gd name="connsiteY64" fmla="*/ 2818263 h 4735773"/>
              <a:gd name="connsiteX65" fmla="*/ 184245 w 620973"/>
              <a:gd name="connsiteY65" fmla="*/ 2900149 h 4735773"/>
              <a:gd name="connsiteX66" fmla="*/ 184245 w 620973"/>
              <a:gd name="connsiteY66" fmla="*/ 3022979 h 4735773"/>
              <a:gd name="connsiteX67" fmla="*/ 163773 w 620973"/>
              <a:gd name="connsiteY67" fmla="*/ 3022979 h 4735773"/>
              <a:gd name="connsiteX68" fmla="*/ 266131 w 620973"/>
              <a:gd name="connsiteY68" fmla="*/ 3098042 h 4735773"/>
              <a:gd name="connsiteX69" fmla="*/ 279779 w 620973"/>
              <a:gd name="connsiteY69" fmla="*/ 3145809 h 4735773"/>
              <a:gd name="connsiteX70" fmla="*/ 211540 w 620973"/>
              <a:gd name="connsiteY70" fmla="*/ 3193576 h 4735773"/>
              <a:gd name="connsiteX71" fmla="*/ 252483 w 620973"/>
              <a:gd name="connsiteY71" fmla="*/ 3241344 h 4735773"/>
              <a:gd name="connsiteX72" fmla="*/ 95534 w 620973"/>
              <a:gd name="connsiteY72" fmla="*/ 3254991 h 4735773"/>
              <a:gd name="connsiteX73" fmla="*/ 95534 w 620973"/>
              <a:gd name="connsiteY73" fmla="*/ 3254991 h 4735773"/>
              <a:gd name="connsiteX74" fmla="*/ 177421 w 620973"/>
              <a:gd name="connsiteY74" fmla="*/ 3295935 h 4735773"/>
              <a:gd name="connsiteX75" fmla="*/ 272955 w 620973"/>
              <a:gd name="connsiteY75" fmla="*/ 3330054 h 4735773"/>
              <a:gd name="connsiteX76" fmla="*/ 313898 w 620973"/>
              <a:gd name="connsiteY76" fmla="*/ 3384645 h 4735773"/>
              <a:gd name="connsiteX77" fmla="*/ 334370 w 620973"/>
              <a:gd name="connsiteY77" fmla="*/ 3391469 h 4735773"/>
              <a:gd name="connsiteX78" fmla="*/ 163773 w 620973"/>
              <a:gd name="connsiteY78" fmla="*/ 3411941 h 4735773"/>
              <a:gd name="connsiteX79" fmla="*/ 109182 w 620973"/>
              <a:gd name="connsiteY79" fmla="*/ 3459708 h 4735773"/>
              <a:gd name="connsiteX80" fmla="*/ 136477 w 620973"/>
              <a:gd name="connsiteY80" fmla="*/ 3507475 h 4735773"/>
              <a:gd name="connsiteX81" fmla="*/ 122830 w 620973"/>
              <a:gd name="connsiteY81" fmla="*/ 3562066 h 4735773"/>
              <a:gd name="connsiteX82" fmla="*/ 122830 w 620973"/>
              <a:gd name="connsiteY82" fmla="*/ 3562066 h 4735773"/>
              <a:gd name="connsiteX83" fmla="*/ 204716 w 620973"/>
              <a:gd name="connsiteY83" fmla="*/ 3630305 h 4735773"/>
              <a:gd name="connsiteX84" fmla="*/ 156949 w 620973"/>
              <a:gd name="connsiteY84" fmla="*/ 3671248 h 4735773"/>
              <a:gd name="connsiteX85" fmla="*/ 156949 w 620973"/>
              <a:gd name="connsiteY85" fmla="*/ 3759958 h 4735773"/>
              <a:gd name="connsiteX86" fmla="*/ 116006 w 620973"/>
              <a:gd name="connsiteY86" fmla="*/ 3794078 h 4735773"/>
              <a:gd name="connsiteX87" fmla="*/ 81886 w 620973"/>
              <a:gd name="connsiteY87" fmla="*/ 3807726 h 4735773"/>
              <a:gd name="connsiteX88" fmla="*/ 184245 w 620973"/>
              <a:gd name="connsiteY88" fmla="*/ 3882788 h 4735773"/>
              <a:gd name="connsiteX89" fmla="*/ 245660 w 620973"/>
              <a:gd name="connsiteY89" fmla="*/ 3957851 h 4735773"/>
              <a:gd name="connsiteX90" fmla="*/ 225188 w 620973"/>
              <a:gd name="connsiteY90" fmla="*/ 4019266 h 4735773"/>
              <a:gd name="connsiteX91" fmla="*/ 259307 w 620973"/>
              <a:gd name="connsiteY91" fmla="*/ 4053385 h 4735773"/>
              <a:gd name="connsiteX92" fmla="*/ 204716 w 620973"/>
              <a:gd name="connsiteY92" fmla="*/ 4087505 h 4735773"/>
              <a:gd name="connsiteX93" fmla="*/ 279779 w 620973"/>
              <a:gd name="connsiteY93" fmla="*/ 4121624 h 4735773"/>
              <a:gd name="connsiteX94" fmla="*/ 252483 w 620973"/>
              <a:gd name="connsiteY94" fmla="*/ 4169391 h 4735773"/>
              <a:gd name="connsiteX95" fmla="*/ 68239 w 620973"/>
              <a:gd name="connsiteY95" fmla="*/ 4223982 h 4735773"/>
              <a:gd name="connsiteX96" fmla="*/ 0 w 620973"/>
              <a:gd name="connsiteY96" fmla="*/ 4244454 h 4735773"/>
              <a:gd name="connsiteX97" fmla="*/ 34119 w 620973"/>
              <a:gd name="connsiteY97" fmla="*/ 4333164 h 4735773"/>
              <a:gd name="connsiteX98" fmla="*/ 68239 w 620973"/>
              <a:gd name="connsiteY98" fmla="*/ 4401403 h 4735773"/>
              <a:gd name="connsiteX99" fmla="*/ 68239 w 620973"/>
              <a:gd name="connsiteY99" fmla="*/ 4435523 h 4735773"/>
              <a:gd name="connsiteX100" fmla="*/ 40943 w 620973"/>
              <a:gd name="connsiteY100" fmla="*/ 4476466 h 4735773"/>
              <a:gd name="connsiteX101" fmla="*/ 13648 w 620973"/>
              <a:gd name="connsiteY101" fmla="*/ 4503761 h 4735773"/>
              <a:gd name="connsiteX102" fmla="*/ 95534 w 620973"/>
              <a:gd name="connsiteY102" fmla="*/ 4551529 h 4735773"/>
              <a:gd name="connsiteX103" fmla="*/ 20471 w 620973"/>
              <a:gd name="connsiteY103" fmla="*/ 4592472 h 4735773"/>
              <a:gd name="connsiteX104" fmla="*/ 197892 w 620973"/>
              <a:gd name="connsiteY104" fmla="*/ 4619767 h 4735773"/>
              <a:gd name="connsiteX105" fmla="*/ 225188 w 620973"/>
              <a:gd name="connsiteY105" fmla="*/ 4653887 h 4735773"/>
              <a:gd name="connsiteX106" fmla="*/ 163773 w 620973"/>
              <a:gd name="connsiteY106" fmla="*/ 4688006 h 4735773"/>
              <a:gd name="connsiteX107" fmla="*/ 163773 w 620973"/>
              <a:gd name="connsiteY107" fmla="*/ 4688006 h 4735773"/>
              <a:gd name="connsiteX108" fmla="*/ 102358 w 620973"/>
              <a:gd name="connsiteY108" fmla="*/ 4735773 h 4735773"/>
              <a:gd name="connsiteX0" fmla="*/ 0 w 788544"/>
              <a:gd name="connsiteY0" fmla="*/ 0 h 4735773"/>
              <a:gd name="connsiteX1" fmla="*/ 481469 w 788544"/>
              <a:gd name="connsiteY1" fmla="*/ 20472 h 4735773"/>
              <a:gd name="connsiteX2" fmla="*/ 467822 w 788544"/>
              <a:gd name="connsiteY2" fmla="*/ 40944 h 4735773"/>
              <a:gd name="connsiteX3" fmla="*/ 617947 w 788544"/>
              <a:gd name="connsiteY3" fmla="*/ 88711 h 4735773"/>
              <a:gd name="connsiteX4" fmla="*/ 733953 w 788544"/>
              <a:gd name="connsiteY4" fmla="*/ 102358 h 4735773"/>
              <a:gd name="connsiteX5" fmla="*/ 563356 w 788544"/>
              <a:gd name="connsiteY5" fmla="*/ 136478 h 4735773"/>
              <a:gd name="connsiteX6" fmla="*/ 536060 w 788544"/>
              <a:gd name="connsiteY6" fmla="*/ 156949 h 4735773"/>
              <a:gd name="connsiteX7" fmla="*/ 460998 w 788544"/>
              <a:gd name="connsiteY7" fmla="*/ 191069 h 4735773"/>
              <a:gd name="connsiteX8" fmla="*/ 583828 w 788544"/>
              <a:gd name="connsiteY8" fmla="*/ 259308 h 4735773"/>
              <a:gd name="connsiteX9" fmla="*/ 652066 w 788544"/>
              <a:gd name="connsiteY9" fmla="*/ 272955 h 4735773"/>
              <a:gd name="connsiteX10" fmla="*/ 583828 w 788544"/>
              <a:gd name="connsiteY10" fmla="*/ 327547 h 4735773"/>
              <a:gd name="connsiteX11" fmla="*/ 556532 w 788544"/>
              <a:gd name="connsiteY11" fmla="*/ 361666 h 4735773"/>
              <a:gd name="connsiteX12" fmla="*/ 645242 w 788544"/>
              <a:gd name="connsiteY12" fmla="*/ 436729 h 4735773"/>
              <a:gd name="connsiteX13" fmla="*/ 556532 w 788544"/>
              <a:gd name="connsiteY13" fmla="*/ 443552 h 4735773"/>
              <a:gd name="connsiteX14" fmla="*/ 351816 w 788544"/>
              <a:gd name="connsiteY14" fmla="*/ 464024 h 4735773"/>
              <a:gd name="connsiteX15" fmla="*/ 358639 w 788544"/>
              <a:gd name="connsiteY15" fmla="*/ 491320 h 4735773"/>
              <a:gd name="connsiteX16" fmla="*/ 385935 w 788544"/>
              <a:gd name="connsiteY16" fmla="*/ 545911 h 4735773"/>
              <a:gd name="connsiteX17" fmla="*/ 542884 w 788544"/>
              <a:gd name="connsiteY17" fmla="*/ 580030 h 4735773"/>
              <a:gd name="connsiteX18" fmla="*/ 433702 w 788544"/>
              <a:gd name="connsiteY18" fmla="*/ 614149 h 4735773"/>
              <a:gd name="connsiteX19" fmla="*/ 385935 w 788544"/>
              <a:gd name="connsiteY19" fmla="*/ 668741 h 4735773"/>
              <a:gd name="connsiteX20" fmla="*/ 372287 w 788544"/>
              <a:gd name="connsiteY20" fmla="*/ 730155 h 4735773"/>
              <a:gd name="connsiteX21" fmla="*/ 515589 w 788544"/>
              <a:gd name="connsiteY21" fmla="*/ 805218 h 4735773"/>
              <a:gd name="connsiteX22" fmla="*/ 454174 w 788544"/>
              <a:gd name="connsiteY22" fmla="*/ 825690 h 4735773"/>
              <a:gd name="connsiteX23" fmla="*/ 686186 w 788544"/>
              <a:gd name="connsiteY23" fmla="*/ 887105 h 4735773"/>
              <a:gd name="connsiteX24" fmla="*/ 638419 w 788544"/>
              <a:gd name="connsiteY24" fmla="*/ 928048 h 4735773"/>
              <a:gd name="connsiteX25" fmla="*/ 788544 w 788544"/>
              <a:gd name="connsiteY25" fmla="*/ 989463 h 4735773"/>
              <a:gd name="connsiteX26" fmla="*/ 672538 w 788544"/>
              <a:gd name="connsiteY26" fmla="*/ 1016758 h 4735773"/>
              <a:gd name="connsiteX27" fmla="*/ 720305 w 788544"/>
              <a:gd name="connsiteY27" fmla="*/ 1057702 h 4735773"/>
              <a:gd name="connsiteX28" fmla="*/ 611123 w 788544"/>
              <a:gd name="connsiteY28" fmla="*/ 1091821 h 4735773"/>
              <a:gd name="connsiteX29" fmla="*/ 693010 w 788544"/>
              <a:gd name="connsiteY29" fmla="*/ 1132764 h 4735773"/>
              <a:gd name="connsiteX30" fmla="*/ 611123 w 788544"/>
              <a:gd name="connsiteY30" fmla="*/ 1153236 h 4735773"/>
              <a:gd name="connsiteX31" fmla="*/ 611123 w 788544"/>
              <a:gd name="connsiteY31" fmla="*/ 1153236 h 4735773"/>
              <a:gd name="connsiteX32" fmla="*/ 652066 w 788544"/>
              <a:gd name="connsiteY32" fmla="*/ 1269242 h 4735773"/>
              <a:gd name="connsiteX33" fmla="*/ 713481 w 788544"/>
              <a:gd name="connsiteY33" fmla="*/ 1296538 h 4735773"/>
              <a:gd name="connsiteX34" fmla="*/ 604299 w 788544"/>
              <a:gd name="connsiteY34" fmla="*/ 1337481 h 4735773"/>
              <a:gd name="connsiteX35" fmla="*/ 706657 w 788544"/>
              <a:gd name="connsiteY35" fmla="*/ 1412544 h 4735773"/>
              <a:gd name="connsiteX36" fmla="*/ 693010 w 788544"/>
              <a:gd name="connsiteY36" fmla="*/ 1439839 h 4735773"/>
              <a:gd name="connsiteX37" fmla="*/ 645242 w 788544"/>
              <a:gd name="connsiteY37" fmla="*/ 1508078 h 4735773"/>
              <a:gd name="connsiteX38" fmla="*/ 713481 w 788544"/>
              <a:gd name="connsiteY38" fmla="*/ 1535373 h 4735773"/>
              <a:gd name="connsiteX39" fmla="*/ 624771 w 788544"/>
              <a:gd name="connsiteY39" fmla="*/ 1562669 h 4735773"/>
              <a:gd name="connsiteX40" fmla="*/ 679362 w 788544"/>
              <a:gd name="connsiteY40" fmla="*/ 1596788 h 4735773"/>
              <a:gd name="connsiteX41" fmla="*/ 583828 w 788544"/>
              <a:gd name="connsiteY41" fmla="*/ 1617260 h 4735773"/>
              <a:gd name="connsiteX42" fmla="*/ 713481 w 788544"/>
              <a:gd name="connsiteY42" fmla="*/ 1658203 h 4735773"/>
              <a:gd name="connsiteX43" fmla="*/ 720305 w 788544"/>
              <a:gd name="connsiteY43" fmla="*/ 1705970 h 4735773"/>
              <a:gd name="connsiteX44" fmla="*/ 652066 w 788544"/>
              <a:gd name="connsiteY44" fmla="*/ 1849272 h 4735773"/>
              <a:gd name="connsiteX45" fmla="*/ 645242 w 788544"/>
              <a:gd name="connsiteY45" fmla="*/ 1890215 h 4735773"/>
              <a:gd name="connsiteX46" fmla="*/ 645242 w 788544"/>
              <a:gd name="connsiteY46" fmla="*/ 1903863 h 4735773"/>
              <a:gd name="connsiteX47" fmla="*/ 699833 w 788544"/>
              <a:gd name="connsiteY47" fmla="*/ 1944806 h 4735773"/>
              <a:gd name="connsiteX48" fmla="*/ 604299 w 788544"/>
              <a:gd name="connsiteY48" fmla="*/ 2006221 h 4735773"/>
              <a:gd name="connsiteX49" fmla="*/ 658890 w 788544"/>
              <a:gd name="connsiteY49" fmla="*/ 2074460 h 4735773"/>
              <a:gd name="connsiteX50" fmla="*/ 420054 w 788544"/>
              <a:gd name="connsiteY50" fmla="*/ 2122227 h 4735773"/>
              <a:gd name="connsiteX51" fmla="*/ 672538 w 788544"/>
              <a:gd name="connsiteY51" fmla="*/ 2169994 h 4735773"/>
              <a:gd name="connsiteX52" fmla="*/ 706657 w 788544"/>
              <a:gd name="connsiteY52" fmla="*/ 2190466 h 4735773"/>
              <a:gd name="connsiteX53" fmla="*/ 563356 w 788544"/>
              <a:gd name="connsiteY53" fmla="*/ 2251881 h 4735773"/>
              <a:gd name="connsiteX54" fmla="*/ 481469 w 788544"/>
              <a:gd name="connsiteY54" fmla="*/ 2279176 h 4735773"/>
              <a:gd name="connsiteX55" fmla="*/ 604299 w 788544"/>
              <a:gd name="connsiteY55" fmla="*/ 2333767 h 4735773"/>
              <a:gd name="connsiteX56" fmla="*/ 488293 w 788544"/>
              <a:gd name="connsiteY56" fmla="*/ 2395182 h 4735773"/>
              <a:gd name="connsiteX57" fmla="*/ 460998 w 788544"/>
              <a:gd name="connsiteY57" fmla="*/ 2436126 h 4735773"/>
              <a:gd name="connsiteX58" fmla="*/ 365463 w 788544"/>
              <a:gd name="connsiteY58" fmla="*/ 2442949 h 4735773"/>
              <a:gd name="connsiteX59" fmla="*/ 358639 w 788544"/>
              <a:gd name="connsiteY59" fmla="*/ 2504364 h 4735773"/>
              <a:gd name="connsiteX60" fmla="*/ 501941 w 788544"/>
              <a:gd name="connsiteY60" fmla="*/ 2545308 h 4735773"/>
              <a:gd name="connsiteX61" fmla="*/ 358639 w 788544"/>
              <a:gd name="connsiteY61" fmla="*/ 2668138 h 4735773"/>
              <a:gd name="connsiteX62" fmla="*/ 379111 w 788544"/>
              <a:gd name="connsiteY62" fmla="*/ 2729552 h 4735773"/>
              <a:gd name="connsiteX63" fmla="*/ 399583 w 788544"/>
              <a:gd name="connsiteY63" fmla="*/ 2770496 h 4735773"/>
              <a:gd name="connsiteX64" fmla="*/ 344992 w 788544"/>
              <a:gd name="connsiteY64" fmla="*/ 2818263 h 4735773"/>
              <a:gd name="connsiteX65" fmla="*/ 351816 w 788544"/>
              <a:gd name="connsiteY65" fmla="*/ 2900149 h 4735773"/>
              <a:gd name="connsiteX66" fmla="*/ 351816 w 788544"/>
              <a:gd name="connsiteY66" fmla="*/ 3022979 h 4735773"/>
              <a:gd name="connsiteX67" fmla="*/ 331344 w 788544"/>
              <a:gd name="connsiteY67" fmla="*/ 3022979 h 4735773"/>
              <a:gd name="connsiteX68" fmla="*/ 433702 w 788544"/>
              <a:gd name="connsiteY68" fmla="*/ 3098042 h 4735773"/>
              <a:gd name="connsiteX69" fmla="*/ 447350 w 788544"/>
              <a:gd name="connsiteY69" fmla="*/ 3145809 h 4735773"/>
              <a:gd name="connsiteX70" fmla="*/ 379111 w 788544"/>
              <a:gd name="connsiteY70" fmla="*/ 3193576 h 4735773"/>
              <a:gd name="connsiteX71" fmla="*/ 420054 w 788544"/>
              <a:gd name="connsiteY71" fmla="*/ 3241344 h 4735773"/>
              <a:gd name="connsiteX72" fmla="*/ 263105 w 788544"/>
              <a:gd name="connsiteY72" fmla="*/ 3254991 h 4735773"/>
              <a:gd name="connsiteX73" fmla="*/ 263105 w 788544"/>
              <a:gd name="connsiteY73" fmla="*/ 3254991 h 4735773"/>
              <a:gd name="connsiteX74" fmla="*/ 344992 w 788544"/>
              <a:gd name="connsiteY74" fmla="*/ 3295935 h 4735773"/>
              <a:gd name="connsiteX75" fmla="*/ 440526 w 788544"/>
              <a:gd name="connsiteY75" fmla="*/ 3330054 h 4735773"/>
              <a:gd name="connsiteX76" fmla="*/ 481469 w 788544"/>
              <a:gd name="connsiteY76" fmla="*/ 3384645 h 4735773"/>
              <a:gd name="connsiteX77" fmla="*/ 501941 w 788544"/>
              <a:gd name="connsiteY77" fmla="*/ 3391469 h 4735773"/>
              <a:gd name="connsiteX78" fmla="*/ 331344 w 788544"/>
              <a:gd name="connsiteY78" fmla="*/ 3411941 h 4735773"/>
              <a:gd name="connsiteX79" fmla="*/ 276753 w 788544"/>
              <a:gd name="connsiteY79" fmla="*/ 3459708 h 4735773"/>
              <a:gd name="connsiteX80" fmla="*/ 304048 w 788544"/>
              <a:gd name="connsiteY80" fmla="*/ 3507475 h 4735773"/>
              <a:gd name="connsiteX81" fmla="*/ 290401 w 788544"/>
              <a:gd name="connsiteY81" fmla="*/ 3562066 h 4735773"/>
              <a:gd name="connsiteX82" fmla="*/ 290401 w 788544"/>
              <a:gd name="connsiteY82" fmla="*/ 3562066 h 4735773"/>
              <a:gd name="connsiteX83" fmla="*/ 372287 w 788544"/>
              <a:gd name="connsiteY83" fmla="*/ 3630305 h 4735773"/>
              <a:gd name="connsiteX84" fmla="*/ 324520 w 788544"/>
              <a:gd name="connsiteY84" fmla="*/ 3671248 h 4735773"/>
              <a:gd name="connsiteX85" fmla="*/ 324520 w 788544"/>
              <a:gd name="connsiteY85" fmla="*/ 3759958 h 4735773"/>
              <a:gd name="connsiteX86" fmla="*/ 283577 w 788544"/>
              <a:gd name="connsiteY86" fmla="*/ 3794078 h 4735773"/>
              <a:gd name="connsiteX87" fmla="*/ 249457 w 788544"/>
              <a:gd name="connsiteY87" fmla="*/ 3807726 h 4735773"/>
              <a:gd name="connsiteX88" fmla="*/ 351816 w 788544"/>
              <a:gd name="connsiteY88" fmla="*/ 3882788 h 4735773"/>
              <a:gd name="connsiteX89" fmla="*/ 413231 w 788544"/>
              <a:gd name="connsiteY89" fmla="*/ 3957851 h 4735773"/>
              <a:gd name="connsiteX90" fmla="*/ 392759 w 788544"/>
              <a:gd name="connsiteY90" fmla="*/ 4019266 h 4735773"/>
              <a:gd name="connsiteX91" fmla="*/ 426878 w 788544"/>
              <a:gd name="connsiteY91" fmla="*/ 4053385 h 4735773"/>
              <a:gd name="connsiteX92" fmla="*/ 372287 w 788544"/>
              <a:gd name="connsiteY92" fmla="*/ 4087505 h 4735773"/>
              <a:gd name="connsiteX93" fmla="*/ 447350 w 788544"/>
              <a:gd name="connsiteY93" fmla="*/ 4121624 h 4735773"/>
              <a:gd name="connsiteX94" fmla="*/ 420054 w 788544"/>
              <a:gd name="connsiteY94" fmla="*/ 4169391 h 4735773"/>
              <a:gd name="connsiteX95" fmla="*/ 235810 w 788544"/>
              <a:gd name="connsiteY95" fmla="*/ 4223982 h 4735773"/>
              <a:gd name="connsiteX96" fmla="*/ 167571 w 788544"/>
              <a:gd name="connsiteY96" fmla="*/ 4244454 h 4735773"/>
              <a:gd name="connsiteX97" fmla="*/ 201690 w 788544"/>
              <a:gd name="connsiteY97" fmla="*/ 4333164 h 4735773"/>
              <a:gd name="connsiteX98" fmla="*/ 235810 w 788544"/>
              <a:gd name="connsiteY98" fmla="*/ 4401403 h 4735773"/>
              <a:gd name="connsiteX99" fmla="*/ 235810 w 788544"/>
              <a:gd name="connsiteY99" fmla="*/ 4435523 h 4735773"/>
              <a:gd name="connsiteX100" fmla="*/ 208514 w 788544"/>
              <a:gd name="connsiteY100" fmla="*/ 4476466 h 4735773"/>
              <a:gd name="connsiteX101" fmla="*/ 181219 w 788544"/>
              <a:gd name="connsiteY101" fmla="*/ 4503761 h 4735773"/>
              <a:gd name="connsiteX102" fmla="*/ 263105 w 788544"/>
              <a:gd name="connsiteY102" fmla="*/ 4551529 h 4735773"/>
              <a:gd name="connsiteX103" fmla="*/ 188042 w 788544"/>
              <a:gd name="connsiteY103" fmla="*/ 4592472 h 4735773"/>
              <a:gd name="connsiteX104" fmla="*/ 365463 w 788544"/>
              <a:gd name="connsiteY104" fmla="*/ 4619767 h 4735773"/>
              <a:gd name="connsiteX105" fmla="*/ 392759 w 788544"/>
              <a:gd name="connsiteY105" fmla="*/ 4653887 h 4735773"/>
              <a:gd name="connsiteX106" fmla="*/ 331344 w 788544"/>
              <a:gd name="connsiteY106" fmla="*/ 4688006 h 4735773"/>
              <a:gd name="connsiteX107" fmla="*/ 331344 w 788544"/>
              <a:gd name="connsiteY107" fmla="*/ 4688006 h 4735773"/>
              <a:gd name="connsiteX108" fmla="*/ 269929 w 788544"/>
              <a:gd name="connsiteY108" fmla="*/ 4735773 h 4735773"/>
              <a:gd name="connsiteX0" fmla="*/ 0 w 788544"/>
              <a:gd name="connsiteY0" fmla="*/ 0 h 4735773"/>
              <a:gd name="connsiteX1" fmla="*/ 648447 w 788544"/>
              <a:gd name="connsiteY1" fmla="*/ 4570 h 4735773"/>
              <a:gd name="connsiteX2" fmla="*/ 467822 w 788544"/>
              <a:gd name="connsiteY2" fmla="*/ 40944 h 4735773"/>
              <a:gd name="connsiteX3" fmla="*/ 617947 w 788544"/>
              <a:gd name="connsiteY3" fmla="*/ 88711 h 4735773"/>
              <a:gd name="connsiteX4" fmla="*/ 733953 w 788544"/>
              <a:gd name="connsiteY4" fmla="*/ 102358 h 4735773"/>
              <a:gd name="connsiteX5" fmla="*/ 563356 w 788544"/>
              <a:gd name="connsiteY5" fmla="*/ 136478 h 4735773"/>
              <a:gd name="connsiteX6" fmla="*/ 536060 w 788544"/>
              <a:gd name="connsiteY6" fmla="*/ 156949 h 4735773"/>
              <a:gd name="connsiteX7" fmla="*/ 460998 w 788544"/>
              <a:gd name="connsiteY7" fmla="*/ 191069 h 4735773"/>
              <a:gd name="connsiteX8" fmla="*/ 583828 w 788544"/>
              <a:gd name="connsiteY8" fmla="*/ 259308 h 4735773"/>
              <a:gd name="connsiteX9" fmla="*/ 652066 w 788544"/>
              <a:gd name="connsiteY9" fmla="*/ 272955 h 4735773"/>
              <a:gd name="connsiteX10" fmla="*/ 583828 w 788544"/>
              <a:gd name="connsiteY10" fmla="*/ 327547 h 4735773"/>
              <a:gd name="connsiteX11" fmla="*/ 556532 w 788544"/>
              <a:gd name="connsiteY11" fmla="*/ 361666 h 4735773"/>
              <a:gd name="connsiteX12" fmla="*/ 645242 w 788544"/>
              <a:gd name="connsiteY12" fmla="*/ 436729 h 4735773"/>
              <a:gd name="connsiteX13" fmla="*/ 556532 w 788544"/>
              <a:gd name="connsiteY13" fmla="*/ 443552 h 4735773"/>
              <a:gd name="connsiteX14" fmla="*/ 351816 w 788544"/>
              <a:gd name="connsiteY14" fmla="*/ 464024 h 4735773"/>
              <a:gd name="connsiteX15" fmla="*/ 358639 w 788544"/>
              <a:gd name="connsiteY15" fmla="*/ 491320 h 4735773"/>
              <a:gd name="connsiteX16" fmla="*/ 385935 w 788544"/>
              <a:gd name="connsiteY16" fmla="*/ 545911 h 4735773"/>
              <a:gd name="connsiteX17" fmla="*/ 542884 w 788544"/>
              <a:gd name="connsiteY17" fmla="*/ 580030 h 4735773"/>
              <a:gd name="connsiteX18" fmla="*/ 433702 w 788544"/>
              <a:gd name="connsiteY18" fmla="*/ 614149 h 4735773"/>
              <a:gd name="connsiteX19" fmla="*/ 385935 w 788544"/>
              <a:gd name="connsiteY19" fmla="*/ 668741 h 4735773"/>
              <a:gd name="connsiteX20" fmla="*/ 372287 w 788544"/>
              <a:gd name="connsiteY20" fmla="*/ 730155 h 4735773"/>
              <a:gd name="connsiteX21" fmla="*/ 515589 w 788544"/>
              <a:gd name="connsiteY21" fmla="*/ 805218 h 4735773"/>
              <a:gd name="connsiteX22" fmla="*/ 454174 w 788544"/>
              <a:gd name="connsiteY22" fmla="*/ 825690 h 4735773"/>
              <a:gd name="connsiteX23" fmla="*/ 686186 w 788544"/>
              <a:gd name="connsiteY23" fmla="*/ 887105 h 4735773"/>
              <a:gd name="connsiteX24" fmla="*/ 638419 w 788544"/>
              <a:gd name="connsiteY24" fmla="*/ 928048 h 4735773"/>
              <a:gd name="connsiteX25" fmla="*/ 788544 w 788544"/>
              <a:gd name="connsiteY25" fmla="*/ 989463 h 4735773"/>
              <a:gd name="connsiteX26" fmla="*/ 672538 w 788544"/>
              <a:gd name="connsiteY26" fmla="*/ 1016758 h 4735773"/>
              <a:gd name="connsiteX27" fmla="*/ 720305 w 788544"/>
              <a:gd name="connsiteY27" fmla="*/ 1057702 h 4735773"/>
              <a:gd name="connsiteX28" fmla="*/ 611123 w 788544"/>
              <a:gd name="connsiteY28" fmla="*/ 1091821 h 4735773"/>
              <a:gd name="connsiteX29" fmla="*/ 693010 w 788544"/>
              <a:gd name="connsiteY29" fmla="*/ 1132764 h 4735773"/>
              <a:gd name="connsiteX30" fmla="*/ 611123 w 788544"/>
              <a:gd name="connsiteY30" fmla="*/ 1153236 h 4735773"/>
              <a:gd name="connsiteX31" fmla="*/ 611123 w 788544"/>
              <a:gd name="connsiteY31" fmla="*/ 1153236 h 4735773"/>
              <a:gd name="connsiteX32" fmla="*/ 652066 w 788544"/>
              <a:gd name="connsiteY32" fmla="*/ 1269242 h 4735773"/>
              <a:gd name="connsiteX33" fmla="*/ 713481 w 788544"/>
              <a:gd name="connsiteY33" fmla="*/ 1296538 h 4735773"/>
              <a:gd name="connsiteX34" fmla="*/ 604299 w 788544"/>
              <a:gd name="connsiteY34" fmla="*/ 1337481 h 4735773"/>
              <a:gd name="connsiteX35" fmla="*/ 706657 w 788544"/>
              <a:gd name="connsiteY35" fmla="*/ 1412544 h 4735773"/>
              <a:gd name="connsiteX36" fmla="*/ 693010 w 788544"/>
              <a:gd name="connsiteY36" fmla="*/ 1439839 h 4735773"/>
              <a:gd name="connsiteX37" fmla="*/ 645242 w 788544"/>
              <a:gd name="connsiteY37" fmla="*/ 1508078 h 4735773"/>
              <a:gd name="connsiteX38" fmla="*/ 713481 w 788544"/>
              <a:gd name="connsiteY38" fmla="*/ 1535373 h 4735773"/>
              <a:gd name="connsiteX39" fmla="*/ 624771 w 788544"/>
              <a:gd name="connsiteY39" fmla="*/ 1562669 h 4735773"/>
              <a:gd name="connsiteX40" fmla="*/ 679362 w 788544"/>
              <a:gd name="connsiteY40" fmla="*/ 1596788 h 4735773"/>
              <a:gd name="connsiteX41" fmla="*/ 583828 w 788544"/>
              <a:gd name="connsiteY41" fmla="*/ 1617260 h 4735773"/>
              <a:gd name="connsiteX42" fmla="*/ 713481 w 788544"/>
              <a:gd name="connsiteY42" fmla="*/ 1658203 h 4735773"/>
              <a:gd name="connsiteX43" fmla="*/ 720305 w 788544"/>
              <a:gd name="connsiteY43" fmla="*/ 1705970 h 4735773"/>
              <a:gd name="connsiteX44" fmla="*/ 652066 w 788544"/>
              <a:gd name="connsiteY44" fmla="*/ 1849272 h 4735773"/>
              <a:gd name="connsiteX45" fmla="*/ 645242 w 788544"/>
              <a:gd name="connsiteY45" fmla="*/ 1890215 h 4735773"/>
              <a:gd name="connsiteX46" fmla="*/ 645242 w 788544"/>
              <a:gd name="connsiteY46" fmla="*/ 1903863 h 4735773"/>
              <a:gd name="connsiteX47" fmla="*/ 699833 w 788544"/>
              <a:gd name="connsiteY47" fmla="*/ 1944806 h 4735773"/>
              <a:gd name="connsiteX48" fmla="*/ 604299 w 788544"/>
              <a:gd name="connsiteY48" fmla="*/ 2006221 h 4735773"/>
              <a:gd name="connsiteX49" fmla="*/ 658890 w 788544"/>
              <a:gd name="connsiteY49" fmla="*/ 2074460 h 4735773"/>
              <a:gd name="connsiteX50" fmla="*/ 420054 w 788544"/>
              <a:gd name="connsiteY50" fmla="*/ 2122227 h 4735773"/>
              <a:gd name="connsiteX51" fmla="*/ 672538 w 788544"/>
              <a:gd name="connsiteY51" fmla="*/ 2169994 h 4735773"/>
              <a:gd name="connsiteX52" fmla="*/ 706657 w 788544"/>
              <a:gd name="connsiteY52" fmla="*/ 2190466 h 4735773"/>
              <a:gd name="connsiteX53" fmla="*/ 563356 w 788544"/>
              <a:gd name="connsiteY53" fmla="*/ 2251881 h 4735773"/>
              <a:gd name="connsiteX54" fmla="*/ 481469 w 788544"/>
              <a:gd name="connsiteY54" fmla="*/ 2279176 h 4735773"/>
              <a:gd name="connsiteX55" fmla="*/ 604299 w 788544"/>
              <a:gd name="connsiteY55" fmla="*/ 2333767 h 4735773"/>
              <a:gd name="connsiteX56" fmla="*/ 488293 w 788544"/>
              <a:gd name="connsiteY56" fmla="*/ 2395182 h 4735773"/>
              <a:gd name="connsiteX57" fmla="*/ 460998 w 788544"/>
              <a:gd name="connsiteY57" fmla="*/ 2436126 h 4735773"/>
              <a:gd name="connsiteX58" fmla="*/ 365463 w 788544"/>
              <a:gd name="connsiteY58" fmla="*/ 2442949 h 4735773"/>
              <a:gd name="connsiteX59" fmla="*/ 358639 w 788544"/>
              <a:gd name="connsiteY59" fmla="*/ 2504364 h 4735773"/>
              <a:gd name="connsiteX60" fmla="*/ 501941 w 788544"/>
              <a:gd name="connsiteY60" fmla="*/ 2545308 h 4735773"/>
              <a:gd name="connsiteX61" fmla="*/ 358639 w 788544"/>
              <a:gd name="connsiteY61" fmla="*/ 2668138 h 4735773"/>
              <a:gd name="connsiteX62" fmla="*/ 379111 w 788544"/>
              <a:gd name="connsiteY62" fmla="*/ 2729552 h 4735773"/>
              <a:gd name="connsiteX63" fmla="*/ 399583 w 788544"/>
              <a:gd name="connsiteY63" fmla="*/ 2770496 h 4735773"/>
              <a:gd name="connsiteX64" fmla="*/ 344992 w 788544"/>
              <a:gd name="connsiteY64" fmla="*/ 2818263 h 4735773"/>
              <a:gd name="connsiteX65" fmla="*/ 351816 w 788544"/>
              <a:gd name="connsiteY65" fmla="*/ 2900149 h 4735773"/>
              <a:gd name="connsiteX66" fmla="*/ 351816 w 788544"/>
              <a:gd name="connsiteY66" fmla="*/ 3022979 h 4735773"/>
              <a:gd name="connsiteX67" fmla="*/ 331344 w 788544"/>
              <a:gd name="connsiteY67" fmla="*/ 3022979 h 4735773"/>
              <a:gd name="connsiteX68" fmla="*/ 433702 w 788544"/>
              <a:gd name="connsiteY68" fmla="*/ 3098042 h 4735773"/>
              <a:gd name="connsiteX69" fmla="*/ 447350 w 788544"/>
              <a:gd name="connsiteY69" fmla="*/ 3145809 h 4735773"/>
              <a:gd name="connsiteX70" fmla="*/ 379111 w 788544"/>
              <a:gd name="connsiteY70" fmla="*/ 3193576 h 4735773"/>
              <a:gd name="connsiteX71" fmla="*/ 420054 w 788544"/>
              <a:gd name="connsiteY71" fmla="*/ 3241344 h 4735773"/>
              <a:gd name="connsiteX72" fmla="*/ 263105 w 788544"/>
              <a:gd name="connsiteY72" fmla="*/ 3254991 h 4735773"/>
              <a:gd name="connsiteX73" fmla="*/ 263105 w 788544"/>
              <a:gd name="connsiteY73" fmla="*/ 3254991 h 4735773"/>
              <a:gd name="connsiteX74" fmla="*/ 344992 w 788544"/>
              <a:gd name="connsiteY74" fmla="*/ 3295935 h 4735773"/>
              <a:gd name="connsiteX75" fmla="*/ 440526 w 788544"/>
              <a:gd name="connsiteY75" fmla="*/ 3330054 h 4735773"/>
              <a:gd name="connsiteX76" fmla="*/ 481469 w 788544"/>
              <a:gd name="connsiteY76" fmla="*/ 3384645 h 4735773"/>
              <a:gd name="connsiteX77" fmla="*/ 501941 w 788544"/>
              <a:gd name="connsiteY77" fmla="*/ 3391469 h 4735773"/>
              <a:gd name="connsiteX78" fmla="*/ 331344 w 788544"/>
              <a:gd name="connsiteY78" fmla="*/ 3411941 h 4735773"/>
              <a:gd name="connsiteX79" fmla="*/ 276753 w 788544"/>
              <a:gd name="connsiteY79" fmla="*/ 3459708 h 4735773"/>
              <a:gd name="connsiteX80" fmla="*/ 304048 w 788544"/>
              <a:gd name="connsiteY80" fmla="*/ 3507475 h 4735773"/>
              <a:gd name="connsiteX81" fmla="*/ 290401 w 788544"/>
              <a:gd name="connsiteY81" fmla="*/ 3562066 h 4735773"/>
              <a:gd name="connsiteX82" fmla="*/ 290401 w 788544"/>
              <a:gd name="connsiteY82" fmla="*/ 3562066 h 4735773"/>
              <a:gd name="connsiteX83" fmla="*/ 372287 w 788544"/>
              <a:gd name="connsiteY83" fmla="*/ 3630305 h 4735773"/>
              <a:gd name="connsiteX84" fmla="*/ 324520 w 788544"/>
              <a:gd name="connsiteY84" fmla="*/ 3671248 h 4735773"/>
              <a:gd name="connsiteX85" fmla="*/ 324520 w 788544"/>
              <a:gd name="connsiteY85" fmla="*/ 3759958 h 4735773"/>
              <a:gd name="connsiteX86" fmla="*/ 283577 w 788544"/>
              <a:gd name="connsiteY86" fmla="*/ 3794078 h 4735773"/>
              <a:gd name="connsiteX87" fmla="*/ 249457 w 788544"/>
              <a:gd name="connsiteY87" fmla="*/ 3807726 h 4735773"/>
              <a:gd name="connsiteX88" fmla="*/ 351816 w 788544"/>
              <a:gd name="connsiteY88" fmla="*/ 3882788 h 4735773"/>
              <a:gd name="connsiteX89" fmla="*/ 413231 w 788544"/>
              <a:gd name="connsiteY89" fmla="*/ 3957851 h 4735773"/>
              <a:gd name="connsiteX90" fmla="*/ 392759 w 788544"/>
              <a:gd name="connsiteY90" fmla="*/ 4019266 h 4735773"/>
              <a:gd name="connsiteX91" fmla="*/ 426878 w 788544"/>
              <a:gd name="connsiteY91" fmla="*/ 4053385 h 4735773"/>
              <a:gd name="connsiteX92" fmla="*/ 372287 w 788544"/>
              <a:gd name="connsiteY92" fmla="*/ 4087505 h 4735773"/>
              <a:gd name="connsiteX93" fmla="*/ 447350 w 788544"/>
              <a:gd name="connsiteY93" fmla="*/ 4121624 h 4735773"/>
              <a:gd name="connsiteX94" fmla="*/ 420054 w 788544"/>
              <a:gd name="connsiteY94" fmla="*/ 4169391 h 4735773"/>
              <a:gd name="connsiteX95" fmla="*/ 235810 w 788544"/>
              <a:gd name="connsiteY95" fmla="*/ 4223982 h 4735773"/>
              <a:gd name="connsiteX96" fmla="*/ 167571 w 788544"/>
              <a:gd name="connsiteY96" fmla="*/ 4244454 h 4735773"/>
              <a:gd name="connsiteX97" fmla="*/ 201690 w 788544"/>
              <a:gd name="connsiteY97" fmla="*/ 4333164 h 4735773"/>
              <a:gd name="connsiteX98" fmla="*/ 235810 w 788544"/>
              <a:gd name="connsiteY98" fmla="*/ 4401403 h 4735773"/>
              <a:gd name="connsiteX99" fmla="*/ 235810 w 788544"/>
              <a:gd name="connsiteY99" fmla="*/ 4435523 h 4735773"/>
              <a:gd name="connsiteX100" fmla="*/ 208514 w 788544"/>
              <a:gd name="connsiteY100" fmla="*/ 4476466 h 4735773"/>
              <a:gd name="connsiteX101" fmla="*/ 181219 w 788544"/>
              <a:gd name="connsiteY101" fmla="*/ 4503761 h 4735773"/>
              <a:gd name="connsiteX102" fmla="*/ 263105 w 788544"/>
              <a:gd name="connsiteY102" fmla="*/ 4551529 h 4735773"/>
              <a:gd name="connsiteX103" fmla="*/ 188042 w 788544"/>
              <a:gd name="connsiteY103" fmla="*/ 4592472 h 4735773"/>
              <a:gd name="connsiteX104" fmla="*/ 365463 w 788544"/>
              <a:gd name="connsiteY104" fmla="*/ 4619767 h 4735773"/>
              <a:gd name="connsiteX105" fmla="*/ 392759 w 788544"/>
              <a:gd name="connsiteY105" fmla="*/ 4653887 h 4735773"/>
              <a:gd name="connsiteX106" fmla="*/ 331344 w 788544"/>
              <a:gd name="connsiteY106" fmla="*/ 4688006 h 4735773"/>
              <a:gd name="connsiteX107" fmla="*/ 331344 w 788544"/>
              <a:gd name="connsiteY107" fmla="*/ 4688006 h 4735773"/>
              <a:gd name="connsiteX108" fmla="*/ 269929 w 788544"/>
              <a:gd name="connsiteY108" fmla="*/ 4735773 h 4735773"/>
              <a:gd name="connsiteX0" fmla="*/ 16318 w 804862"/>
              <a:gd name="connsiteY0" fmla="*/ 0 h 4696016"/>
              <a:gd name="connsiteX1" fmla="*/ 664765 w 804862"/>
              <a:gd name="connsiteY1" fmla="*/ 4570 h 4696016"/>
              <a:gd name="connsiteX2" fmla="*/ 484140 w 804862"/>
              <a:gd name="connsiteY2" fmla="*/ 40944 h 4696016"/>
              <a:gd name="connsiteX3" fmla="*/ 634265 w 804862"/>
              <a:gd name="connsiteY3" fmla="*/ 88711 h 4696016"/>
              <a:gd name="connsiteX4" fmla="*/ 750271 w 804862"/>
              <a:gd name="connsiteY4" fmla="*/ 102358 h 4696016"/>
              <a:gd name="connsiteX5" fmla="*/ 579674 w 804862"/>
              <a:gd name="connsiteY5" fmla="*/ 136478 h 4696016"/>
              <a:gd name="connsiteX6" fmla="*/ 552378 w 804862"/>
              <a:gd name="connsiteY6" fmla="*/ 156949 h 4696016"/>
              <a:gd name="connsiteX7" fmla="*/ 477316 w 804862"/>
              <a:gd name="connsiteY7" fmla="*/ 191069 h 4696016"/>
              <a:gd name="connsiteX8" fmla="*/ 600146 w 804862"/>
              <a:gd name="connsiteY8" fmla="*/ 259308 h 4696016"/>
              <a:gd name="connsiteX9" fmla="*/ 668384 w 804862"/>
              <a:gd name="connsiteY9" fmla="*/ 272955 h 4696016"/>
              <a:gd name="connsiteX10" fmla="*/ 600146 w 804862"/>
              <a:gd name="connsiteY10" fmla="*/ 327547 h 4696016"/>
              <a:gd name="connsiteX11" fmla="*/ 572850 w 804862"/>
              <a:gd name="connsiteY11" fmla="*/ 361666 h 4696016"/>
              <a:gd name="connsiteX12" fmla="*/ 661560 w 804862"/>
              <a:gd name="connsiteY12" fmla="*/ 436729 h 4696016"/>
              <a:gd name="connsiteX13" fmla="*/ 572850 w 804862"/>
              <a:gd name="connsiteY13" fmla="*/ 443552 h 4696016"/>
              <a:gd name="connsiteX14" fmla="*/ 368134 w 804862"/>
              <a:gd name="connsiteY14" fmla="*/ 464024 h 4696016"/>
              <a:gd name="connsiteX15" fmla="*/ 374957 w 804862"/>
              <a:gd name="connsiteY15" fmla="*/ 491320 h 4696016"/>
              <a:gd name="connsiteX16" fmla="*/ 402253 w 804862"/>
              <a:gd name="connsiteY16" fmla="*/ 545911 h 4696016"/>
              <a:gd name="connsiteX17" fmla="*/ 559202 w 804862"/>
              <a:gd name="connsiteY17" fmla="*/ 580030 h 4696016"/>
              <a:gd name="connsiteX18" fmla="*/ 450020 w 804862"/>
              <a:gd name="connsiteY18" fmla="*/ 614149 h 4696016"/>
              <a:gd name="connsiteX19" fmla="*/ 402253 w 804862"/>
              <a:gd name="connsiteY19" fmla="*/ 668741 h 4696016"/>
              <a:gd name="connsiteX20" fmla="*/ 388605 w 804862"/>
              <a:gd name="connsiteY20" fmla="*/ 730155 h 4696016"/>
              <a:gd name="connsiteX21" fmla="*/ 531907 w 804862"/>
              <a:gd name="connsiteY21" fmla="*/ 805218 h 4696016"/>
              <a:gd name="connsiteX22" fmla="*/ 470492 w 804862"/>
              <a:gd name="connsiteY22" fmla="*/ 825690 h 4696016"/>
              <a:gd name="connsiteX23" fmla="*/ 702504 w 804862"/>
              <a:gd name="connsiteY23" fmla="*/ 887105 h 4696016"/>
              <a:gd name="connsiteX24" fmla="*/ 654737 w 804862"/>
              <a:gd name="connsiteY24" fmla="*/ 928048 h 4696016"/>
              <a:gd name="connsiteX25" fmla="*/ 804862 w 804862"/>
              <a:gd name="connsiteY25" fmla="*/ 989463 h 4696016"/>
              <a:gd name="connsiteX26" fmla="*/ 688856 w 804862"/>
              <a:gd name="connsiteY26" fmla="*/ 1016758 h 4696016"/>
              <a:gd name="connsiteX27" fmla="*/ 736623 w 804862"/>
              <a:gd name="connsiteY27" fmla="*/ 1057702 h 4696016"/>
              <a:gd name="connsiteX28" fmla="*/ 627441 w 804862"/>
              <a:gd name="connsiteY28" fmla="*/ 1091821 h 4696016"/>
              <a:gd name="connsiteX29" fmla="*/ 709328 w 804862"/>
              <a:gd name="connsiteY29" fmla="*/ 1132764 h 4696016"/>
              <a:gd name="connsiteX30" fmla="*/ 627441 w 804862"/>
              <a:gd name="connsiteY30" fmla="*/ 1153236 h 4696016"/>
              <a:gd name="connsiteX31" fmla="*/ 627441 w 804862"/>
              <a:gd name="connsiteY31" fmla="*/ 1153236 h 4696016"/>
              <a:gd name="connsiteX32" fmla="*/ 668384 w 804862"/>
              <a:gd name="connsiteY32" fmla="*/ 1269242 h 4696016"/>
              <a:gd name="connsiteX33" fmla="*/ 729799 w 804862"/>
              <a:gd name="connsiteY33" fmla="*/ 1296538 h 4696016"/>
              <a:gd name="connsiteX34" fmla="*/ 620617 w 804862"/>
              <a:gd name="connsiteY34" fmla="*/ 1337481 h 4696016"/>
              <a:gd name="connsiteX35" fmla="*/ 722975 w 804862"/>
              <a:gd name="connsiteY35" fmla="*/ 1412544 h 4696016"/>
              <a:gd name="connsiteX36" fmla="*/ 709328 w 804862"/>
              <a:gd name="connsiteY36" fmla="*/ 1439839 h 4696016"/>
              <a:gd name="connsiteX37" fmla="*/ 661560 w 804862"/>
              <a:gd name="connsiteY37" fmla="*/ 1508078 h 4696016"/>
              <a:gd name="connsiteX38" fmla="*/ 729799 w 804862"/>
              <a:gd name="connsiteY38" fmla="*/ 1535373 h 4696016"/>
              <a:gd name="connsiteX39" fmla="*/ 641089 w 804862"/>
              <a:gd name="connsiteY39" fmla="*/ 1562669 h 4696016"/>
              <a:gd name="connsiteX40" fmla="*/ 695680 w 804862"/>
              <a:gd name="connsiteY40" fmla="*/ 1596788 h 4696016"/>
              <a:gd name="connsiteX41" fmla="*/ 600146 w 804862"/>
              <a:gd name="connsiteY41" fmla="*/ 1617260 h 4696016"/>
              <a:gd name="connsiteX42" fmla="*/ 729799 w 804862"/>
              <a:gd name="connsiteY42" fmla="*/ 1658203 h 4696016"/>
              <a:gd name="connsiteX43" fmla="*/ 736623 w 804862"/>
              <a:gd name="connsiteY43" fmla="*/ 1705970 h 4696016"/>
              <a:gd name="connsiteX44" fmla="*/ 668384 w 804862"/>
              <a:gd name="connsiteY44" fmla="*/ 1849272 h 4696016"/>
              <a:gd name="connsiteX45" fmla="*/ 661560 w 804862"/>
              <a:gd name="connsiteY45" fmla="*/ 1890215 h 4696016"/>
              <a:gd name="connsiteX46" fmla="*/ 661560 w 804862"/>
              <a:gd name="connsiteY46" fmla="*/ 1903863 h 4696016"/>
              <a:gd name="connsiteX47" fmla="*/ 716151 w 804862"/>
              <a:gd name="connsiteY47" fmla="*/ 1944806 h 4696016"/>
              <a:gd name="connsiteX48" fmla="*/ 620617 w 804862"/>
              <a:gd name="connsiteY48" fmla="*/ 2006221 h 4696016"/>
              <a:gd name="connsiteX49" fmla="*/ 675208 w 804862"/>
              <a:gd name="connsiteY49" fmla="*/ 2074460 h 4696016"/>
              <a:gd name="connsiteX50" fmla="*/ 436372 w 804862"/>
              <a:gd name="connsiteY50" fmla="*/ 2122227 h 4696016"/>
              <a:gd name="connsiteX51" fmla="*/ 688856 w 804862"/>
              <a:gd name="connsiteY51" fmla="*/ 2169994 h 4696016"/>
              <a:gd name="connsiteX52" fmla="*/ 722975 w 804862"/>
              <a:gd name="connsiteY52" fmla="*/ 2190466 h 4696016"/>
              <a:gd name="connsiteX53" fmla="*/ 579674 w 804862"/>
              <a:gd name="connsiteY53" fmla="*/ 2251881 h 4696016"/>
              <a:gd name="connsiteX54" fmla="*/ 497787 w 804862"/>
              <a:gd name="connsiteY54" fmla="*/ 2279176 h 4696016"/>
              <a:gd name="connsiteX55" fmla="*/ 620617 w 804862"/>
              <a:gd name="connsiteY55" fmla="*/ 2333767 h 4696016"/>
              <a:gd name="connsiteX56" fmla="*/ 504611 w 804862"/>
              <a:gd name="connsiteY56" fmla="*/ 2395182 h 4696016"/>
              <a:gd name="connsiteX57" fmla="*/ 477316 w 804862"/>
              <a:gd name="connsiteY57" fmla="*/ 2436126 h 4696016"/>
              <a:gd name="connsiteX58" fmla="*/ 381781 w 804862"/>
              <a:gd name="connsiteY58" fmla="*/ 2442949 h 4696016"/>
              <a:gd name="connsiteX59" fmla="*/ 374957 w 804862"/>
              <a:gd name="connsiteY59" fmla="*/ 2504364 h 4696016"/>
              <a:gd name="connsiteX60" fmla="*/ 518259 w 804862"/>
              <a:gd name="connsiteY60" fmla="*/ 2545308 h 4696016"/>
              <a:gd name="connsiteX61" fmla="*/ 374957 w 804862"/>
              <a:gd name="connsiteY61" fmla="*/ 2668138 h 4696016"/>
              <a:gd name="connsiteX62" fmla="*/ 395429 w 804862"/>
              <a:gd name="connsiteY62" fmla="*/ 2729552 h 4696016"/>
              <a:gd name="connsiteX63" fmla="*/ 415901 w 804862"/>
              <a:gd name="connsiteY63" fmla="*/ 2770496 h 4696016"/>
              <a:gd name="connsiteX64" fmla="*/ 361310 w 804862"/>
              <a:gd name="connsiteY64" fmla="*/ 2818263 h 4696016"/>
              <a:gd name="connsiteX65" fmla="*/ 368134 w 804862"/>
              <a:gd name="connsiteY65" fmla="*/ 2900149 h 4696016"/>
              <a:gd name="connsiteX66" fmla="*/ 368134 w 804862"/>
              <a:gd name="connsiteY66" fmla="*/ 3022979 h 4696016"/>
              <a:gd name="connsiteX67" fmla="*/ 347662 w 804862"/>
              <a:gd name="connsiteY67" fmla="*/ 3022979 h 4696016"/>
              <a:gd name="connsiteX68" fmla="*/ 450020 w 804862"/>
              <a:gd name="connsiteY68" fmla="*/ 3098042 h 4696016"/>
              <a:gd name="connsiteX69" fmla="*/ 463668 w 804862"/>
              <a:gd name="connsiteY69" fmla="*/ 3145809 h 4696016"/>
              <a:gd name="connsiteX70" fmla="*/ 395429 w 804862"/>
              <a:gd name="connsiteY70" fmla="*/ 3193576 h 4696016"/>
              <a:gd name="connsiteX71" fmla="*/ 436372 w 804862"/>
              <a:gd name="connsiteY71" fmla="*/ 3241344 h 4696016"/>
              <a:gd name="connsiteX72" fmla="*/ 279423 w 804862"/>
              <a:gd name="connsiteY72" fmla="*/ 3254991 h 4696016"/>
              <a:gd name="connsiteX73" fmla="*/ 279423 w 804862"/>
              <a:gd name="connsiteY73" fmla="*/ 3254991 h 4696016"/>
              <a:gd name="connsiteX74" fmla="*/ 361310 w 804862"/>
              <a:gd name="connsiteY74" fmla="*/ 3295935 h 4696016"/>
              <a:gd name="connsiteX75" fmla="*/ 456844 w 804862"/>
              <a:gd name="connsiteY75" fmla="*/ 3330054 h 4696016"/>
              <a:gd name="connsiteX76" fmla="*/ 497787 w 804862"/>
              <a:gd name="connsiteY76" fmla="*/ 3384645 h 4696016"/>
              <a:gd name="connsiteX77" fmla="*/ 518259 w 804862"/>
              <a:gd name="connsiteY77" fmla="*/ 3391469 h 4696016"/>
              <a:gd name="connsiteX78" fmla="*/ 347662 w 804862"/>
              <a:gd name="connsiteY78" fmla="*/ 3411941 h 4696016"/>
              <a:gd name="connsiteX79" fmla="*/ 293071 w 804862"/>
              <a:gd name="connsiteY79" fmla="*/ 3459708 h 4696016"/>
              <a:gd name="connsiteX80" fmla="*/ 320366 w 804862"/>
              <a:gd name="connsiteY80" fmla="*/ 3507475 h 4696016"/>
              <a:gd name="connsiteX81" fmla="*/ 306719 w 804862"/>
              <a:gd name="connsiteY81" fmla="*/ 3562066 h 4696016"/>
              <a:gd name="connsiteX82" fmla="*/ 306719 w 804862"/>
              <a:gd name="connsiteY82" fmla="*/ 3562066 h 4696016"/>
              <a:gd name="connsiteX83" fmla="*/ 388605 w 804862"/>
              <a:gd name="connsiteY83" fmla="*/ 3630305 h 4696016"/>
              <a:gd name="connsiteX84" fmla="*/ 340838 w 804862"/>
              <a:gd name="connsiteY84" fmla="*/ 3671248 h 4696016"/>
              <a:gd name="connsiteX85" fmla="*/ 340838 w 804862"/>
              <a:gd name="connsiteY85" fmla="*/ 3759958 h 4696016"/>
              <a:gd name="connsiteX86" fmla="*/ 299895 w 804862"/>
              <a:gd name="connsiteY86" fmla="*/ 3794078 h 4696016"/>
              <a:gd name="connsiteX87" fmla="*/ 265775 w 804862"/>
              <a:gd name="connsiteY87" fmla="*/ 3807726 h 4696016"/>
              <a:gd name="connsiteX88" fmla="*/ 368134 w 804862"/>
              <a:gd name="connsiteY88" fmla="*/ 3882788 h 4696016"/>
              <a:gd name="connsiteX89" fmla="*/ 429549 w 804862"/>
              <a:gd name="connsiteY89" fmla="*/ 3957851 h 4696016"/>
              <a:gd name="connsiteX90" fmla="*/ 409077 w 804862"/>
              <a:gd name="connsiteY90" fmla="*/ 4019266 h 4696016"/>
              <a:gd name="connsiteX91" fmla="*/ 443196 w 804862"/>
              <a:gd name="connsiteY91" fmla="*/ 4053385 h 4696016"/>
              <a:gd name="connsiteX92" fmla="*/ 388605 w 804862"/>
              <a:gd name="connsiteY92" fmla="*/ 4087505 h 4696016"/>
              <a:gd name="connsiteX93" fmla="*/ 463668 w 804862"/>
              <a:gd name="connsiteY93" fmla="*/ 4121624 h 4696016"/>
              <a:gd name="connsiteX94" fmla="*/ 436372 w 804862"/>
              <a:gd name="connsiteY94" fmla="*/ 4169391 h 4696016"/>
              <a:gd name="connsiteX95" fmla="*/ 252128 w 804862"/>
              <a:gd name="connsiteY95" fmla="*/ 4223982 h 4696016"/>
              <a:gd name="connsiteX96" fmla="*/ 183889 w 804862"/>
              <a:gd name="connsiteY96" fmla="*/ 4244454 h 4696016"/>
              <a:gd name="connsiteX97" fmla="*/ 218008 w 804862"/>
              <a:gd name="connsiteY97" fmla="*/ 4333164 h 4696016"/>
              <a:gd name="connsiteX98" fmla="*/ 252128 w 804862"/>
              <a:gd name="connsiteY98" fmla="*/ 4401403 h 4696016"/>
              <a:gd name="connsiteX99" fmla="*/ 252128 w 804862"/>
              <a:gd name="connsiteY99" fmla="*/ 4435523 h 4696016"/>
              <a:gd name="connsiteX100" fmla="*/ 224832 w 804862"/>
              <a:gd name="connsiteY100" fmla="*/ 4476466 h 4696016"/>
              <a:gd name="connsiteX101" fmla="*/ 197537 w 804862"/>
              <a:gd name="connsiteY101" fmla="*/ 4503761 h 4696016"/>
              <a:gd name="connsiteX102" fmla="*/ 279423 w 804862"/>
              <a:gd name="connsiteY102" fmla="*/ 4551529 h 4696016"/>
              <a:gd name="connsiteX103" fmla="*/ 204360 w 804862"/>
              <a:gd name="connsiteY103" fmla="*/ 4592472 h 4696016"/>
              <a:gd name="connsiteX104" fmla="*/ 381781 w 804862"/>
              <a:gd name="connsiteY104" fmla="*/ 4619767 h 4696016"/>
              <a:gd name="connsiteX105" fmla="*/ 409077 w 804862"/>
              <a:gd name="connsiteY105" fmla="*/ 4653887 h 4696016"/>
              <a:gd name="connsiteX106" fmla="*/ 347662 w 804862"/>
              <a:gd name="connsiteY106" fmla="*/ 4688006 h 4696016"/>
              <a:gd name="connsiteX107" fmla="*/ 347662 w 804862"/>
              <a:gd name="connsiteY107" fmla="*/ 4688006 h 4696016"/>
              <a:gd name="connsiteX108" fmla="*/ 0 w 804862"/>
              <a:gd name="connsiteY108" fmla="*/ 4696016 h 4696016"/>
              <a:gd name="connsiteX0" fmla="*/ 16318 w 804862"/>
              <a:gd name="connsiteY0" fmla="*/ 0 h 4696016"/>
              <a:gd name="connsiteX1" fmla="*/ 664765 w 804862"/>
              <a:gd name="connsiteY1" fmla="*/ 4570 h 4696016"/>
              <a:gd name="connsiteX2" fmla="*/ 484140 w 804862"/>
              <a:gd name="connsiteY2" fmla="*/ 40944 h 4696016"/>
              <a:gd name="connsiteX3" fmla="*/ 634265 w 804862"/>
              <a:gd name="connsiteY3" fmla="*/ 88711 h 4696016"/>
              <a:gd name="connsiteX4" fmla="*/ 750271 w 804862"/>
              <a:gd name="connsiteY4" fmla="*/ 102358 h 4696016"/>
              <a:gd name="connsiteX5" fmla="*/ 579674 w 804862"/>
              <a:gd name="connsiteY5" fmla="*/ 136478 h 4696016"/>
              <a:gd name="connsiteX6" fmla="*/ 552378 w 804862"/>
              <a:gd name="connsiteY6" fmla="*/ 156949 h 4696016"/>
              <a:gd name="connsiteX7" fmla="*/ 477316 w 804862"/>
              <a:gd name="connsiteY7" fmla="*/ 191069 h 4696016"/>
              <a:gd name="connsiteX8" fmla="*/ 600146 w 804862"/>
              <a:gd name="connsiteY8" fmla="*/ 259308 h 4696016"/>
              <a:gd name="connsiteX9" fmla="*/ 668384 w 804862"/>
              <a:gd name="connsiteY9" fmla="*/ 272955 h 4696016"/>
              <a:gd name="connsiteX10" fmla="*/ 600146 w 804862"/>
              <a:gd name="connsiteY10" fmla="*/ 327547 h 4696016"/>
              <a:gd name="connsiteX11" fmla="*/ 572850 w 804862"/>
              <a:gd name="connsiteY11" fmla="*/ 361666 h 4696016"/>
              <a:gd name="connsiteX12" fmla="*/ 661560 w 804862"/>
              <a:gd name="connsiteY12" fmla="*/ 436729 h 4696016"/>
              <a:gd name="connsiteX13" fmla="*/ 572850 w 804862"/>
              <a:gd name="connsiteY13" fmla="*/ 443552 h 4696016"/>
              <a:gd name="connsiteX14" fmla="*/ 368134 w 804862"/>
              <a:gd name="connsiteY14" fmla="*/ 464024 h 4696016"/>
              <a:gd name="connsiteX15" fmla="*/ 374957 w 804862"/>
              <a:gd name="connsiteY15" fmla="*/ 491320 h 4696016"/>
              <a:gd name="connsiteX16" fmla="*/ 402253 w 804862"/>
              <a:gd name="connsiteY16" fmla="*/ 545911 h 4696016"/>
              <a:gd name="connsiteX17" fmla="*/ 559202 w 804862"/>
              <a:gd name="connsiteY17" fmla="*/ 580030 h 4696016"/>
              <a:gd name="connsiteX18" fmla="*/ 450020 w 804862"/>
              <a:gd name="connsiteY18" fmla="*/ 614149 h 4696016"/>
              <a:gd name="connsiteX19" fmla="*/ 402253 w 804862"/>
              <a:gd name="connsiteY19" fmla="*/ 668741 h 4696016"/>
              <a:gd name="connsiteX20" fmla="*/ 388605 w 804862"/>
              <a:gd name="connsiteY20" fmla="*/ 730155 h 4696016"/>
              <a:gd name="connsiteX21" fmla="*/ 531907 w 804862"/>
              <a:gd name="connsiteY21" fmla="*/ 805218 h 4696016"/>
              <a:gd name="connsiteX22" fmla="*/ 470492 w 804862"/>
              <a:gd name="connsiteY22" fmla="*/ 825690 h 4696016"/>
              <a:gd name="connsiteX23" fmla="*/ 702504 w 804862"/>
              <a:gd name="connsiteY23" fmla="*/ 887105 h 4696016"/>
              <a:gd name="connsiteX24" fmla="*/ 654737 w 804862"/>
              <a:gd name="connsiteY24" fmla="*/ 928048 h 4696016"/>
              <a:gd name="connsiteX25" fmla="*/ 804862 w 804862"/>
              <a:gd name="connsiteY25" fmla="*/ 989463 h 4696016"/>
              <a:gd name="connsiteX26" fmla="*/ 688856 w 804862"/>
              <a:gd name="connsiteY26" fmla="*/ 1016758 h 4696016"/>
              <a:gd name="connsiteX27" fmla="*/ 736623 w 804862"/>
              <a:gd name="connsiteY27" fmla="*/ 1057702 h 4696016"/>
              <a:gd name="connsiteX28" fmla="*/ 627441 w 804862"/>
              <a:gd name="connsiteY28" fmla="*/ 1091821 h 4696016"/>
              <a:gd name="connsiteX29" fmla="*/ 709328 w 804862"/>
              <a:gd name="connsiteY29" fmla="*/ 1132764 h 4696016"/>
              <a:gd name="connsiteX30" fmla="*/ 627441 w 804862"/>
              <a:gd name="connsiteY30" fmla="*/ 1153236 h 4696016"/>
              <a:gd name="connsiteX31" fmla="*/ 627441 w 804862"/>
              <a:gd name="connsiteY31" fmla="*/ 1153236 h 4696016"/>
              <a:gd name="connsiteX32" fmla="*/ 668384 w 804862"/>
              <a:gd name="connsiteY32" fmla="*/ 1269242 h 4696016"/>
              <a:gd name="connsiteX33" fmla="*/ 729799 w 804862"/>
              <a:gd name="connsiteY33" fmla="*/ 1296538 h 4696016"/>
              <a:gd name="connsiteX34" fmla="*/ 620617 w 804862"/>
              <a:gd name="connsiteY34" fmla="*/ 1337481 h 4696016"/>
              <a:gd name="connsiteX35" fmla="*/ 722975 w 804862"/>
              <a:gd name="connsiteY35" fmla="*/ 1412544 h 4696016"/>
              <a:gd name="connsiteX36" fmla="*/ 709328 w 804862"/>
              <a:gd name="connsiteY36" fmla="*/ 1439839 h 4696016"/>
              <a:gd name="connsiteX37" fmla="*/ 661560 w 804862"/>
              <a:gd name="connsiteY37" fmla="*/ 1508078 h 4696016"/>
              <a:gd name="connsiteX38" fmla="*/ 729799 w 804862"/>
              <a:gd name="connsiteY38" fmla="*/ 1535373 h 4696016"/>
              <a:gd name="connsiteX39" fmla="*/ 641089 w 804862"/>
              <a:gd name="connsiteY39" fmla="*/ 1562669 h 4696016"/>
              <a:gd name="connsiteX40" fmla="*/ 695680 w 804862"/>
              <a:gd name="connsiteY40" fmla="*/ 1596788 h 4696016"/>
              <a:gd name="connsiteX41" fmla="*/ 600146 w 804862"/>
              <a:gd name="connsiteY41" fmla="*/ 1617260 h 4696016"/>
              <a:gd name="connsiteX42" fmla="*/ 729799 w 804862"/>
              <a:gd name="connsiteY42" fmla="*/ 1658203 h 4696016"/>
              <a:gd name="connsiteX43" fmla="*/ 736623 w 804862"/>
              <a:gd name="connsiteY43" fmla="*/ 1705970 h 4696016"/>
              <a:gd name="connsiteX44" fmla="*/ 668384 w 804862"/>
              <a:gd name="connsiteY44" fmla="*/ 1849272 h 4696016"/>
              <a:gd name="connsiteX45" fmla="*/ 661560 w 804862"/>
              <a:gd name="connsiteY45" fmla="*/ 1890215 h 4696016"/>
              <a:gd name="connsiteX46" fmla="*/ 661560 w 804862"/>
              <a:gd name="connsiteY46" fmla="*/ 1903863 h 4696016"/>
              <a:gd name="connsiteX47" fmla="*/ 716151 w 804862"/>
              <a:gd name="connsiteY47" fmla="*/ 1944806 h 4696016"/>
              <a:gd name="connsiteX48" fmla="*/ 620617 w 804862"/>
              <a:gd name="connsiteY48" fmla="*/ 2006221 h 4696016"/>
              <a:gd name="connsiteX49" fmla="*/ 675208 w 804862"/>
              <a:gd name="connsiteY49" fmla="*/ 2074460 h 4696016"/>
              <a:gd name="connsiteX50" fmla="*/ 436372 w 804862"/>
              <a:gd name="connsiteY50" fmla="*/ 2122227 h 4696016"/>
              <a:gd name="connsiteX51" fmla="*/ 688856 w 804862"/>
              <a:gd name="connsiteY51" fmla="*/ 2169994 h 4696016"/>
              <a:gd name="connsiteX52" fmla="*/ 722975 w 804862"/>
              <a:gd name="connsiteY52" fmla="*/ 2190466 h 4696016"/>
              <a:gd name="connsiteX53" fmla="*/ 579674 w 804862"/>
              <a:gd name="connsiteY53" fmla="*/ 2251881 h 4696016"/>
              <a:gd name="connsiteX54" fmla="*/ 497787 w 804862"/>
              <a:gd name="connsiteY54" fmla="*/ 2279176 h 4696016"/>
              <a:gd name="connsiteX55" fmla="*/ 620617 w 804862"/>
              <a:gd name="connsiteY55" fmla="*/ 2333767 h 4696016"/>
              <a:gd name="connsiteX56" fmla="*/ 504611 w 804862"/>
              <a:gd name="connsiteY56" fmla="*/ 2395182 h 4696016"/>
              <a:gd name="connsiteX57" fmla="*/ 477316 w 804862"/>
              <a:gd name="connsiteY57" fmla="*/ 2436126 h 4696016"/>
              <a:gd name="connsiteX58" fmla="*/ 381781 w 804862"/>
              <a:gd name="connsiteY58" fmla="*/ 2442949 h 4696016"/>
              <a:gd name="connsiteX59" fmla="*/ 374957 w 804862"/>
              <a:gd name="connsiteY59" fmla="*/ 2504364 h 4696016"/>
              <a:gd name="connsiteX60" fmla="*/ 518259 w 804862"/>
              <a:gd name="connsiteY60" fmla="*/ 2545308 h 4696016"/>
              <a:gd name="connsiteX61" fmla="*/ 374957 w 804862"/>
              <a:gd name="connsiteY61" fmla="*/ 2668138 h 4696016"/>
              <a:gd name="connsiteX62" fmla="*/ 395429 w 804862"/>
              <a:gd name="connsiteY62" fmla="*/ 2729552 h 4696016"/>
              <a:gd name="connsiteX63" fmla="*/ 415901 w 804862"/>
              <a:gd name="connsiteY63" fmla="*/ 2770496 h 4696016"/>
              <a:gd name="connsiteX64" fmla="*/ 361310 w 804862"/>
              <a:gd name="connsiteY64" fmla="*/ 2818263 h 4696016"/>
              <a:gd name="connsiteX65" fmla="*/ 368134 w 804862"/>
              <a:gd name="connsiteY65" fmla="*/ 2900149 h 4696016"/>
              <a:gd name="connsiteX66" fmla="*/ 368134 w 804862"/>
              <a:gd name="connsiteY66" fmla="*/ 3022979 h 4696016"/>
              <a:gd name="connsiteX67" fmla="*/ 347662 w 804862"/>
              <a:gd name="connsiteY67" fmla="*/ 3022979 h 4696016"/>
              <a:gd name="connsiteX68" fmla="*/ 450020 w 804862"/>
              <a:gd name="connsiteY68" fmla="*/ 3098042 h 4696016"/>
              <a:gd name="connsiteX69" fmla="*/ 463668 w 804862"/>
              <a:gd name="connsiteY69" fmla="*/ 3145809 h 4696016"/>
              <a:gd name="connsiteX70" fmla="*/ 395429 w 804862"/>
              <a:gd name="connsiteY70" fmla="*/ 3193576 h 4696016"/>
              <a:gd name="connsiteX71" fmla="*/ 436372 w 804862"/>
              <a:gd name="connsiteY71" fmla="*/ 3241344 h 4696016"/>
              <a:gd name="connsiteX72" fmla="*/ 279423 w 804862"/>
              <a:gd name="connsiteY72" fmla="*/ 3254991 h 4696016"/>
              <a:gd name="connsiteX73" fmla="*/ 279423 w 804862"/>
              <a:gd name="connsiteY73" fmla="*/ 3254991 h 4696016"/>
              <a:gd name="connsiteX74" fmla="*/ 361310 w 804862"/>
              <a:gd name="connsiteY74" fmla="*/ 3295935 h 4696016"/>
              <a:gd name="connsiteX75" fmla="*/ 456844 w 804862"/>
              <a:gd name="connsiteY75" fmla="*/ 3330054 h 4696016"/>
              <a:gd name="connsiteX76" fmla="*/ 497787 w 804862"/>
              <a:gd name="connsiteY76" fmla="*/ 3384645 h 4696016"/>
              <a:gd name="connsiteX77" fmla="*/ 518259 w 804862"/>
              <a:gd name="connsiteY77" fmla="*/ 3391469 h 4696016"/>
              <a:gd name="connsiteX78" fmla="*/ 347662 w 804862"/>
              <a:gd name="connsiteY78" fmla="*/ 3411941 h 4696016"/>
              <a:gd name="connsiteX79" fmla="*/ 293071 w 804862"/>
              <a:gd name="connsiteY79" fmla="*/ 3459708 h 4696016"/>
              <a:gd name="connsiteX80" fmla="*/ 320366 w 804862"/>
              <a:gd name="connsiteY80" fmla="*/ 3507475 h 4696016"/>
              <a:gd name="connsiteX81" fmla="*/ 306719 w 804862"/>
              <a:gd name="connsiteY81" fmla="*/ 3562066 h 4696016"/>
              <a:gd name="connsiteX82" fmla="*/ 306719 w 804862"/>
              <a:gd name="connsiteY82" fmla="*/ 3562066 h 4696016"/>
              <a:gd name="connsiteX83" fmla="*/ 388605 w 804862"/>
              <a:gd name="connsiteY83" fmla="*/ 3630305 h 4696016"/>
              <a:gd name="connsiteX84" fmla="*/ 340838 w 804862"/>
              <a:gd name="connsiteY84" fmla="*/ 3671248 h 4696016"/>
              <a:gd name="connsiteX85" fmla="*/ 340838 w 804862"/>
              <a:gd name="connsiteY85" fmla="*/ 3759958 h 4696016"/>
              <a:gd name="connsiteX86" fmla="*/ 299895 w 804862"/>
              <a:gd name="connsiteY86" fmla="*/ 3794078 h 4696016"/>
              <a:gd name="connsiteX87" fmla="*/ 265775 w 804862"/>
              <a:gd name="connsiteY87" fmla="*/ 3807726 h 4696016"/>
              <a:gd name="connsiteX88" fmla="*/ 368134 w 804862"/>
              <a:gd name="connsiteY88" fmla="*/ 3882788 h 4696016"/>
              <a:gd name="connsiteX89" fmla="*/ 429549 w 804862"/>
              <a:gd name="connsiteY89" fmla="*/ 3957851 h 4696016"/>
              <a:gd name="connsiteX90" fmla="*/ 409077 w 804862"/>
              <a:gd name="connsiteY90" fmla="*/ 4019266 h 4696016"/>
              <a:gd name="connsiteX91" fmla="*/ 443196 w 804862"/>
              <a:gd name="connsiteY91" fmla="*/ 4053385 h 4696016"/>
              <a:gd name="connsiteX92" fmla="*/ 388605 w 804862"/>
              <a:gd name="connsiteY92" fmla="*/ 4087505 h 4696016"/>
              <a:gd name="connsiteX93" fmla="*/ 463668 w 804862"/>
              <a:gd name="connsiteY93" fmla="*/ 4121624 h 4696016"/>
              <a:gd name="connsiteX94" fmla="*/ 436372 w 804862"/>
              <a:gd name="connsiteY94" fmla="*/ 4169391 h 4696016"/>
              <a:gd name="connsiteX95" fmla="*/ 252128 w 804862"/>
              <a:gd name="connsiteY95" fmla="*/ 4223982 h 4696016"/>
              <a:gd name="connsiteX96" fmla="*/ 183889 w 804862"/>
              <a:gd name="connsiteY96" fmla="*/ 4244454 h 4696016"/>
              <a:gd name="connsiteX97" fmla="*/ 218008 w 804862"/>
              <a:gd name="connsiteY97" fmla="*/ 4333164 h 4696016"/>
              <a:gd name="connsiteX98" fmla="*/ 252128 w 804862"/>
              <a:gd name="connsiteY98" fmla="*/ 4401403 h 4696016"/>
              <a:gd name="connsiteX99" fmla="*/ 252128 w 804862"/>
              <a:gd name="connsiteY99" fmla="*/ 4435523 h 4696016"/>
              <a:gd name="connsiteX100" fmla="*/ 224832 w 804862"/>
              <a:gd name="connsiteY100" fmla="*/ 4476466 h 4696016"/>
              <a:gd name="connsiteX101" fmla="*/ 197537 w 804862"/>
              <a:gd name="connsiteY101" fmla="*/ 4503761 h 4696016"/>
              <a:gd name="connsiteX102" fmla="*/ 279423 w 804862"/>
              <a:gd name="connsiteY102" fmla="*/ 4551529 h 4696016"/>
              <a:gd name="connsiteX103" fmla="*/ 204360 w 804862"/>
              <a:gd name="connsiteY103" fmla="*/ 4592472 h 4696016"/>
              <a:gd name="connsiteX104" fmla="*/ 381781 w 804862"/>
              <a:gd name="connsiteY104" fmla="*/ 4619767 h 4696016"/>
              <a:gd name="connsiteX105" fmla="*/ 409077 w 804862"/>
              <a:gd name="connsiteY105" fmla="*/ 4653887 h 4696016"/>
              <a:gd name="connsiteX106" fmla="*/ 347662 w 804862"/>
              <a:gd name="connsiteY106" fmla="*/ 4688006 h 4696016"/>
              <a:gd name="connsiteX107" fmla="*/ 307906 w 804862"/>
              <a:gd name="connsiteY107" fmla="*/ 4695958 h 4696016"/>
              <a:gd name="connsiteX108" fmla="*/ 0 w 804862"/>
              <a:gd name="connsiteY108" fmla="*/ 4696016 h 469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804862" h="4696016">
                <a:moveTo>
                  <a:pt x="16318" y="0"/>
                </a:moveTo>
                <a:lnTo>
                  <a:pt x="664765" y="4570"/>
                </a:lnTo>
                <a:lnTo>
                  <a:pt x="484140" y="40944"/>
                </a:lnTo>
                <a:lnTo>
                  <a:pt x="634265" y="88711"/>
                </a:lnTo>
                <a:lnTo>
                  <a:pt x="750271" y="102358"/>
                </a:lnTo>
                <a:lnTo>
                  <a:pt x="579674" y="136478"/>
                </a:lnTo>
                <a:lnTo>
                  <a:pt x="552378" y="156949"/>
                </a:lnTo>
                <a:lnTo>
                  <a:pt x="477316" y="191069"/>
                </a:lnTo>
                <a:lnTo>
                  <a:pt x="600146" y="259308"/>
                </a:lnTo>
                <a:lnTo>
                  <a:pt x="668384" y="272955"/>
                </a:lnTo>
                <a:lnTo>
                  <a:pt x="600146" y="327547"/>
                </a:lnTo>
                <a:lnTo>
                  <a:pt x="572850" y="361666"/>
                </a:lnTo>
                <a:lnTo>
                  <a:pt x="661560" y="436729"/>
                </a:lnTo>
                <a:lnTo>
                  <a:pt x="572850" y="443552"/>
                </a:lnTo>
                <a:lnTo>
                  <a:pt x="368134" y="464024"/>
                </a:lnTo>
                <a:lnTo>
                  <a:pt x="374957" y="491320"/>
                </a:lnTo>
                <a:lnTo>
                  <a:pt x="402253" y="545911"/>
                </a:lnTo>
                <a:lnTo>
                  <a:pt x="559202" y="580030"/>
                </a:lnTo>
                <a:lnTo>
                  <a:pt x="450020" y="614149"/>
                </a:lnTo>
                <a:lnTo>
                  <a:pt x="402253" y="668741"/>
                </a:lnTo>
                <a:lnTo>
                  <a:pt x="388605" y="730155"/>
                </a:lnTo>
                <a:lnTo>
                  <a:pt x="531907" y="805218"/>
                </a:lnTo>
                <a:lnTo>
                  <a:pt x="470492" y="825690"/>
                </a:lnTo>
                <a:lnTo>
                  <a:pt x="702504" y="887105"/>
                </a:lnTo>
                <a:lnTo>
                  <a:pt x="654737" y="928048"/>
                </a:lnTo>
                <a:lnTo>
                  <a:pt x="804862" y="989463"/>
                </a:lnTo>
                <a:lnTo>
                  <a:pt x="688856" y="1016758"/>
                </a:lnTo>
                <a:lnTo>
                  <a:pt x="736623" y="1057702"/>
                </a:lnTo>
                <a:lnTo>
                  <a:pt x="627441" y="1091821"/>
                </a:lnTo>
                <a:lnTo>
                  <a:pt x="709328" y="1132764"/>
                </a:lnTo>
                <a:lnTo>
                  <a:pt x="627441" y="1153236"/>
                </a:lnTo>
                <a:lnTo>
                  <a:pt x="627441" y="1153236"/>
                </a:lnTo>
                <a:lnTo>
                  <a:pt x="668384" y="1269242"/>
                </a:lnTo>
                <a:lnTo>
                  <a:pt x="729799" y="1296538"/>
                </a:lnTo>
                <a:lnTo>
                  <a:pt x="620617" y="1337481"/>
                </a:lnTo>
                <a:lnTo>
                  <a:pt x="722975" y="1412544"/>
                </a:lnTo>
                <a:lnTo>
                  <a:pt x="709328" y="1439839"/>
                </a:lnTo>
                <a:lnTo>
                  <a:pt x="661560" y="1508078"/>
                </a:lnTo>
                <a:lnTo>
                  <a:pt x="729799" y="1535373"/>
                </a:lnTo>
                <a:lnTo>
                  <a:pt x="641089" y="1562669"/>
                </a:lnTo>
                <a:lnTo>
                  <a:pt x="695680" y="1596788"/>
                </a:lnTo>
                <a:lnTo>
                  <a:pt x="600146" y="1617260"/>
                </a:lnTo>
                <a:lnTo>
                  <a:pt x="729799" y="1658203"/>
                </a:lnTo>
                <a:lnTo>
                  <a:pt x="736623" y="1705970"/>
                </a:lnTo>
                <a:lnTo>
                  <a:pt x="668384" y="1849272"/>
                </a:lnTo>
                <a:lnTo>
                  <a:pt x="661560" y="1890215"/>
                </a:lnTo>
                <a:lnTo>
                  <a:pt x="661560" y="1903863"/>
                </a:lnTo>
                <a:lnTo>
                  <a:pt x="716151" y="1944806"/>
                </a:lnTo>
                <a:lnTo>
                  <a:pt x="620617" y="2006221"/>
                </a:lnTo>
                <a:lnTo>
                  <a:pt x="675208" y="2074460"/>
                </a:lnTo>
                <a:lnTo>
                  <a:pt x="436372" y="2122227"/>
                </a:lnTo>
                <a:lnTo>
                  <a:pt x="688856" y="2169994"/>
                </a:lnTo>
                <a:lnTo>
                  <a:pt x="722975" y="2190466"/>
                </a:lnTo>
                <a:lnTo>
                  <a:pt x="579674" y="2251881"/>
                </a:lnTo>
                <a:lnTo>
                  <a:pt x="497787" y="2279176"/>
                </a:lnTo>
                <a:lnTo>
                  <a:pt x="620617" y="2333767"/>
                </a:lnTo>
                <a:lnTo>
                  <a:pt x="504611" y="2395182"/>
                </a:lnTo>
                <a:lnTo>
                  <a:pt x="477316" y="2436126"/>
                </a:lnTo>
                <a:lnTo>
                  <a:pt x="381781" y="2442949"/>
                </a:lnTo>
                <a:lnTo>
                  <a:pt x="374957" y="2504364"/>
                </a:lnTo>
                <a:lnTo>
                  <a:pt x="518259" y="2545308"/>
                </a:lnTo>
                <a:lnTo>
                  <a:pt x="374957" y="2668138"/>
                </a:lnTo>
                <a:lnTo>
                  <a:pt x="395429" y="2729552"/>
                </a:lnTo>
                <a:lnTo>
                  <a:pt x="415901" y="2770496"/>
                </a:lnTo>
                <a:lnTo>
                  <a:pt x="361310" y="2818263"/>
                </a:lnTo>
                <a:lnTo>
                  <a:pt x="368134" y="2900149"/>
                </a:lnTo>
                <a:lnTo>
                  <a:pt x="368134" y="3022979"/>
                </a:lnTo>
                <a:lnTo>
                  <a:pt x="347662" y="3022979"/>
                </a:lnTo>
                <a:lnTo>
                  <a:pt x="450020" y="3098042"/>
                </a:lnTo>
                <a:lnTo>
                  <a:pt x="463668" y="3145809"/>
                </a:lnTo>
                <a:lnTo>
                  <a:pt x="395429" y="3193576"/>
                </a:lnTo>
                <a:lnTo>
                  <a:pt x="436372" y="3241344"/>
                </a:lnTo>
                <a:lnTo>
                  <a:pt x="279423" y="3254991"/>
                </a:lnTo>
                <a:lnTo>
                  <a:pt x="279423" y="3254991"/>
                </a:lnTo>
                <a:lnTo>
                  <a:pt x="361310" y="3295935"/>
                </a:lnTo>
                <a:lnTo>
                  <a:pt x="456844" y="3330054"/>
                </a:lnTo>
                <a:lnTo>
                  <a:pt x="497787" y="3384645"/>
                </a:lnTo>
                <a:lnTo>
                  <a:pt x="518259" y="3391469"/>
                </a:lnTo>
                <a:lnTo>
                  <a:pt x="347662" y="3411941"/>
                </a:lnTo>
                <a:lnTo>
                  <a:pt x="293071" y="3459708"/>
                </a:lnTo>
                <a:lnTo>
                  <a:pt x="320366" y="3507475"/>
                </a:lnTo>
                <a:lnTo>
                  <a:pt x="306719" y="3562066"/>
                </a:lnTo>
                <a:lnTo>
                  <a:pt x="306719" y="3562066"/>
                </a:lnTo>
                <a:lnTo>
                  <a:pt x="388605" y="3630305"/>
                </a:lnTo>
                <a:lnTo>
                  <a:pt x="340838" y="3671248"/>
                </a:lnTo>
                <a:lnTo>
                  <a:pt x="340838" y="3759958"/>
                </a:lnTo>
                <a:lnTo>
                  <a:pt x="299895" y="3794078"/>
                </a:lnTo>
                <a:lnTo>
                  <a:pt x="265775" y="3807726"/>
                </a:lnTo>
                <a:lnTo>
                  <a:pt x="368134" y="3882788"/>
                </a:lnTo>
                <a:lnTo>
                  <a:pt x="429549" y="3957851"/>
                </a:lnTo>
                <a:lnTo>
                  <a:pt x="409077" y="4019266"/>
                </a:lnTo>
                <a:lnTo>
                  <a:pt x="443196" y="4053385"/>
                </a:lnTo>
                <a:lnTo>
                  <a:pt x="388605" y="4087505"/>
                </a:lnTo>
                <a:lnTo>
                  <a:pt x="463668" y="4121624"/>
                </a:lnTo>
                <a:lnTo>
                  <a:pt x="436372" y="4169391"/>
                </a:lnTo>
                <a:lnTo>
                  <a:pt x="252128" y="4223982"/>
                </a:lnTo>
                <a:lnTo>
                  <a:pt x="183889" y="4244454"/>
                </a:lnTo>
                <a:lnTo>
                  <a:pt x="218008" y="4333164"/>
                </a:lnTo>
                <a:lnTo>
                  <a:pt x="252128" y="4401403"/>
                </a:lnTo>
                <a:lnTo>
                  <a:pt x="252128" y="4435523"/>
                </a:lnTo>
                <a:lnTo>
                  <a:pt x="224832" y="4476466"/>
                </a:lnTo>
                <a:lnTo>
                  <a:pt x="197537" y="4503761"/>
                </a:lnTo>
                <a:lnTo>
                  <a:pt x="279423" y="4551529"/>
                </a:lnTo>
                <a:lnTo>
                  <a:pt x="204360" y="4592472"/>
                </a:lnTo>
                <a:lnTo>
                  <a:pt x="381781" y="4619767"/>
                </a:lnTo>
                <a:lnTo>
                  <a:pt x="409077" y="4653887"/>
                </a:lnTo>
                <a:lnTo>
                  <a:pt x="347662" y="4688006"/>
                </a:lnTo>
                <a:lnTo>
                  <a:pt x="307906" y="4695958"/>
                </a:lnTo>
                <a:lnTo>
                  <a:pt x="0" y="4696016"/>
                </a:lnTo>
              </a:path>
            </a:pathLst>
          </a:custGeom>
          <a:solidFill>
            <a:schemeClr val="accent2">
              <a:lumMod val="40000"/>
              <a:lumOff val="60000"/>
              <a:alpha val="60000"/>
            </a:schemeClr>
          </a:solidFill>
          <a:ln>
            <a:solidFill>
              <a:srgbClr val="00B0F0">
                <a:alpha val="80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3738034" y="3227942"/>
            <a:ext cx="492443" cy="3624550"/>
            <a:chOff x="3738034" y="3227942"/>
            <a:chExt cx="492443" cy="3624550"/>
          </a:xfrm>
          <a:effectLst>
            <a:glow rad="63500">
              <a:schemeClr val="accent1">
                <a:satMod val="175000"/>
                <a:alpha val="40000"/>
              </a:schemeClr>
            </a:glow>
          </a:effectLst>
        </p:grpSpPr>
        <p:sp>
          <p:nvSpPr>
            <p:cNvPr id="54" name="Freeform 53"/>
            <p:cNvSpPr/>
            <p:nvPr/>
          </p:nvSpPr>
          <p:spPr>
            <a:xfrm>
              <a:off x="3784294" y="3227942"/>
              <a:ext cx="446183" cy="2633031"/>
            </a:xfrm>
            <a:custGeom>
              <a:avLst/>
              <a:gdLst>
                <a:gd name="connsiteX0" fmla="*/ 82626 w 446183"/>
                <a:gd name="connsiteY0" fmla="*/ 0 h 2633031"/>
                <a:gd name="connsiteX1" fmla="*/ 33051 w 446183"/>
                <a:gd name="connsiteY1" fmla="*/ 38559 h 2633031"/>
                <a:gd name="connsiteX2" fmla="*/ 220337 w 446183"/>
                <a:gd name="connsiteY2" fmla="*/ 66101 h 2633031"/>
                <a:gd name="connsiteX3" fmla="*/ 214829 w 446183"/>
                <a:gd name="connsiteY3" fmla="*/ 99152 h 2633031"/>
                <a:gd name="connsiteX4" fmla="*/ 280930 w 446183"/>
                <a:gd name="connsiteY4" fmla="*/ 126694 h 2633031"/>
                <a:gd name="connsiteX5" fmla="*/ 324998 w 446183"/>
                <a:gd name="connsiteY5" fmla="*/ 181778 h 2633031"/>
                <a:gd name="connsiteX6" fmla="*/ 446183 w 446183"/>
                <a:gd name="connsiteY6" fmla="*/ 192795 h 2633031"/>
                <a:gd name="connsiteX7" fmla="*/ 203812 w 446183"/>
                <a:gd name="connsiteY7" fmla="*/ 225846 h 2633031"/>
                <a:gd name="connsiteX8" fmla="*/ 330506 w 446183"/>
                <a:gd name="connsiteY8" fmla="*/ 258897 h 2633031"/>
                <a:gd name="connsiteX9" fmla="*/ 242371 w 446183"/>
                <a:gd name="connsiteY9" fmla="*/ 275422 h 2633031"/>
                <a:gd name="connsiteX10" fmla="*/ 209320 w 446183"/>
                <a:gd name="connsiteY10" fmla="*/ 308472 h 2633031"/>
                <a:gd name="connsiteX11" fmla="*/ 247879 w 446183"/>
                <a:gd name="connsiteY11" fmla="*/ 324998 h 2633031"/>
                <a:gd name="connsiteX12" fmla="*/ 187287 w 446183"/>
                <a:gd name="connsiteY12" fmla="*/ 352540 h 2633031"/>
                <a:gd name="connsiteX13" fmla="*/ 247879 w 446183"/>
                <a:gd name="connsiteY13" fmla="*/ 374574 h 2633031"/>
                <a:gd name="connsiteX14" fmla="*/ 209320 w 446183"/>
                <a:gd name="connsiteY14" fmla="*/ 396607 h 2633031"/>
                <a:gd name="connsiteX15" fmla="*/ 214829 w 446183"/>
                <a:gd name="connsiteY15" fmla="*/ 429658 h 2633031"/>
                <a:gd name="connsiteX16" fmla="*/ 187287 w 446183"/>
                <a:gd name="connsiteY16" fmla="*/ 462709 h 2633031"/>
                <a:gd name="connsiteX17" fmla="*/ 192795 w 446183"/>
                <a:gd name="connsiteY17" fmla="*/ 484742 h 2633031"/>
                <a:gd name="connsiteX18" fmla="*/ 209320 w 446183"/>
                <a:gd name="connsiteY18" fmla="*/ 523301 h 2633031"/>
                <a:gd name="connsiteX19" fmla="*/ 446183 w 446183"/>
                <a:gd name="connsiteY19" fmla="*/ 567369 h 2633031"/>
                <a:gd name="connsiteX20" fmla="*/ 88135 w 446183"/>
                <a:gd name="connsiteY20" fmla="*/ 600419 h 2633031"/>
                <a:gd name="connsiteX21" fmla="*/ 93643 w 446183"/>
                <a:gd name="connsiteY21" fmla="*/ 611436 h 2633031"/>
                <a:gd name="connsiteX22" fmla="*/ 148728 w 446183"/>
                <a:gd name="connsiteY22" fmla="*/ 661012 h 2633031"/>
                <a:gd name="connsiteX23" fmla="*/ 192795 w 446183"/>
                <a:gd name="connsiteY23" fmla="*/ 699571 h 2633031"/>
                <a:gd name="connsiteX24" fmla="*/ 214829 w 446183"/>
                <a:gd name="connsiteY24" fmla="*/ 732622 h 2633031"/>
                <a:gd name="connsiteX25" fmla="*/ 154236 w 446183"/>
                <a:gd name="connsiteY25" fmla="*/ 776689 h 2633031"/>
                <a:gd name="connsiteX26" fmla="*/ 214829 w 446183"/>
                <a:gd name="connsiteY26" fmla="*/ 820757 h 2633031"/>
                <a:gd name="connsiteX27" fmla="*/ 231354 w 446183"/>
                <a:gd name="connsiteY27" fmla="*/ 848299 h 2633031"/>
                <a:gd name="connsiteX28" fmla="*/ 203812 w 446183"/>
                <a:gd name="connsiteY28" fmla="*/ 875841 h 2633031"/>
                <a:gd name="connsiteX29" fmla="*/ 231354 w 446183"/>
                <a:gd name="connsiteY29" fmla="*/ 897875 h 2633031"/>
                <a:gd name="connsiteX30" fmla="*/ 159745 w 446183"/>
                <a:gd name="connsiteY30" fmla="*/ 941942 h 2633031"/>
                <a:gd name="connsiteX31" fmla="*/ 258896 w 446183"/>
                <a:gd name="connsiteY31" fmla="*/ 974993 h 2633031"/>
                <a:gd name="connsiteX32" fmla="*/ 242371 w 446183"/>
                <a:gd name="connsiteY32" fmla="*/ 1008044 h 2633031"/>
                <a:gd name="connsiteX33" fmla="*/ 336014 w 446183"/>
                <a:gd name="connsiteY33" fmla="*/ 1041094 h 2633031"/>
                <a:gd name="connsiteX34" fmla="*/ 132202 w 446183"/>
                <a:gd name="connsiteY34" fmla="*/ 1096178 h 2633031"/>
                <a:gd name="connsiteX35" fmla="*/ 132202 w 446183"/>
                <a:gd name="connsiteY35" fmla="*/ 1156771 h 2633031"/>
                <a:gd name="connsiteX36" fmla="*/ 159745 w 446183"/>
                <a:gd name="connsiteY36" fmla="*/ 1195330 h 2633031"/>
                <a:gd name="connsiteX37" fmla="*/ 154236 w 446183"/>
                <a:gd name="connsiteY37" fmla="*/ 1233889 h 2633031"/>
                <a:gd name="connsiteX38" fmla="*/ 181778 w 446183"/>
                <a:gd name="connsiteY38" fmla="*/ 1272448 h 2633031"/>
                <a:gd name="connsiteX39" fmla="*/ 203812 w 446183"/>
                <a:gd name="connsiteY39" fmla="*/ 1299991 h 2633031"/>
                <a:gd name="connsiteX40" fmla="*/ 203812 w 446183"/>
                <a:gd name="connsiteY40" fmla="*/ 1299991 h 2633031"/>
                <a:gd name="connsiteX41" fmla="*/ 380082 w 446183"/>
                <a:gd name="connsiteY41" fmla="*/ 1338550 h 2633031"/>
                <a:gd name="connsiteX42" fmla="*/ 115677 w 446183"/>
                <a:gd name="connsiteY42" fmla="*/ 1360583 h 2633031"/>
                <a:gd name="connsiteX43" fmla="*/ 93643 w 446183"/>
                <a:gd name="connsiteY43" fmla="*/ 1432193 h 2633031"/>
                <a:gd name="connsiteX44" fmla="*/ 148728 w 446183"/>
                <a:gd name="connsiteY44" fmla="*/ 1448718 h 2633031"/>
                <a:gd name="connsiteX45" fmla="*/ 99152 w 446183"/>
                <a:gd name="connsiteY45" fmla="*/ 1531345 h 2633031"/>
                <a:gd name="connsiteX46" fmla="*/ 33051 w 446183"/>
                <a:gd name="connsiteY46" fmla="*/ 1580921 h 2633031"/>
                <a:gd name="connsiteX47" fmla="*/ 126694 w 446183"/>
                <a:gd name="connsiteY47" fmla="*/ 1608463 h 2633031"/>
                <a:gd name="connsiteX48" fmla="*/ 154236 w 446183"/>
                <a:gd name="connsiteY48" fmla="*/ 1641513 h 2633031"/>
                <a:gd name="connsiteX49" fmla="*/ 55084 w 446183"/>
                <a:gd name="connsiteY49" fmla="*/ 1691089 h 2633031"/>
                <a:gd name="connsiteX50" fmla="*/ 132202 w 446183"/>
                <a:gd name="connsiteY50" fmla="*/ 1707615 h 2633031"/>
                <a:gd name="connsiteX51" fmla="*/ 66101 w 446183"/>
                <a:gd name="connsiteY51" fmla="*/ 1740665 h 2633031"/>
                <a:gd name="connsiteX52" fmla="*/ 55084 w 446183"/>
                <a:gd name="connsiteY52" fmla="*/ 1773716 h 2633031"/>
                <a:gd name="connsiteX53" fmla="*/ 121186 w 446183"/>
                <a:gd name="connsiteY53" fmla="*/ 1823292 h 2633031"/>
                <a:gd name="connsiteX54" fmla="*/ 49576 w 446183"/>
                <a:gd name="connsiteY54" fmla="*/ 1872868 h 2633031"/>
                <a:gd name="connsiteX55" fmla="*/ 38559 w 446183"/>
                <a:gd name="connsiteY55" fmla="*/ 1911427 h 2633031"/>
                <a:gd name="connsiteX56" fmla="*/ 132202 w 446183"/>
                <a:gd name="connsiteY56" fmla="*/ 1961003 h 2633031"/>
                <a:gd name="connsiteX57" fmla="*/ 159745 w 446183"/>
                <a:gd name="connsiteY57" fmla="*/ 1994053 h 2633031"/>
                <a:gd name="connsiteX58" fmla="*/ 71610 w 446183"/>
                <a:gd name="connsiteY58" fmla="*/ 2021595 h 2633031"/>
                <a:gd name="connsiteX59" fmla="*/ 49576 w 446183"/>
                <a:gd name="connsiteY59" fmla="*/ 2043629 h 2633031"/>
                <a:gd name="connsiteX60" fmla="*/ 77118 w 446183"/>
                <a:gd name="connsiteY60" fmla="*/ 2065663 h 2633031"/>
                <a:gd name="connsiteX61" fmla="*/ 33051 w 446183"/>
                <a:gd name="connsiteY61" fmla="*/ 2098713 h 2633031"/>
                <a:gd name="connsiteX62" fmla="*/ 44067 w 446183"/>
                <a:gd name="connsiteY62" fmla="*/ 2175831 h 2633031"/>
                <a:gd name="connsiteX63" fmla="*/ 49576 w 446183"/>
                <a:gd name="connsiteY63" fmla="*/ 2192357 h 2633031"/>
                <a:gd name="connsiteX64" fmla="*/ 126694 w 446183"/>
                <a:gd name="connsiteY64" fmla="*/ 2230916 h 2633031"/>
                <a:gd name="connsiteX65" fmla="*/ 38559 w 446183"/>
                <a:gd name="connsiteY65" fmla="*/ 2263966 h 2633031"/>
                <a:gd name="connsiteX66" fmla="*/ 66101 w 446183"/>
                <a:gd name="connsiteY66" fmla="*/ 2302525 h 2633031"/>
                <a:gd name="connsiteX67" fmla="*/ 60593 w 446183"/>
                <a:gd name="connsiteY67" fmla="*/ 2346593 h 2633031"/>
                <a:gd name="connsiteX68" fmla="*/ 77118 w 446183"/>
                <a:gd name="connsiteY68" fmla="*/ 2401677 h 2633031"/>
                <a:gd name="connsiteX69" fmla="*/ 49576 w 446183"/>
                <a:gd name="connsiteY69" fmla="*/ 2451253 h 2633031"/>
                <a:gd name="connsiteX70" fmla="*/ 44067 w 446183"/>
                <a:gd name="connsiteY70" fmla="*/ 2484304 h 2633031"/>
                <a:gd name="connsiteX71" fmla="*/ 38559 w 446183"/>
                <a:gd name="connsiteY71" fmla="*/ 2528371 h 2633031"/>
                <a:gd name="connsiteX72" fmla="*/ 77118 w 446183"/>
                <a:gd name="connsiteY72" fmla="*/ 2561422 h 2633031"/>
                <a:gd name="connsiteX73" fmla="*/ 0 w 446183"/>
                <a:gd name="connsiteY73" fmla="*/ 2594472 h 2633031"/>
                <a:gd name="connsiteX74" fmla="*/ 22034 w 446183"/>
                <a:gd name="connsiteY74" fmla="*/ 2627523 h 2633031"/>
                <a:gd name="connsiteX75" fmla="*/ 22034 w 446183"/>
                <a:gd name="connsiteY75" fmla="*/ 2633031 h 263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46183" h="2633031">
                  <a:moveTo>
                    <a:pt x="82626" y="0"/>
                  </a:moveTo>
                  <a:lnTo>
                    <a:pt x="33051" y="38559"/>
                  </a:lnTo>
                  <a:lnTo>
                    <a:pt x="220337" y="66101"/>
                  </a:lnTo>
                  <a:lnTo>
                    <a:pt x="214829" y="99152"/>
                  </a:lnTo>
                  <a:lnTo>
                    <a:pt x="280930" y="126694"/>
                  </a:lnTo>
                  <a:lnTo>
                    <a:pt x="324998" y="181778"/>
                  </a:lnTo>
                  <a:lnTo>
                    <a:pt x="446183" y="192795"/>
                  </a:lnTo>
                  <a:lnTo>
                    <a:pt x="203812" y="225846"/>
                  </a:lnTo>
                  <a:lnTo>
                    <a:pt x="330506" y="258897"/>
                  </a:lnTo>
                  <a:lnTo>
                    <a:pt x="242371" y="275422"/>
                  </a:lnTo>
                  <a:lnTo>
                    <a:pt x="209320" y="308472"/>
                  </a:lnTo>
                  <a:lnTo>
                    <a:pt x="247879" y="324998"/>
                  </a:lnTo>
                  <a:lnTo>
                    <a:pt x="187287" y="352540"/>
                  </a:lnTo>
                  <a:lnTo>
                    <a:pt x="247879" y="374574"/>
                  </a:lnTo>
                  <a:lnTo>
                    <a:pt x="209320" y="396607"/>
                  </a:lnTo>
                  <a:lnTo>
                    <a:pt x="214829" y="429658"/>
                  </a:lnTo>
                  <a:lnTo>
                    <a:pt x="187287" y="462709"/>
                  </a:lnTo>
                  <a:lnTo>
                    <a:pt x="192795" y="484742"/>
                  </a:lnTo>
                  <a:lnTo>
                    <a:pt x="209320" y="523301"/>
                  </a:lnTo>
                  <a:lnTo>
                    <a:pt x="446183" y="567369"/>
                  </a:lnTo>
                  <a:lnTo>
                    <a:pt x="88135" y="600419"/>
                  </a:lnTo>
                  <a:lnTo>
                    <a:pt x="93643" y="611436"/>
                  </a:lnTo>
                  <a:lnTo>
                    <a:pt x="148728" y="661012"/>
                  </a:lnTo>
                  <a:lnTo>
                    <a:pt x="192795" y="699571"/>
                  </a:lnTo>
                  <a:lnTo>
                    <a:pt x="214829" y="732622"/>
                  </a:lnTo>
                  <a:lnTo>
                    <a:pt x="154236" y="776689"/>
                  </a:lnTo>
                  <a:lnTo>
                    <a:pt x="214829" y="820757"/>
                  </a:lnTo>
                  <a:lnTo>
                    <a:pt x="231354" y="848299"/>
                  </a:lnTo>
                  <a:lnTo>
                    <a:pt x="203812" y="875841"/>
                  </a:lnTo>
                  <a:lnTo>
                    <a:pt x="231354" y="897875"/>
                  </a:lnTo>
                  <a:lnTo>
                    <a:pt x="159745" y="941942"/>
                  </a:lnTo>
                  <a:lnTo>
                    <a:pt x="258896" y="974993"/>
                  </a:lnTo>
                  <a:lnTo>
                    <a:pt x="242371" y="1008044"/>
                  </a:lnTo>
                  <a:lnTo>
                    <a:pt x="336014" y="1041094"/>
                  </a:lnTo>
                  <a:lnTo>
                    <a:pt x="132202" y="1096178"/>
                  </a:lnTo>
                  <a:lnTo>
                    <a:pt x="132202" y="1156771"/>
                  </a:lnTo>
                  <a:lnTo>
                    <a:pt x="159745" y="1195330"/>
                  </a:lnTo>
                  <a:lnTo>
                    <a:pt x="154236" y="1233889"/>
                  </a:lnTo>
                  <a:lnTo>
                    <a:pt x="181778" y="1272448"/>
                  </a:lnTo>
                  <a:lnTo>
                    <a:pt x="203812" y="1299991"/>
                  </a:lnTo>
                  <a:lnTo>
                    <a:pt x="203812" y="1299991"/>
                  </a:lnTo>
                  <a:lnTo>
                    <a:pt x="380082" y="1338550"/>
                  </a:lnTo>
                  <a:lnTo>
                    <a:pt x="115677" y="1360583"/>
                  </a:lnTo>
                  <a:lnTo>
                    <a:pt x="93643" y="1432193"/>
                  </a:lnTo>
                  <a:lnTo>
                    <a:pt x="148728" y="1448718"/>
                  </a:lnTo>
                  <a:lnTo>
                    <a:pt x="99152" y="1531345"/>
                  </a:lnTo>
                  <a:lnTo>
                    <a:pt x="33051" y="1580921"/>
                  </a:lnTo>
                  <a:lnTo>
                    <a:pt x="126694" y="1608463"/>
                  </a:lnTo>
                  <a:lnTo>
                    <a:pt x="154236" y="1641513"/>
                  </a:lnTo>
                  <a:lnTo>
                    <a:pt x="55084" y="1691089"/>
                  </a:lnTo>
                  <a:lnTo>
                    <a:pt x="132202" y="1707615"/>
                  </a:lnTo>
                  <a:lnTo>
                    <a:pt x="66101" y="1740665"/>
                  </a:lnTo>
                  <a:lnTo>
                    <a:pt x="55084" y="1773716"/>
                  </a:lnTo>
                  <a:lnTo>
                    <a:pt x="121186" y="1823292"/>
                  </a:lnTo>
                  <a:lnTo>
                    <a:pt x="49576" y="1872868"/>
                  </a:lnTo>
                  <a:lnTo>
                    <a:pt x="38559" y="1911427"/>
                  </a:lnTo>
                  <a:lnTo>
                    <a:pt x="132202" y="1961003"/>
                  </a:lnTo>
                  <a:lnTo>
                    <a:pt x="159745" y="1994053"/>
                  </a:lnTo>
                  <a:lnTo>
                    <a:pt x="71610" y="2021595"/>
                  </a:lnTo>
                  <a:lnTo>
                    <a:pt x="49576" y="2043629"/>
                  </a:lnTo>
                  <a:lnTo>
                    <a:pt x="77118" y="2065663"/>
                  </a:lnTo>
                  <a:lnTo>
                    <a:pt x="33051" y="2098713"/>
                  </a:lnTo>
                  <a:lnTo>
                    <a:pt x="44067" y="2175831"/>
                  </a:lnTo>
                  <a:lnTo>
                    <a:pt x="49576" y="2192357"/>
                  </a:lnTo>
                  <a:lnTo>
                    <a:pt x="126694" y="2230916"/>
                  </a:lnTo>
                  <a:lnTo>
                    <a:pt x="38559" y="2263966"/>
                  </a:lnTo>
                  <a:lnTo>
                    <a:pt x="66101" y="2302525"/>
                  </a:lnTo>
                  <a:lnTo>
                    <a:pt x="60593" y="2346593"/>
                  </a:lnTo>
                  <a:lnTo>
                    <a:pt x="77118" y="2401677"/>
                  </a:lnTo>
                  <a:lnTo>
                    <a:pt x="49576" y="2451253"/>
                  </a:lnTo>
                  <a:lnTo>
                    <a:pt x="44067" y="2484304"/>
                  </a:lnTo>
                  <a:lnTo>
                    <a:pt x="38559" y="2528371"/>
                  </a:lnTo>
                  <a:lnTo>
                    <a:pt x="77118" y="2561422"/>
                  </a:lnTo>
                  <a:lnTo>
                    <a:pt x="0" y="2594472"/>
                  </a:lnTo>
                  <a:lnTo>
                    <a:pt x="22034" y="2627523"/>
                  </a:lnTo>
                  <a:lnTo>
                    <a:pt x="22034" y="2633031"/>
                  </a:lnTo>
                </a:path>
              </a:pathLst>
            </a:cu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3738034" y="5833431"/>
              <a:ext cx="255799" cy="1019061"/>
            </a:xfrm>
            <a:custGeom>
              <a:avLst/>
              <a:gdLst>
                <a:gd name="connsiteX0" fmla="*/ 51768 w 255799"/>
                <a:gd name="connsiteY0" fmla="*/ 0 h 1019061"/>
                <a:gd name="connsiteX1" fmla="*/ 40752 w 255799"/>
                <a:gd name="connsiteY1" fmla="*/ 55085 h 1019061"/>
                <a:gd name="connsiteX2" fmla="*/ 139903 w 255799"/>
                <a:gd name="connsiteY2" fmla="*/ 159745 h 1019061"/>
                <a:gd name="connsiteX3" fmla="*/ 101344 w 255799"/>
                <a:gd name="connsiteY3" fmla="*/ 170762 h 1019061"/>
                <a:gd name="connsiteX4" fmla="*/ 123378 w 255799"/>
                <a:gd name="connsiteY4" fmla="*/ 187287 h 1019061"/>
                <a:gd name="connsiteX5" fmla="*/ 90327 w 255799"/>
                <a:gd name="connsiteY5" fmla="*/ 231355 h 1019061"/>
                <a:gd name="connsiteX6" fmla="*/ 90327 w 255799"/>
                <a:gd name="connsiteY6" fmla="*/ 253388 h 1019061"/>
                <a:gd name="connsiteX7" fmla="*/ 73802 w 255799"/>
                <a:gd name="connsiteY7" fmla="*/ 264405 h 1019061"/>
                <a:gd name="connsiteX8" fmla="*/ 101344 w 255799"/>
                <a:gd name="connsiteY8" fmla="*/ 302964 h 1019061"/>
                <a:gd name="connsiteX9" fmla="*/ 62785 w 255799"/>
                <a:gd name="connsiteY9" fmla="*/ 336015 h 1019061"/>
                <a:gd name="connsiteX10" fmla="*/ 95836 w 255799"/>
                <a:gd name="connsiteY10" fmla="*/ 369065 h 1019061"/>
                <a:gd name="connsiteX11" fmla="*/ 189479 w 255799"/>
                <a:gd name="connsiteY11" fmla="*/ 380082 h 1019061"/>
                <a:gd name="connsiteX12" fmla="*/ 255580 w 255799"/>
                <a:gd name="connsiteY12" fmla="*/ 396608 h 1019061"/>
                <a:gd name="connsiteX13" fmla="*/ 167446 w 255799"/>
                <a:gd name="connsiteY13" fmla="*/ 418641 h 1019061"/>
                <a:gd name="connsiteX14" fmla="*/ 123378 w 255799"/>
                <a:gd name="connsiteY14" fmla="*/ 468217 h 1019061"/>
                <a:gd name="connsiteX15" fmla="*/ 46260 w 255799"/>
                <a:gd name="connsiteY15" fmla="*/ 501268 h 1019061"/>
                <a:gd name="connsiteX16" fmla="*/ 35243 w 255799"/>
                <a:gd name="connsiteY16" fmla="*/ 523302 h 1019061"/>
                <a:gd name="connsiteX17" fmla="*/ 51768 w 255799"/>
                <a:gd name="connsiteY17" fmla="*/ 550844 h 1019061"/>
                <a:gd name="connsiteX18" fmla="*/ 150920 w 255799"/>
                <a:gd name="connsiteY18" fmla="*/ 578386 h 1019061"/>
                <a:gd name="connsiteX19" fmla="*/ 68294 w 255799"/>
                <a:gd name="connsiteY19" fmla="*/ 600420 h 1019061"/>
                <a:gd name="connsiteX20" fmla="*/ 95836 w 255799"/>
                <a:gd name="connsiteY20" fmla="*/ 633470 h 1019061"/>
                <a:gd name="connsiteX21" fmla="*/ 29735 w 255799"/>
                <a:gd name="connsiteY21" fmla="*/ 672029 h 1019061"/>
                <a:gd name="connsiteX22" fmla="*/ 68294 w 255799"/>
                <a:gd name="connsiteY22" fmla="*/ 688555 h 1019061"/>
                <a:gd name="connsiteX23" fmla="*/ 57277 w 255799"/>
                <a:gd name="connsiteY23" fmla="*/ 716097 h 1019061"/>
                <a:gd name="connsiteX24" fmla="*/ 112361 w 255799"/>
                <a:gd name="connsiteY24" fmla="*/ 754656 h 1019061"/>
                <a:gd name="connsiteX25" fmla="*/ 101344 w 255799"/>
                <a:gd name="connsiteY25" fmla="*/ 787706 h 1019061"/>
                <a:gd name="connsiteX26" fmla="*/ 79311 w 255799"/>
                <a:gd name="connsiteY26" fmla="*/ 798723 h 1019061"/>
                <a:gd name="connsiteX27" fmla="*/ 2193 w 255799"/>
                <a:gd name="connsiteY27" fmla="*/ 831774 h 1019061"/>
                <a:gd name="connsiteX28" fmla="*/ 24226 w 255799"/>
                <a:gd name="connsiteY28" fmla="*/ 892367 h 1019061"/>
                <a:gd name="connsiteX29" fmla="*/ 57277 w 255799"/>
                <a:gd name="connsiteY29" fmla="*/ 914400 h 1019061"/>
                <a:gd name="connsiteX30" fmla="*/ 29735 w 255799"/>
                <a:gd name="connsiteY30" fmla="*/ 958468 h 1019061"/>
                <a:gd name="connsiteX31" fmla="*/ 68294 w 255799"/>
                <a:gd name="connsiteY31" fmla="*/ 1019061 h 101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5799" h="1019061">
                  <a:moveTo>
                    <a:pt x="51768" y="0"/>
                  </a:moveTo>
                  <a:cubicBezTo>
                    <a:pt x="38915" y="14230"/>
                    <a:pt x="26063" y="28461"/>
                    <a:pt x="40752" y="55085"/>
                  </a:cubicBezTo>
                  <a:cubicBezTo>
                    <a:pt x="55441" y="81709"/>
                    <a:pt x="129804" y="140466"/>
                    <a:pt x="139903" y="159745"/>
                  </a:cubicBezTo>
                  <a:cubicBezTo>
                    <a:pt x="150002" y="179024"/>
                    <a:pt x="104098" y="166172"/>
                    <a:pt x="101344" y="170762"/>
                  </a:cubicBezTo>
                  <a:cubicBezTo>
                    <a:pt x="98590" y="175352"/>
                    <a:pt x="125214" y="177188"/>
                    <a:pt x="123378" y="187287"/>
                  </a:cubicBezTo>
                  <a:cubicBezTo>
                    <a:pt x="121542" y="197386"/>
                    <a:pt x="95835" y="220338"/>
                    <a:pt x="90327" y="231355"/>
                  </a:cubicBezTo>
                  <a:cubicBezTo>
                    <a:pt x="84819" y="242372"/>
                    <a:pt x="93081" y="247880"/>
                    <a:pt x="90327" y="253388"/>
                  </a:cubicBezTo>
                  <a:cubicBezTo>
                    <a:pt x="87573" y="258896"/>
                    <a:pt x="71966" y="256142"/>
                    <a:pt x="73802" y="264405"/>
                  </a:cubicBezTo>
                  <a:cubicBezTo>
                    <a:pt x="75638" y="272668"/>
                    <a:pt x="103180" y="291029"/>
                    <a:pt x="101344" y="302964"/>
                  </a:cubicBezTo>
                  <a:cubicBezTo>
                    <a:pt x="99508" y="314899"/>
                    <a:pt x="63703" y="324998"/>
                    <a:pt x="62785" y="336015"/>
                  </a:cubicBezTo>
                  <a:cubicBezTo>
                    <a:pt x="61867" y="347032"/>
                    <a:pt x="74720" y="361721"/>
                    <a:pt x="95836" y="369065"/>
                  </a:cubicBezTo>
                  <a:cubicBezTo>
                    <a:pt x="116952" y="376409"/>
                    <a:pt x="162855" y="375492"/>
                    <a:pt x="189479" y="380082"/>
                  </a:cubicBezTo>
                  <a:cubicBezTo>
                    <a:pt x="216103" y="384672"/>
                    <a:pt x="259252" y="390182"/>
                    <a:pt x="255580" y="396608"/>
                  </a:cubicBezTo>
                  <a:cubicBezTo>
                    <a:pt x="251908" y="403034"/>
                    <a:pt x="189480" y="406706"/>
                    <a:pt x="167446" y="418641"/>
                  </a:cubicBezTo>
                  <a:cubicBezTo>
                    <a:pt x="145412" y="430576"/>
                    <a:pt x="143576" y="454446"/>
                    <a:pt x="123378" y="468217"/>
                  </a:cubicBezTo>
                  <a:cubicBezTo>
                    <a:pt x="103180" y="481988"/>
                    <a:pt x="60949" y="492087"/>
                    <a:pt x="46260" y="501268"/>
                  </a:cubicBezTo>
                  <a:cubicBezTo>
                    <a:pt x="31571" y="510449"/>
                    <a:pt x="34325" y="515039"/>
                    <a:pt x="35243" y="523302"/>
                  </a:cubicBezTo>
                  <a:cubicBezTo>
                    <a:pt x="36161" y="531565"/>
                    <a:pt x="32489" y="541663"/>
                    <a:pt x="51768" y="550844"/>
                  </a:cubicBezTo>
                  <a:cubicBezTo>
                    <a:pt x="71047" y="560025"/>
                    <a:pt x="148166" y="570123"/>
                    <a:pt x="150920" y="578386"/>
                  </a:cubicBezTo>
                  <a:cubicBezTo>
                    <a:pt x="153674" y="586649"/>
                    <a:pt x="77475" y="591239"/>
                    <a:pt x="68294" y="600420"/>
                  </a:cubicBezTo>
                  <a:cubicBezTo>
                    <a:pt x="59113" y="609601"/>
                    <a:pt x="102262" y="621535"/>
                    <a:pt x="95836" y="633470"/>
                  </a:cubicBezTo>
                  <a:cubicBezTo>
                    <a:pt x="89410" y="645405"/>
                    <a:pt x="34325" y="662848"/>
                    <a:pt x="29735" y="672029"/>
                  </a:cubicBezTo>
                  <a:cubicBezTo>
                    <a:pt x="25145" y="681210"/>
                    <a:pt x="63704" y="681210"/>
                    <a:pt x="68294" y="688555"/>
                  </a:cubicBezTo>
                  <a:cubicBezTo>
                    <a:pt x="72884" y="695900"/>
                    <a:pt x="49933" y="705080"/>
                    <a:pt x="57277" y="716097"/>
                  </a:cubicBezTo>
                  <a:cubicBezTo>
                    <a:pt x="64621" y="727114"/>
                    <a:pt x="105017" y="742721"/>
                    <a:pt x="112361" y="754656"/>
                  </a:cubicBezTo>
                  <a:cubicBezTo>
                    <a:pt x="119705" y="766591"/>
                    <a:pt x="106852" y="780362"/>
                    <a:pt x="101344" y="787706"/>
                  </a:cubicBezTo>
                  <a:cubicBezTo>
                    <a:pt x="95836" y="795050"/>
                    <a:pt x="95836" y="791378"/>
                    <a:pt x="79311" y="798723"/>
                  </a:cubicBezTo>
                  <a:cubicBezTo>
                    <a:pt x="62786" y="806068"/>
                    <a:pt x="11374" y="816167"/>
                    <a:pt x="2193" y="831774"/>
                  </a:cubicBezTo>
                  <a:cubicBezTo>
                    <a:pt x="-6988" y="847381"/>
                    <a:pt x="15045" y="878596"/>
                    <a:pt x="24226" y="892367"/>
                  </a:cubicBezTo>
                  <a:cubicBezTo>
                    <a:pt x="33407" y="906138"/>
                    <a:pt x="56359" y="903383"/>
                    <a:pt x="57277" y="914400"/>
                  </a:cubicBezTo>
                  <a:cubicBezTo>
                    <a:pt x="58195" y="925417"/>
                    <a:pt x="27899" y="941025"/>
                    <a:pt x="29735" y="958468"/>
                  </a:cubicBezTo>
                  <a:cubicBezTo>
                    <a:pt x="31571" y="975911"/>
                    <a:pt x="49932" y="997486"/>
                    <a:pt x="68294" y="1019061"/>
                  </a:cubicBezTo>
                </a:path>
              </a:pathLst>
            </a:cu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Freeform 17"/>
          <p:cNvSpPr/>
          <p:nvPr/>
        </p:nvSpPr>
        <p:spPr>
          <a:xfrm>
            <a:off x="3541952" y="4672168"/>
            <a:ext cx="340837" cy="2179007"/>
          </a:xfrm>
          <a:custGeom>
            <a:avLst/>
            <a:gdLst>
              <a:gd name="connsiteX0" fmla="*/ 232012 w 286603"/>
              <a:gd name="connsiteY0" fmla="*/ 0 h 2142699"/>
              <a:gd name="connsiteX1" fmla="*/ 184245 w 286603"/>
              <a:gd name="connsiteY1" fmla="*/ 68239 h 2142699"/>
              <a:gd name="connsiteX2" fmla="*/ 102358 w 286603"/>
              <a:gd name="connsiteY2" fmla="*/ 122830 h 2142699"/>
              <a:gd name="connsiteX3" fmla="*/ 184245 w 286603"/>
              <a:gd name="connsiteY3" fmla="*/ 184245 h 2142699"/>
              <a:gd name="connsiteX4" fmla="*/ 150125 w 286603"/>
              <a:gd name="connsiteY4" fmla="*/ 225188 h 2142699"/>
              <a:gd name="connsiteX5" fmla="*/ 259308 w 286603"/>
              <a:gd name="connsiteY5" fmla="*/ 279779 h 2142699"/>
              <a:gd name="connsiteX6" fmla="*/ 286603 w 286603"/>
              <a:gd name="connsiteY6" fmla="*/ 307075 h 2142699"/>
              <a:gd name="connsiteX7" fmla="*/ 225188 w 286603"/>
              <a:gd name="connsiteY7" fmla="*/ 341194 h 2142699"/>
              <a:gd name="connsiteX8" fmla="*/ 204716 w 286603"/>
              <a:gd name="connsiteY8" fmla="*/ 361666 h 2142699"/>
              <a:gd name="connsiteX9" fmla="*/ 238836 w 286603"/>
              <a:gd name="connsiteY9" fmla="*/ 382138 h 2142699"/>
              <a:gd name="connsiteX10" fmla="*/ 177421 w 286603"/>
              <a:gd name="connsiteY10" fmla="*/ 416257 h 2142699"/>
              <a:gd name="connsiteX11" fmla="*/ 170597 w 286603"/>
              <a:gd name="connsiteY11" fmla="*/ 457200 h 2142699"/>
              <a:gd name="connsiteX12" fmla="*/ 122830 w 286603"/>
              <a:gd name="connsiteY12" fmla="*/ 504968 h 2142699"/>
              <a:gd name="connsiteX13" fmla="*/ 225188 w 286603"/>
              <a:gd name="connsiteY13" fmla="*/ 552735 h 2142699"/>
              <a:gd name="connsiteX14" fmla="*/ 232012 w 286603"/>
              <a:gd name="connsiteY14" fmla="*/ 566382 h 2142699"/>
              <a:gd name="connsiteX15" fmla="*/ 109182 w 286603"/>
              <a:gd name="connsiteY15" fmla="*/ 600502 h 2142699"/>
              <a:gd name="connsiteX16" fmla="*/ 81887 w 286603"/>
              <a:gd name="connsiteY16" fmla="*/ 655093 h 2142699"/>
              <a:gd name="connsiteX17" fmla="*/ 245660 w 286603"/>
              <a:gd name="connsiteY17" fmla="*/ 689212 h 2142699"/>
              <a:gd name="connsiteX18" fmla="*/ 245660 w 286603"/>
              <a:gd name="connsiteY18" fmla="*/ 743803 h 2142699"/>
              <a:gd name="connsiteX19" fmla="*/ 177421 w 286603"/>
              <a:gd name="connsiteY19" fmla="*/ 757451 h 2142699"/>
              <a:gd name="connsiteX20" fmla="*/ 245660 w 286603"/>
              <a:gd name="connsiteY20" fmla="*/ 798394 h 2142699"/>
              <a:gd name="connsiteX21" fmla="*/ 238836 w 286603"/>
              <a:gd name="connsiteY21" fmla="*/ 866633 h 2142699"/>
              <a:gd name="connsiteX22" fmla="*/ 266131 w 286603"/>
              <a:gd name="connsiteY22" fmla="*/ 900753 h 2142699"/>
              <a:gd name="connsiteX23" fmla="*/ 204716 w 286603"/>
              <a:gd name="connsiteY23" fmla="*/ 948520 h 2142699"/>
              <a:gd name="connsiteX24" fmla="*/ 232012 w 286603"/>
              <a:gd name="connsiteY24" fmla="*/ 982639 h 2142699"/>
              <a:gd name="connsiteX25" fmla="*/ 232012 w 286603"/>
              <a:gd name="connsiteY25" fmla="*/ 982639 h 2142699"/>
              <a:gd name="connsiteX26" fmla="*/ 191069 w 286603"/>
              <a:gd name="connsiteY26" fmla="*/ 1023582 h 2142699"/>
              <a:gd name="connsiteX27" fmla="*/ 252484 w 286603"/>
              <a:gd name="connsiteY27" fmla="*/ 1071350 h 2142699"/>
              <a:gd name="connsiteX28" fmla="*/ 177421 w 286603"/>
              <a:gd name="connsiteY28" fmla="*/ 1105469 h 2142699"/>
              <a:gd name="connsiteX29" fmla="*/ 81887 w 286603"/>
              <a:gd name="connsiteY29" fmla="*/ 1146412 h 2142699"/>
              <a:gd name="connsiteX30" fmla="*/ 34119 w 286603"/>
              <a:gd name="connsiteY30" fmla="*/ 1153236 h 2142699"/>
              <a:gd name="connsiteX31" fmla="*/ 109182 w 286603"/>
              <a:gd name="connsiteY31" fmla="*/ 1187356 h 2142699"/>
              <a:gd name="connsiteX32" fmla="*/ 211540 w 286603"/>
              <a:gd name="connsiteY32" fmla="*/ 1201003 h 2142699"/>
              <a:gd name="connsiteX33" fmla="*/ 109182 w 286603"/>
              <a:gd name="connsiteY33" fmla="*/ 1262418 h 2142699"/>
              <a:gd name="connsiteX34" fmla="*/ 109182 w 286603"/>
              <a:gd name="connsiteY34" fmla="*/ 1344305 h 2142699"/>
              <a:gd name="connsiteX35" fmla="*/ 81887 w 286603"/>
              <a:gd name="connsiteY35" fmla="*/ 1378424 h 2142699"/>
              <a:gd name="connsiteX36" fmla="*/ 61415 w 286603"/>
              <a:gd name="connsiteY36" fmla="*/ 1426191 h 2142699"/>
              <a:gd name="connsiteX37" fmla="*/ 61415 w 286603"/>
              <a:gd name="connsiteY37" fmla="*/ 1426191 h 2142699"/>
              <a:gd name="connsiteX38" fmla="*/ 68239 w 286603"/>
              <a:gd name="connsiteY38" fmla="*/ 1487606 h 2142699"/>
              <a:gd name="connsiteX39" fmla="*/ 27296 w 286603"/>
              <a:gd name="connsiteY39" fmla="*/ 1542197 h 2142699"/>
              <a:gd name="connsiteX40" fmla="*/ 20472 w 286603"/>
              <a:gd name="connsiteY40" fmla="*/ 1637732 h 2142699"/>
              <a:gd name="connsiteX41" fmla="*/ 95534 w 286603"/>
              <a:gd name="connsiteY41" fmla="*/ 1671851 h 2142699"/>
              <a:gd name="connsiteX42" fmla="*/ 95534 w 286603"/>
              <a:gd name="connsiteY42" fmla="*/ 1671851 h 2142699"/>
              <a:gd name="connsiteX43" fmla="*/ 122830 w 286603"/>
              <a:gd name="connsiteY43" fmla="*/ 1719618 h 2142699"/>
              <a:gd name="connsiteX44" fmla="*/ 27296 w 286603"/>
              <a:gd name="connsiteY44" fmla="*/ 1767385 h 2142699"/>
              <a:gd name="connsiteX45" fmla="*/ 75063 w 286603"/>
              <a:gd name="connsiteY45" fmla="*/ 1856096 h 2142699"/>
              <a:gd name="connsiteX46" fmla="*/ 0 w 286603"/>
              <a:gd name="connsiteY46" fmla="*/ 1890215 h 2142699"/>
              <a:gd name="connsiteX47" fmla="*/ 20472 w 286603"/>
              <a:gd name="connsiteY47" fmla="*/ 1972102 h 2142699"/>
              <a:gd name="connsiteX48" fmla="*/ 88711 w 286603"/>
              <a:gd name="connsiteY48" fmla="*/ 2013045 h 2142699"/>
              <a:gd name="connsiteX49" fmla="*/ 102358 w 286603"/>
              <a:gd name="connsiteY49" fmla="*/ 2060812 h 2142699"/>
              <a:gd name="connsiteX50" fmla="*/ 177421 w 286603"/>
              <a:gd name="connsiteY50" fmla="*/ 2074460 h 2142699"/>
              <a:gd name="connsiteX51" fmla="*/ 211540 w 286603"/>
              <a:gd name="connsiteY51" fmla="*/ 2129051 h 2142699"/>
              <a:gd name="connsiteX52" fmla="*/ 204716 w 286603"/>
              <a:gd name="connsiteY52" fmla="*/ 2142699 h 2142699"/>
              <a:gd name="connsiteX0" fmla="*/ 0 w 324935"/>
              <a:gd name="connsiteY0" fmla="*/ 0 h 2158601"/>
              <a:gd name="connsiteX1" fmla="*/ 222577 w 324935"/>
              <a:gd name="connsiteY1" fmla="*/ 84141 h 2158601"/>
              <a:gd name="connsiteX2" fmla="*/ 140690 w 324935"/>
              <a:gd name="connsiteY2" fmla="*/ 138732 h 2158601"/>
              <a:gd name="connsiteX3" fmla="*/ 222577 w 324935"/>
              <a:gd name="connsiteY3" fmla="*/ 200147 h 2158601"/>
              <a:gd name="connsiteX4" fmla="*/ 188457 w 324935"/>
              <a:gd name="connsiteY4" fmla="*/ 241090 h 2158601"/>
              <a:gd name="connsiteX5" fmla="*/ 297640 w 324935"/>
              <a:gd name="connsiteY5" fmla="*/ 295681 h 2158601"/>
              <a:gd name="connsiteX6" fmla="*/ 324935 w 324935"/>
              <a:gd name="connsiteY6" fmla="*/ 322977 h 2158601"/>
              <a:gd name="connsiteX7" fmla="*/ 263520 w 324935"/>
              <a:gd name="connsiteY7" fmla="*/ 357096 h 2158601"/>
              <a:gd name="connsiteX8" fmla="*/ 243048 w 324935"/>
              <a:gd name="connsiteY8" fmla="*/ 377568 h 2158601"/>
              <a:gd name="connsiteX9" fmla="*/ 277168 w 324935"/>
              <a:gd name="connsiteY9" fmla="*/ 398040 h 2158601"/>
              <a:gd name="connsiteX10" fmla="*/ 215753 w 324935"/>
              <a:gd name="connsiteY10" fmla="*/ 432159 h 2158601"/>
              <a:gd name="connsiteX11" fmla="*/ 208929 w 324935"/>
              <a:gd name="connsiteY11" fmla="*/ 473102 h 2158601"/>
              <a:gd name="connsiteX12" fmla="*/ 161162 w 324935"/>
              <a:gd name="connsiteY12" fmla="*/ 520870 h 2158601"/>
              <a:gd name="connsiteX13" fmla="*/ 263520 w 324935"/>
              <a:gd name="connsiteY13" fmla="*/ 568637 h 2158601"/>
              <a:gd name="connsiteX14" fmla="*/ 270344 w 324935"/>
              <a:gd name="connsiteY14" fmla="*/ 582284 h 2158601"/>
              <a:gd name="connsiteX15" fmla="*/ 147514 w 324935"/>
              <a:gd name="connsiteY15" fmla="*/ 616404 h 2158601"/>
              <a:gd name="connsiteX16" fmla="*/ 120219 w 324935"/>
              <a:gd name="connsiteY16" fmla="*/ 670995 h 2158601"/>
              <a:gd name="connsiteX17" fmla="*/ 283992 w 324935"/>
              <a:gd name="connsiteY17" fmla="*/ 705114 h 2158601"/>
              <a:gd name="connsiteX18" fmla="*/ 283992 w 324935"/>
              <a:gd name="connsiteY18" fmla="*/ 759705 h 2158601"/>
              <a:gd name="connsiteX19" fmla="*/ 215753 w 324935"/>
              <a:gd name="connsiteY19" fmla="*/ 773353 h 2158601"/>
              <a:gd name="connsiteX20" fmla="*/ 283992 w 324935"/>
              <a:gd name="connsiteY20" fmla="*/ 814296 h 2158601"/>
              <a:gd name="connsiteX21" fmla="*/ 277168 w 324935"/>
              <a:gd name="connsiteY21" fmla="*/ 882535 h 2158601"/>
              <a:gd name="connsiteX22" fmla="*/ 304463 w 324935"/>
              <a:gd name="connsiteY22" fmla="*/ 916655 h 2158601"/>
              <a:gd name="connsiteX23" fmla="*/ 243048 w 324935"/>
              <a:gd name="connsiteY23" fmla="*/ 964422 h 2158601"/>
              <a:gd name="connsiteX24" fmla="*/ 270344 w 324935"/>
              <a:gd name="connsiteY24" fmla="*/ 998541 h 2158601"/>
              <a:gd name="connsiteX25" fmla="*/ 270344 w 324935"/>
              <a:gd name="connsiteY25" fmla="*/ 998541 h 2158601"/>
              <a:gd name="connsiteX26" fmla="*/ 229401 w 324935"/>
              <a:gd name="connsiteY26" fmla="*/ 1039484 h 2158601"/>
              <a:gd name="connsiteX27" fmla="*/ 290816 w 324935"/>
              <a:gd name="connsiteY27" fmla="*/ 1087252 h 2158601"/>
              <a:gd name="connsiteX28" fmla="*/ 215753 w 324935"/>
              <a:gd name="connsiteY28" fmla="*/ 1121371 h 2158601"/>
              <a:gd name="connsiteX29" fmla="*/ 120219 w 324935"/>
              <a:gd name="connsiteY29" fmla="*/ 1162314 h 2158601"/>
              <a:gd name="connsiteX30" fmla="*/ 72451 w 324935"/>
              <a:gd name="connsiteY30" fmla="*/ 1169138 h 2158601"/>
              <a:gd name="connsiteX31" fmla="*/ 147514 w 324935"/>
              <a:gd name="connsiteY31" fmla="*/ 1203258 h 2158601"/>
              <a:gd name="connsiteX32" fmla="*/ 249872 w 324935"/>
              <a:gd name="connsiteY32" fmla="*/ 1216905 h 2158601"/>
              <a:gd name="connsiteX33" fmla="*/ 147514 w 324935"/>
              <a:gd name="connsiteY33" fmla="*/ 1278320 h 2158601"/>
              <a:gd name="connsiteX34" fmla="*/ 147514 w 324935"/>
              <a:gd name="connsiteY34" fmla="*/ 1360207 h 2158601"/>
              <a:gd name="connsiteX35" fmla="*/ 120219 w 324935"/>
              <a:gd name="connsiteY35" fmla="*/ 1394326 h 2158601"/>
              <a:gd name="connsiteX36" fmla="*/ 99747 w 324935"/>
              <a:gd name="connsiteY36" fmla="*/ 1442093 h 2158601"/>
              <a:gd name="connsiteX37" fmla="*/ 99747 w 324935"/>
              <a:gd name="connsiteY37" fmla="*/ 1442093 h 2158601"/>
              <a:gd name="connsiteX38" fmla="*/ 106571 w 324935"/>
              <a:gd name="connsiteY38" fmla="*/ 1503508 h 2158601"/>
              <a:gd name="connsiteX39" fmla="*/ 65628 w 324935"/>
              <a:gd name="connsiteY39" fmla="*/ 1558099 h 2158601"/>
              <a:gd name="connsiteX40" fmla="*/ 58804 w 324935"/>
              <a:gd name="connsiteY40" fmla="*/ 1653634 h 2158601"/>
              <a:gd name="connsiteX41" fmla="*/ 133866 w 324935"/>
              <a:gd name="connsiteY41" fmla="*/ 1687753 h 2158601"/>
              <a:gd name="connsiteX42" fmla="*/ 133866 w 324935"/>
              <a:gd name="connsiteY42" fmla="*/ 1687753 h 2158601"/>
              <a:gd name="connsiteX43" fmla="*/ 161162 w 324935"/>
              <a:gd name="connsiteY43" fmla="*/ 1735520 h 2158601"/>
              <a:gd name="connsiteX44" fmla="*/ 65628 w 324935"/>
              <a:gd name="connsiteY44" fmla="*/ 1783287 h 2158601"/>
              <a:gd name="connsiteX45" fmla="*/ 113395 w 324935"/>
              <a:gd name="connsiteY45" fmla="*/ 1871998 h 2158601"/>
              <a:gd name="connsiteX46" fmla="*/ 38332 w 324935"/>
              <a:gd name="connsiteY46" fmla="*/ 1906117 h 2158601"/>
              <a:gd name="connsiteX47" fmla="*/ 58804 w 324935"/>
              <a:gd name="connsiteY47" fmla="*/ 1988004 h 2158601"/>
              <a:gd name="connsiteX48" fmla="*/ 127043 w 324935"/>
              <a:gd name="connsiteY48" fmla="*/ 2028947 h 2158601"/>
              <a:gd name="connsiteX49" fmla="*/ 140690 w 324935"/>
              <a:gd name="connsiteY49" fmla="*/ 2076714 h 2158601"/>
              <a:gd name="connsiteX50" fmla="*/ 215753 w 324935"/>
              <a:gd name="connsiteY50" fmla="*/ 2090362 h 2158601"/>
              <a:gd name="connsiteX51" fmla="*/ 249872 w 324935"/>
              <a:gd name="connsiteY51" fmla="*/ 2144953 h 2158601"/>
              <a:gd name="connsiteX52" fmla="*/ 243048 w 324935"/>
              <a:gd name="connsiteY52" fmla="*/ 2158601 h 2158601"/>
              <a:gd name="connsiteX0" fmla="*/ 0 w 324935"/>
              <a:gd name="connsiteY0" fmla="*/ 0 h 2158601"/>
              <a:gd name="connsiteX1" fmla="*/ 222577 w 324935"/>
              <a:gd name="connsiteY1" fmla="*/ 84141 h 2158601"/>
              <a:gd name="connsiteX2" fmla="*/ 140690 w 324935"/>
              <a:gd name="connsiteY2" fmla="*/ 138732 h 2158601"/>
              <a:gd name="connsiteX3" fmla="*/ 222577 w 324935"/>
              <a:gd name="connsiteY3" fmla="*/ 200147 h 2158601"/>
              <a:gd name="connsiteX4" fmla="*/ 188457 w 324935"/>
              <a:gd name="connsiteY4" fmla="*/ 241090 h 2158601"/>
              <a:gd name="connsiteX5" fmla="*/ 297640 w 324935"/>
              <a:gd name="connsiteY5" fmla="*/ 295681 h 2158601"/>
              <a:gd name="connsiteX6" fmla="*/ 324935 w 324935"/>
              <a:gd name="connsiteY6" fmla="*/ 322977 h 2158601"/>
              <a:gd name="connsiteX7" fmla="*/ 263520 w 324935"/>
              <a:gd name="connsiteY7" fmla="*/ 357096 h 2158601"/>
              <a:gd name="connsiteX8" fmla="*/ 243048 w 324935"/>
              <a:gd name="connsiteY8" fmla="*/ 377568 h 2158601"/>
              <a:gd name="connsiteX9" fmla="*/ 277168 w 324935"/>
              <a:gd name="connsiteY9" fmla="*/ 398040 h 2158601"/>
              <a:gd name="connsiteX10" fmla="*/ 215753 w 324935"/>
              <a:gd name="connsiteY10" fmla="*/ 432159 h 2158601"/>
              <a:gd name="connsiteX11" fmla="*/ 208929 w 324935"/>
              <a:gd name="connsiteY11" fmla="*/ 473102 h 2158601"/>
              <a:gd name="connsiteX12" fmla="*/ 161162 w 324935"/>
              <a:gd name="connsiteY12" fmla="*/ 520870 h 2158601"/>
              <a:gd name="connsiteX13" fmla="*/ 263520 w 324935"/>
              <a:gd name="connsiteY13" fmla="*/ 568637 h 2158601"/>
              <a:gd name="connsiteX14" fmla="*/ 270344 w 324935"/>
              <a:gd name="connsiteY14" fmla="*/ 582284 h 2158601"/>
              <a:gd name="connsiteX15" fmla="*/ 147514 w 324935"/>
              <a:gd name="connsiteY15" fmla="*/ 616404 h 2158601"/>
              <a:gd name="connsiteX16" fmla="*/ 120219 w 324935"/>
              <a:gd name="connsiteY16" fmla="*/ 670995 h 2158601"/>
              <a:gd name="connsiteX17" fmla="*/ 283992 w 324935"/>
              <a:gd name="connsiteY17" fmla="*/ 705114 h 2158601"/>
              <a:gd name="connsiteX18" fmla="*/ 283992 w 324935"/>
              <a:gd name="connsiteY18" fmla="*/ 759705 h 2158601"/>
              <a:gd name="connsiteX19" fmla="*/ 215753 w 324935"/>
              <a:gd name="connsiteY19" fmla="*/ 773353 h 2158601"/>
              <a:gd name="connsiteX20" fmla="*/ 283992 w 324935"/>
              <a:gd name="connsiteY20" fmla="*/ 814296 h 2158601"/>
              <a:gd name="connsiteX21" fmla="*/ 277168 w 324935"/>
              <a:gd name="connsiteY21" fmla="*/ 882535 h 2158601"/>
              <a:gd name="connsiteX22" fmla="*/ 304463 w 324935"/>
              <a:gd name="connsiteY22" fmla="*/ 916655 h 2158601"/>
              <a:gd name="connsiteX23" fmla="*/ 243048 w 324935"/>
              <a:gd name="connsiteY23" fmla="*/ 964422 h 2158601"/>
              <a:gd name="connsiteX24" fmla="*/ 270344 w 324935"/>
              <a:gd name="connsiteY24" fmla="*/ 998541 h 2158601"/>
              <a:gd name="connsiteX25" fmla="*/ 270344 w 324935"/>
              <a:gd name="connsiteY25" fmla="*/ 998541 h 2158601"/>
              <a:gd name="connsiteX26" fmla="*/ 229401 w 324935"/>
              <a:gd name="connsiteY26" fmla="*/ 1039484 h 2158601"/>
              <a:gd name="connsiteX27" fmla="*/ 290816 w 324935"/>
              <a:gd name="connsiteY27" fmla="*/ 1087252 h 2158601"/>
              <a:gd name="connsiteX28" fmla="*/ 215753 w 324935"/>
              <a:gd name="connsiteY28" fmla="*/ 1121371 h 2158601"/>
              <a:gd name="connsiteX29" fmla="*/ 120219 w 324935"/>
              <a:gd name="connsiteY29" fmla="*/ 1162314 h 2158601"/>
              <a:gd name="connsiteX30" fmla="*/ 72451 w 324935"/>
              <a:gd name="connsiteY30" fmla="*/ 1169138 h 2158601"/>
              <a:gd name="connsiteX31" fmla="*/ 147514 w 324935"/>
              <a:gd name="connsiteY31" fmla="*/ 1203258 h 2158601"/>
              <a:gd name="connsiteX32" fmla="*/ 249872 w 324935"/>
              <a:gd name="connsiteY32" fmla="*/ 1216905 h 2158601"/>
              <a:gd name="connsiteX33" fmla="*/ 147514 w 324935"/>
              <a:gd name="connsiteY33" fmla="*/ 1278320 h 2158601"/>
              <a:gd name="connsiteX34" fmla="*/ 147514 w 324935"/>
              <a:gd name="connsiteY34" fmla="*/ 1360207 h 2158601"/>
              <a:gd name="connsiteX35" fmla="*/ 120219 w 324935"/>
              <a:gd name="connsiteY35" fmla="*/ 1394326 h 2158601"/>
              <a:gd name="connsiteX36" fmla="*/ 99747 w 324935"/>
              <a:gd name="connsiteY36" fmla="*/ 1442093 h 2158601"/>
              <a:gd name="connsiteX37" fmla="*/ 99747 w 324935"/>
              <a:gd name="connsiteY37" fmla="*/ 1442093 h 2158601"/>
              <a:gd name="connsiteX38" fmla="*/ 106571 w 324935"/>
              <a:gd name="connsiteY38" fmla="*/ 1503508 h 2158601"/>
              <a:gd name="connsiteX39" fmla="*/ 65628 w 324935"/>
              <a:gd name="connsiteY39" fmla="*/ 1558099 h 2158601"/>
              <a:gd name="connsiteX40" fmla="*/ 58804 w 324935"/>
              <a:gd name="connsiteY40" fmla="*/ 1653634 h 2158601"/>
              <a:gd name="connsiteX41" fmla="*/ 133866 w 324935"/>
              <a:gd name="connsiteY41" fmla="*/ 1687753 h 2158601"/>
              <a:gd name="connsiteX42" fmla="*/ 133866 w 324935"/>
              <a:gd name="connsiteY42" fmla="*/ 1687753 h 2158601"/>
              <a:gd name="connsiteX43" fmla="*/ 161162 w 324935"/>
              <a:gd name="connsiteY43" fmla="*/ 1735520 h 2158601"/>
              <a:gd name="connsiteX44" fmla="*/ 65628 w 324935"/>
              <a:gd name="connsiteY44" fmla="*/ 1783287 h 2158601"/>
              <a:gd name="connsiteX45" fmla="*/ 113395 w 324935"/>
              <a:gd name="connsiteY45" fmla="*/ 1871998 h 2158601"/>
              <a:gd name="connsiteX46" fmla="*/ 38332 w 324935"/>
              <a:gd name="connsiteY46" fmla="*/ 1906117 h 2158601"/>
              <a:gd name="connsiteX47" fmla="*/ 58804 w 324935"/>
              <a:gd name="connsiteY47" fmla="*/ 1988004 h 2158601"/>
              <a:gd name="connsiteX48" fmla="*/ 127043 w 324935"/>
              <a:gd name="connsiteY48" fmla="*/ 2028947 h 2158601"/>
              <a:gd name="connsiteX49" fmla="*/ 140690 w 324935"/>
              <a:gd name="connsiteY49" fmla="*/ 2076714 h 2158601"/>
              <a:gd name="connsiteX50" fmla="*/ 215753 w 324935"/>
              <a:gd name="connsiteY50" fmla="*/ 2090362 h 2158601"/>
              <a:gd name="connsiteX51" fmla="*/ 249872 w 324935"/>
              <a:gd name="connsiteY51" fmla="*/ 2144953 h 2158601"/>
              <a:gd name="connsiteX52" fmla="*/ 243048 w 324935"/>
              <a:gd name="connsiteY52" fmla="*/ 2158601 h 2158601"/>
              <a:gd name="connsiteX0" fmla="*/ 0 w 324935"/>
              <a:gd name="connsiteY0" fmla="*/ 25111 h 2183712"/>
              <a:gd name="connsiteX1" fmla="*/ 278236 w 324935"/>
              <a:gd name="connsiteY1" fmla="*/ 5885 h 2183712"/>
              <a:gd name="connsiteX2" fmla="*/ 140690 w 324935"/>
              <a:gd name="connsiteY2" fmla="*/ 163843 h 2183712"/>
              <a:gd name="connsiteX3" fmla="*/ 222577 w 324935"/>
              <a:gd name="connsiteY3" fmla="*/ 225258 h 2183712"/>
              <a:gd name="connsiteX4" fmla="*/ 188457 w 324935"/>
              <a:gd name="connsiteY4" fmla="*/ 266201 h 2183712"/>
              <a:gd name="connsiteX5" fmla="*/ 297640 w 324935"/>
              <a:gd name="connsiteY5" fmla="*/ 320792 h 2183712"/>
              <a:gd name="connsiteX6" fmla="*/ 324935 w 324935"/>
              <a:gd name="connsiteY6" fmla="*/ 348088 h 2183712"/>
              <a:gd name="connsiteX7" fmla="*/ 263520 w 324935"/>
              <a:gd name="connsiteY7" fmla="*/ 382207 h 2183712"/>
              <a:gd name="connsiteX8" fmla="*/ 243048 w 324935"/>
              <a:gd name="connsiteY8" fmla="*/ 402679 h 2183712"/>
              <a:gd name="connsiteX9" fmla="*/ 277168 w 324935"/>
              <a:gd name="connsiteY9" fmla="*/ 423151 h 2183712"/>
              <a:gd name="connsiteX10" fmla="*/ 215753 w 324935"/>
              <a:gd name="connsiteY10" fmla="*/ 457270 h 2183712"/>
              <a:gd name="connsiteX11" fmla="*/ 208929 w 324935"/>
              <a:gd name="connsiteY11" fmla="*/ 498213 h 2183712"/>
              <a:gd name="connsiteX12" fmla="*/ 161162 w 324935"/>
              <a:gd name="connsiteY12" fmla="*/ 545981 h 2183712"/>
              <a:gd name="connsiteX13" fmla="*/ 263520 w 324935"/>
              <a:gd name="connsiteY13" fmla="*/ 593748 h 2183712"/>
              <a:gd name="connsiteX14" fmla="*/ 270344 w 324935"/>
              <a:gd name="connsiteY14" fmla="*/ 607395 h 2183712"/>
              <a:gd name="connsiteX15" fmla="*/ 147514 w 324935"/>
              <a:gd name="connsiteY15" fmla="*/ 641515 h 2183712"/>
              <a:gd name="connsiteX16" fmla="*/ 120219 w 324935"/>
              <a:gd name="connsiteY16" fmla="*/ 696106 h 2183712"/>
              <a:gd name="connsiteX17" fmla="*/ 283992 w 324935"/>
              <a:gd name="connsiteY17" fmla="*/ 730225 h 2183712"/>
              <a:gd name="connsiteX18" fmla="*/ 283992 w 324935"/>
              <a:gd name="connsiteY18" fmla="*/ 784816 h 2183712"/>
              <a:gd name="connsiteX19" fmla="*/ 215753 w 324935"/>
              <a:gd name="connsiteY19" fmla="*/ 798464 h 2183712"/>
              <a:gd name="connsiteX20" fmla="*/ 283992 w 324935"/>
              <a:gd name="connsiteY20" fmla="*/ 839407 h 2183712"/>
              <a:gd name="connsiteX21" fmla="*/ 277168 w 324935"/>
              <a:gd name="connsiteY21" fmla="*/ 907646 h 2183712"/>
              <a:gd name="connsiteX22" fmla="*/ 304463 w 324935"/>
              <a:gd name="connsiteY22" fmla="*/ 941766 h 2183712"/>
              <a:gd name="connsiteX23" fmla="*/ 243048 w 324935"/>
              <a:gd name="connsiteY23" fmla="*/ 989533 h 2183712"/>
              <a:gd name="connsiteX24" fmla="*/ 270344 w 324935"/>
              <a:gd name="connsiteY24" fmla="*/ 1023652 h 2183712"/>
              <a:gd name="connsiteX25" fmla="*/ 270344 w 324935"/>
              <a:gd name="connsiteY25" fmla="*/ 1023652 h 2183712"/>
              <a:gd name="connsiteX26" fmla="*/ 229401 w 324935"/>
              <a:gd name="connsiteY26" fmla="*/ 1064595 h 2183712"/>
              <a:gd name="connsiteX27" fmla="*/ 290816 w 324935"/>
              <a:gd name="connsiteY27" fmla="*/ 1112363 h 2183712"/>
              <a:gd name="connsiteX28" fmla="*/ 215753 w 324935"/>
              <a:gd name="connsiteY28" fmla="*/ 1146482 h 2183712"/>
              <a:gd name="connsiteX29" fmla="*/ 120219 w 324935"/>
              <a:gd name="connsiteY29" fmla="*/ 1187425 h 2183712"/>
              <a:gd name="connsiteX30" fmla="*/ 72451 w 324935"/>
              <a:gd name="connsiteY30" fmla="*/ 1194249 h 2183712"/>
              <a:gd name="connsiteX31" fmla="*/ 147514 w 324935"/>
              <a:gd name="connsiteY31" fmla="*/ 1228369 h 2183712"/>
              <a:gd name="connsiteX32" fmla="*/ 249872 w 324935"/>
              <a:gd name="connsiteY32" fmla="*/ 1242016 h 2183712"/>
              <a:gd name="connsiteX33" fmla="*/ 147514 w 324935"/>
              <a:gd name="connsiteY33" fmla="*/ 1303431 h 2183712"/>
              <a:gd name="connsiteX34" fmla="*/ 147514 w 324935"/>
              <a:gd name="connsiteY34" fmla="*/ 1385318 h 2183712"/>
              <a:gd name="connsiteX35" fmla="*/ 120219 w 324935"/>
              <a:gd name="connsiteY35" fmla="*/ 1419437 h 2183712"/>
              <a:gd name="connsiteX36" fmla="*/ 99747 w 324935"/>
              <a:gd name="connsiteY36" fmla="*/ 1467204 h 2183712"/>
              <a:gd name="connsiteX37" fmla="*/ 99747 w 324935"/>
              <a:gd name="connsiteY37" fmla="*/ 1467204 h 2183712"/>
              <a:gd name="connsiteX38" fmla="*/ 106571 w 324935"/>
              <a:gd name="connsiteY38" fmla="*/ 1528619 h 2183712"/>
              <a:gd name="connsiteX39" fmla="*/ 65628 w 324935"/>
              <a:gd name="connsiteY39" fmla="*/ 1583210 h 2183712"/>
              <a:gd name="connsiteX40" fmla="*/ 58804 w 324935"/>
              <a:gd name="connsiteY40" fmla="*/ 1678745 h 2183712"/>
              <a:gd name="connsiteX41" fmla="*/ 133866 w 324935"/>
              <a:gd name="connsiteY41" fmla="*/ 1712864 h 2183712"/>
              <a:gd name="connsiteX42" fmla="*/ 133866 w 324935"/>
              <a:gd name="connsiteY42" fmla="*/ 1712864 h 2183712"/>
              <a:gd name="connsiteX43" fmla="*/ 161162 w 324935"/>
              <a:gd name="connsiteY43" fmla="*/ 1760631 h 2183712"/>
              <a:gd name="connsiteX44" fmla="*/ 65628 w 324935"/>
              <a:gd name="connsiteY44" fmla="*/ 1808398 h 2183712"/>
              <a:gd name="connsiteX45" fmla="*/ 113395 w 324935"/>
              <a:gd name="connsiteY45" fmla="*/ 1897109 h 2183712"/>
              <a:gd name="connsiteX46" fmla="*/ 38332 w 324935"/>
              <a:gd name="connsiteY46" fmla="*/ 1931228 h 2183712"/>
              <a:gd name="connsiteX47" fmla="*/ 58804 w 324935"/>
              <a:gd name="connsiteY47" fmla="*/ 2013115 h 2183712"/>
              <a:gd name="connsiteX48" fmla="*/ 127043 w 324935"/>
              <a:gd name="connsiteY48" fmla="*/ 2054058 h 2183712"/>
              <a:gd name="connsiteX49" fmla="*/ 140690 w 324935"/>
              <a:gd name="connsiteY49" fmla="*/ 2101825 h 2183712"/>
              <a:gd name="connsiteX50" fmla="*/ 215753 w 324935"/>
              <a:gd name="connsiteY50" fmla="*/ 2115473 h 2183712"/>
              <a:gd name="connsiteX51" fmla="*/ 249872 w 324935"/>
              <a:gd name="connsiteY51" fmla="*/ 2170064 h 2183712"/>
              <a:gd name="connsiteX52" fmla="*/ 243048 w 324935"/>
              <a:gd name="connsiteY52" fmla="*/ 2183712 h 2183712"/>
              <a:gd name="connsiteX0" fmla="*/ 0 w 324935"/>
              <a:gd name="connsiteY0" fmla="*/ 25111 h 2183712"/>
              <a:gd name="connsiteX1" fmla="*/ 278236 w 324935"/>
              <a:gd name="connsiteY1" fmla="*/ 5885 h 2183712"/>
              <a:gd name="connsiteX2" fmla="*/ 140690 w 324935"/>
              <a:gd name="connsiteY2" fmla="*/ 163843 h 2183712"/>
              <a:gd name="connsiteX3" fmla="*/ 222577 w 324935"/>
              <a:gd name="connsiteY3" fmla="*/ 225258 h 2183712"/>
              <a:gd name="connsiteX4" fmla="*/ 188457 w 324935"/>
              <a:gd name="connsiteY4" fmla="*/ 266201 h 2183712"/>
              <a:gd name="connsiteX5" fmla="*/ 297640 w 324935"/>
              <a:gd name="connsiteY5" fmla="*/ 320792 h 2183712"/>
              <a:gd name="connsiteX6" fmla="*/ 324935 w 324935"/>
              <a:gd name="connsiteY6" fmla="*/ 348088 h 2183712"/>
              <a:gd name="connsiteX7" fmla="*/ 263520 w 324935"/>
              <a:gd name="connsiteY7" fmla="*/ 382207 h 2183712"/>
              <a:gd name="connsiteX8" fmla="*/ 243048 w 324935"/>
              <a:gd name="connsiteY8" fmla="*/ 402679 h 2183712"/>
              <a:gd name="connsiteX9" fmla="*/ 277168 w 324935"/>
              <a:gd name="connsiteY9" fmla="*/ 423151 h 2183712"/>
              <a:gd name="connsiteX10" fmla="*/ 215753 w 324935"/>
              <a:gd name="connsiteY10" fmla="*/ 457270 h 2183712"/>
              <a:gd name="connsiteX11" fmla="*/ 208929 w 324935"/>
              <a:gd name="connsiteY11" fmla="*/ 498213 h 2183712"/>
              <a:gd name="connsiteX12" fmla="*/ 161162 w 324935"/>
              <a:gd name="connsiteY12" fmla="*/ 545981 h 2183712"/>
              <a:gd name="connsiteX13" fmla="*/ 263520 w 324935"/>
              <a:gd name="connsiteY13" fmla="*/ 593748 h 2183712"/>
              <a:gd name="connsiteX14" fmla="*/ 270344 w 324935"/>
              <a:gd name="connsiteY14" fmla="*/ 607395 h 2183712"/>
              <a:gd name="connsiteX15" fmla="*/ 147514 w 324935"/>
              <a:gd name="connsiteY15" fmla="*/ 641515 h 2183712"/>
              <a:gd name="connsiteX16" fmla="*/ 120219 w 324935"/>
              <a:gd name="connsiteY16" fmla="*/ 696106 h 2183712"/>
              <a:gd name="connsiteX17" fmla="*/ 283992 w 324935"/>
              <a:gd name="connsiteY17" fmla="*/ 730225 h 2183712"/>
              <a:gd name="connsiteX18" fmla="*/ 283992 w 324935"/>
              <a:gd name="connsiteY18" fmla="*/ 784816 h 2183712"/>
              <a:gd name="connsiteX19" fmla="*/ 215753 w 324935"/>
              <a:gd name="connsiteY19" fmla="*/ 798464 h 2183712"/>
              <a:gd name="connsiteX20" fmla="*/ 283992 w 324935"/>
              <a:gd name="connsiteY20" fmla="*/ 839407 h 2183712"/>
              <a:gd name="connsiteX21" fmla="*/ 277168 w 324935"/>
              <a:gd name="connsiteY21" fmla="*/ 907646 h 2183712"/>
              <a:gd name="connsiteX22" fmla="*/ 304463 w 324935"/>
              <a:gd name="connsiteY22" fmla="*/ 941766 h 2183712"/>
              <a:gd name="connsiteX23" fmla="*/ 243048 w 324935"/>
              <a:gd name="connsiteY23" fmla="*/ 989533 h 2183712"/>
              <a:gd name="connsiteX24" fmla="*/ 270344 w 324935"/>
              <a:gd name="connsiteY24" fmla="*/ 1023652 h 2183712"/>
              <a:gd name="connsiteX25" fmla="*/ 270344 w 324935"/>
              <a:gd name="connsiteY25" fmla="*/ 1023652 h 2183712"/>
              <a:gd name="connsiteX26" fmla="*/ 229401 w 324935"/>
              <a:gd name="connsiteY26" fmla="*/ 1064595 h 2183712"/>
              <a:gd name="connsiteX27" fmla="*/ 290816 w 324935"/>
              <a:gd name="connsiteY27" fmla="*/ 1112363 h 2183712"/>
              <a:gd name="connsiteX28" fmla="*/ 215753 w 324935"/>
              <a:gd name="connsiteY28" fmla="*/ 1146482 h 2183712"/>
              <a:gd name="connsiteX29" fmla="*/ 120219 w 324935"/>
              <a:gd name="connsiteY29" fmla="*/ 1187425 h 2183712"/>
              <a:gd name="connsiteX30" fmla="*/ 72451 w 324935"/>
              <a:gd name="connsiteY30" fmla="*/ 1194249 h 2183712"/>
              <a:gd name="connsiteX31" fmla="*/ 147514 w 324935"/>
              <a:gd name="connsiteY31" fmla="*/ 1228369 h 2183712"/>
              <a:gd name="connsiteX32" fmla="*/ 249872 w 324935"/>
              <a:gd name="connsiteY32" fmla="*/ 1242016 h 2183712"/>
              <a:gd name="connsiteX33" fmla="*/ 147514 w 324935"/>
              <a:gd name="connsiteY33" fmla="*/ 1303431 h 2183712"/>
              <a:gd name="connsiteX34" fmla="*/ 147514 w 324935"/>
              <a:gd name="connsiteY34" fmla="*/ 1385318 h 2183712"/>
              <a:gd name="connsiteX35" fmla="*/ 120219 w 324935"/>
              <a:gd name="connsiteY35" fmla="*/ 1419437 h 2183712"/>
              <a:gd name="connsiteX36" fmla="*/ 99747 w 324935"/>
              <a:gd name="connsiteY36" fmla="*/ 1467204 h 2183712"/>
              <a:gd name="connsiteX37" fmla="*/ 99747 w 324935"/>
              <a:gd name="connsiteY37" fmla="*/ 1467204 h 2183712"/>
              <a:gd name="connsiteX38" fmla="*/ 106571 w 324935"/>
              <a:gd name="connsiteY38" fmla="*/ 1528619 h 2183712"/>
              <a:gd name="connsiteX39" fmla="*/ 65628 w 324935"/>
              <a:gd name="connsiteY39" fmla="*/ 1583210 h 2183712"/>
              <a:gd name="connsiteX40" fmla="*/ 58804 w 324935"/>
              <a:gd name="connsiteY40" fmla="*/ 1678745 h 2183712"/>
              <a:gd name="connsiteX41" fmla="*/ 133866 w 324935"/>
              <a:gd name="connsiteY41" fmla="*/ 1712864 h 2183712"/>
              <a:gd name="connsiteX42" fmla="*/ 133866 w 324935"/>
              <a:gd name="connsiteY42" fmla="*/ 1712864 h 2183712"/>
              <a:gd name="connsiteX43" fmla="*/ 161162 w 324935"/>
              <a:gd name="connsiteY43" fmla="*/ 1760631 h 2183712"/>
              <a:gd name="connsiteX44" fmla="*/ 65628 w 324935"/>
              <a:gd name="connsiteY44" fmla="*/ 1808398 h 2183712"/>
              <a:gd name="connsiteX45" fmla="*/ 113395 w 324935"/>
              <a:gd name="connsiteY45" fmla="*/ 1897109 h 2183712"/>
              <a:gd name="connsiteX46" fmla="*/ 38332 w 324935"/>
              <a:gd name="connsiteY46" fmla="*/ 1931228 h 2183712"/>
              <a:gd name="connsiteX47" fmla="*/ 58804 w 324935"/>
              <a:gd name="connsiteY47" fmla="*/ 2013115 h 2183712"/>
              <a:gd name="connsiteX48" fmla="*/ 127043 w 324935"/>
              <a:gd name="connsiteY48" fmla="*/ 2054058 h 2183712"/>
              <a:gd name="connsiteX49" fmla="*/ 140690 w 324935"/>
              <a:gd name="connsiteY49" fmla="*/ 2101825 h 2183712"/>
              <a:gd name="connsiteX50" fmla="*/ 215753 w 324935"/>
              <a:gd name="connsiteY50" fmla="*/ 2115473 h 2183712"/>
              <a:gd name="connsiteX51" fmla="*/ 249872 w 324935"/>
              <a:gd name="connsiteY51" fmla="*/ 2170064 h 2183712"/>
              <a:gd name="connsiteX52" fmla="*/ 243048 w 324935"/>
              <a:gd name="connsiteY52" fmla="*/ 2183712 h 2183712"/>
              <a:gd name="connsiteX0" fmla="*/ 0 w 324935"/>
              <a:gd name="connsiteY0" fmla="*/ 25111 h 2183712"/>
              <a:gd name="connsiteX1" fmla="*/ 278236 w 324935"/>
              <a:gd name="connsiteY1" fmla="*/ 5885 h 2183712"/>
              <a:gd name="connsiteX2" fmla="*/ 140690 w 324935"/>
              <a:gd name="connsiteY2" fmla="*/ 163843 h 2183712"/>
              <a:gd name="connsiteX3" fmla="*/ 222577 w 324935"/>
              <a:gd name="connsiteY3" fmla="*/ 225258 h 2183712"/>
              <a:gd name="connsiteX4" fmla="*/ 188457 w 324935"/>
              <a:gd name="connsiteY4" fmla="*/ 266201 h 2183712"/>
              <a:gd name="connsiteX5" fmla="*/ 297640 w 324935"/>
              <a:gd name="connsiteY5" fmla="*/ 320792 h 2183712"/>
              <a:gd name="connsiteX6" fmla="*/ 324935 w 324935"/>
              <a:gd name="connsiteY6" fmla="*/ 348088 h 2183712"/>
              <a:gd name="connsiteX7" fmla="*/ 263520 w 324935"/>
              <a:gd name="connsiteY7" fmla="*/ 382207 h 2183712"/>
              <a:gd name="connsiteX8" fmla="*/ 243048 w 324935"/>
              <a:gd name="connsiteY8" fmla="*/ 402679 h 2183712"/>
              <a:gd name="connsiteX9" fmla="*/ 277168 w 324935"/>
              <a:gd name="connsiteY9" fmla="*/ 423151 h 2183712"/>
              <a:gd name="connsiteX10" fmla="*/ 215753 w 324935"/>
              <a:gd name="connsiteY10" fmla="*/ 457270 h 2183712"/>
              <a:gd name="connsiteX11" fmla="*/ 208929 w 324935"/>
              <a:gd name="connsiteY11" fmla="*/ 498213 h 2183712"/>
              <a:gd name="connsiteX12" fmla="*/ 161162 w 324935"/>
              <a:gd name="connsiteY12" fmla="*/ 545981 h 2183712"/>
              <a:gd name="connsiteX13" fmla="*/ 263520 w 324935"/>
              <a:gd name="connsiteY13" fmla="*/ 593748 h 2183712"/>
              <a:gd name="connsiteX14" fmla="*/ 270344 w 324935"/>
              <a:gd name="connsiteY14" fmla="*/ 607395 h 2183712"/>
              <a:gd name="connsiteX15" fmla="*/ 147514 w 324935"/>
              <a:gd name="connsiteY15" fmla="*/ 641515 h 2183712"/>
              <a:gd name="connsiteX16" fmla="*/ 120219 w 324935"/>
              <a:gd name="connsiteY16" fmla="*/ 696106 h 2183712"/>
              <a:gd name="connsiteX17" fmla="*/ 283992 w 324935"/>
              <a:gd name="connsiteY17" fmla="*/ 730225 h 2183712"/>
              <a:gd name="connsiteX18" fmla="*/ 283992 w 324935"/>
              <a:gd name="connsiteY18" fmla="*/ 784816 h 2183712"/>
              <a:gd name="connsiteX19" fmla="*/ 215753 w 324935"/>
              <a:gd name="connsiteY19" fmla="*/ 798464 h 2183712"/>
              <a:gd name="connsiteX20" fmla="*/ 283992 w 324935"/>
              <a:gd name="connsiteY20" fmla="*/ 839407 h 2183712"/>
              <a:gd name="connsiteX21" fmla="*/ 277168 w 324935"/>
              <a:gd name="connsiteY21" fmla="*/ 907646 h 2183712"/>
              <a:gd name="connsiteX22" fmla="*/ 304463 w 324935"/>
              <a:gd name="connsiteY22" fmla="*/ 941766 h 2183712"/>
              <a:gd name="connsiteX23" fmla="*/ 243048 w 324935"/>
              <a:gd name="connsiteY23" fmla="*/ 989533 h 2183712"/>
              <a:gd name="connsiteX24" fmla="*/ 270344 w 324935"/>
              <a:gd name="connsiteY24" fmla="*/ 1023652 h 2183712"/>
              <a:gd name="connsiteX25" fmla="*/ 270344 w 324935"/>
              <a:gd name="connsiteY25" fmla="*/ 1023652 h 2183712"/>
              <a:gd name="connsiteX26" fmla="*/ 229401 w 324935"/>
              <a:gd name="connsiteY26" fmla="*/ 1064595 h 2183712"/>
              <a:gd name="connsiteX27" fmla="*/ 290816 w 324935"/>
              <a:gd name="connsiteY27" fmla="*/ 1112363 h 2183712"/>
              <a:gd name="connsiteX28" fmla="*/ 215753 w 324935"/>
              <a:gd name="connsiteY28" fmla="*/ 1146482 h 2183712"/>
              <a:gd name="connsiteX29" fmla="*/ 120219 w 324935"/>
              <a:gd name="connsiteY29" fmla="*/ 1187425 h 2183712"/>
              <a:gd name="connsiteX30" fmla="*/ 72451 w 324935"/>
              <a:gd name="connsiteY30" fmla="*/ 1194249 h 2183712"/>
              <a:gd name="connsiteX31" fmla="*/ 147514 w 324935"/>
              <a:gd name="connsiteY31" fmla="*/ 1228369 h 2183712"/>
              <a:gd name="connsiteX32" fmla="*/ 249872 w 324935"/>
              <a:gd name="connsiteY32" fmla="*/ 1242016 h 2183712"/>
              <a:gd name="connsiteX33" fmla="*/ 147514 w 324935"/>
              <a:gd name="connsiteY33" fmla="*/ 1303431 h 2183712"/>
              <a:gd name="connsiteX34" fmla="*/ 147514 w 324935"/>
              <a:gd name="connsiteY34" fmla="*/ 1385318 h 2183712"/>
              <a:gd name="connsiteX35" fmla="*/ 120219 w 324935"/>
              <a:gd name="connsiteY35" fmla="*/ 1419437 h 2183712"/>
              <a:gd name="connsiteX36" fmla="*/ 99747 w 324935"/>
              <a:gd name="connsiteY36" fmla="*/ 1467204 h 2183712"/>
              <a:gd name="connsiteX37" fmla="*/ 99747 w 324935"/>
              <a:gd name="connsiteY37" fmla="*/ 1467204 h 2183712"/>
              <a:gd name="connsiteX38" fmla="*/ 106571 w 324935"/>
              <a:gd name="connsiteY38" fmla="*/ 1528619 h 2183712"/>
              <a:gd name="connsiteX39" fmla="*/ 65628 w 324935"/>
              <a:gd name="connsiteY39" fmla="*/ 1583210 h 2183712"/>
              <a:gd name="connsiteX40" fmla="*/ 58804 w 324935"/>
              <a:gd name="connsiteY40" fmla="*/ 1678745 h 2183712"/>
              <a:gd name="connsiteX41" fmla="*/ 133866 w 324935"/>
              <a:gd name="connsiteY41" fmla="*/ 1712864 h 2183712"/>
              <a:gd name="connsiteX42" fmla="*/ 133866 w 324935"/>
              <a:gd name="connsiteY42" fmla="*/ 1712864 h 2183712"/>
              <a:gd name="connsiteX43" fmla="*/ 161162 w 324935"/>
              <a:gd name="connsiteY43" fmla="*/ 1760631 h 2183712"/>
              <a:gd name="connsiteX44" fmla="*/ 65628 w 324935"/>
              <a:gd name="connsiteY44" fmla="*/ 1808398 h 2183712"/>
              <a:gd name="connsiteX45" fmla="*/ 113395 w 324935"/>
              <a:gd name="connsiteY45" fmla="*/ 1897109 h 2183712"/>
              <a:gd name="connsiteX46" fmla="*/ 38332 w 324935"/>
              <a:gd name="connsiteY46" fmla="*/ 1931228 h 2183712"/>
              <a:gd name="connsiteX47" fmla="*/ 58804 w 324935"/>
              <a:gd name="connsiteY47" fmla="*/ 2013115 h 2183712"/>
              <a:gd name="connsiteX48" fmla="*/ 127043 w 324935"/>
              <a:gd name="connsiteY48" fmla="*/ 2054058 h 2183712"/>
              <a:gd name="connsiteX49" fmla="*/ 140690 w 324935"/>
              <a:gd name="connsiteY49" fmla="*/ 2101825 h 2183712"/>
              <a:gd name="connsiteX50" fmla="*/ 215753 w 324935"/>
              <a:gd name="connsiteY50" fmla="*/ 2115473 h 2183712"/>
              <a:gd name="connsiteX51" fmla="*/ 249872 w 324935"/>
              <a:gd name="connsiteY51" fmla="*/ 2170064 h 2183712"/>
              <a:gd name="connsiteX52" fmla="*/ 243048 w 324935"/>
              <a:gd name="connsiteY52" fmla="*/ 2183712 h 2183712"/>
              <a:gd name="connsiteX0" fmla="*/ 0 w 348789"/>
              <a:gd name="connsiteY0" fmla="*/ 10353 h 2184857"/>
              <a:gd name="connsiteX1" fmla="*/ 302090 w 348789"/>
              <a:gd name="connsiteY1" fmla="*/ 7030 h 2184857"/>
              <a:gd name="connsiteX2" fmla="*/ 164544 w 348789"/>
              <a:gd name="connsiteY2" fmla="*/ 164988 h 2184857"/>
              <a:gd name="connsiteX3" fmla="*/ 246431 w 348789"/>
              <a:gd name="connsiteY3" fmla="*/ 226403 h 2184857"/>
              <a:gd name="connsiteX4" fmla="*/ 212311 w 348789"/>
              <a:gd name="connsiteY4" fmla="*/ 267346 h 2184857"/>
              <a:gd name="connsiteX5" fmla="*/ 321494 w 348789"/>
              <a:gd name="connsiteY5" fmla="*/ 321937 h 2184857"/>
              <a:gd name="connsiteX6" fmla="*/ 348789 w 348789"/>
              <a:gd name="connsiteY6" fmla="*/ 349233 h 2184857"/>
              <a:gd name="connsiteX7" fmla="*/ 287374 w 348789"/>
              <a:gd name="connsiteY7" fmla="*/ 383352 h 2184857"/>
              <a:gd name="connsiteX8" fmla="*/ 266902 w 348789"/>
              <a:gd name="connsiteY8" fmla="*/ 403824 h 2184857"/>
              <a:gd name="connsiteX9" fmla="*/ 301022 w 348789"/>
              <a:gd name="connsiteY9" fmla="*/ 424296 h 2184857"/>
              <a:gd name="connsiteX10" fmla="*/ 239607 w 348789"/>
              <a:gd name="connsiteY10" fmla="*/ 458415 h 2184857"/>
              <a:gd name="connsiteX11" fmla="*/ 232783 w 348789"/>
              <a:gd name="connsiteY11" fmla="*/ 499358 h 2184857"/>
              <a:gd name="connsiteX12" fmla="*/ 185016 w 348789"/>
              <a:gd name="connsiteY12" fmla="*/ 547126 h 2184857"/>
              <a:gd name="connsiteX13" fmla="*/ 287374 w 348789"/>
              <a:gd name="connsiteY13" fmla="*/ 594893 h 2184857"/>
              <a:gd name="connsiteX14" fmla="*/ 294198 w 348789"/>
              <a:gd name="connsiteY14" fmla="*/ 608540 h 2184857"/>
              <a:gd name="connsiteX15" fmla="*/ 171368 w 348789"/>
              <a:gd name="connsiteY15" fmla="*/ 642660 h 2184857"/>
              <a:gd name="connsiteX16" fmla="*/ 144073 w 348789"/>
              <a:gd name="connsiteY16" fmla="*/ 697251 h 2184857"/>
              <a:gd name="connsiteX17" fmla="*/ 307846 w 348789"/>
              <a:gd name="connsiteY17" fmla="*/ 731370 h 2184857"/>
              <a:gd name="connsiteX18" fmla="*/ 307846 w 348789"/>
              <a:gd name="connsiteY18" fmla="*/ 785961 h 2184857"/>
              <a:gd name="connsiteX19" fmla="*/ 239607 w 348789"/>
              <a:gd name="connsiteY19" fmla="*/ 799609 h 2184857"/>
              <a:gd name="connsiteX20" fmla="*/ 307846 w 348789"/>
              <a:gd name="connsiteY20" fmla="*/ 840552 h 2184857"/>
              <a:gd name="connsiteX21" fmla="*/ 301022 w 348789"/>
              <a:gd name="connsiteY21" fmla="*/ 908791 h 2184857"/>
              <a:gd name="connsiteX22" fmla="*/ 328317 w 348789"/>
              <a:gd name="connsiteY22" fmla="*/ 942911 h 2184857"/>
              <a:gd name="connsiteX23" fmla="*/ 266902 w 348789"/>
              <a:gd name="connsiteY23" fmla="*/ 990678 h 2184857"/>
              <a:gd name="connsiteX24" fmla="*/ 294198 w 348789"/>
              <a:gd name="connsiteY24" fmla="*/ 1024797 h 2184857"/>
              <a:gd name="connsiteX25" fmla="*/ 294198 w 348789"/>
              <a:gd name="connsiteY25" fmla="*/ 1024797 h 2184857"/>
              <a:gd name="connsiteX26" fmla="*/ 253255 w 348789"/>
              <a:gd name="connsiteY26" fmla="*/ 1065740 h 2184857"/>
              <a:gd name="connsiteX27" fmla="*/ 314670 w 348789"/>
              <a:gd name="connsiteY27" fmla="*/ 1113508 h 2184857"/>
              <a:gd name="connsiteX28" fmla="*/ 239607 w 348789"/>
              <a:gd name="connsiteY28" fmla="*/ 1147627 h 2184857"/>
              <a:gd name="connsiteX29" fmla="*/ 144073 w 348789"/>
              <a:gd name="connsiteY29" fmla="*/ 1188570 h 2184857"/>
              <a:gd name="connsiteX30" fmla="*/ 96305 w 348789"/>
              <a:gd name="connsiteY30" fmla="*/ 1195394 h 2184857"/>
              <a:gd name="connsiteX31" fmla="*/ 171368 w 348789"/>
              <a:gd name="connsiteY31" fmla="*/ 1229514 h 2184857"/>
              <a:gd name="connsiteX32" fmla="*/ 273726 w 348789"/>
              <a:gd name="connsiteY32" fmla="*/ 1243161 h 2184857"/>
              <a:gd name="connsiteX33" fmla="*/ 171368 w 348789"/>
              <a:gd name="connsiteY33" fmla="*/ 1304576 h 2184857"/>
              <a:gd name="connsiteX34" fmla="*/ 171368 w 348789"/>
              <a:gd name="connsiteY34" fmla="*/ 1386463 h 2184857"/>
              <a:gd name="connsiteX35" fmla="*/ 144073 w 348789"/>
              <a:gd name="connsiteY35" fmla="*/ 1420582 h 2184857"/>
              <a:gd name="connsiteX36" fmla="*/ 123601 w 348789"/>
              <a:gd name="connsiteY36" fmla="*/ 1468349 h 2184857"/>
              <a:gd name="connsiteX37" fmla="*/ 123601 w 348789"/>
              <a:gd name="connsiteY37" fmla="*/ 1468349 h 2184857"/>
              <a:gd name="connsiteX38" fmla="*/ 130425 w 348789"/>
              <a:gd name="connsiteY38" fmla="*/ 1529764 h 2184857"/>
              <a:gd name="connsiteX39" fmla="*/ 89482 w 348789"/>
              <a:gd name="connsiteY39" fmla="*/ 1584355 h 2184857"/>
              <a:gd name="connsiteX40" fmla="*/ 82658 w 348789"/>
              <a:gd name="connsiteY40" fmla="*/ 1679890 h 2184857"/>
              <a:gd name="connsiteX41" fmla="*/ 157720 w 348789"/>
              <a:gd name="connsiteY41" fmla="*/ 1714009 h 2184857"/>
              <a:gd name="connsiteX42" fmla="*/ 157720 w 348789"/>
              <a:gd name="connsiteY42" fmla="*/ 1714009 h 2184857"/>
              <a:gd name="connsiteX43" fmla="*/ 185016 w 348789"/>
              <a:gd name="connsiteY43" fmla="*/ 1761776 h 2184857"/>
              <a:gd name="connsiteX44" fmla="*/ 89482 w 348789"/>
              <a:gd name="connsiteY44" fmla="*/ 1809543 h 2184857"/>
              <a:gd name="connsiteX45" fmla="*/ 137249 w 348789"/>
              <a:gd name="connsiteY45" fmla="*/ 1898254 h 2184857"/>
              <a:gd name="connsiteX46" fmla="*/ 62186 w 348789"/>
              <a:gd name="connsiteY46" fmla="*/ 1932373 h 2184857"/>
              <a:gd name="connsiteX47" fmla="*/ 82658 w 348789"/>
              <a:gd name="connsiteY47" fmla="*/ 2014260 h 2184857"/>
              <a:gd name="connsiteX48" fmla="*/ 150897 w 348789"/>
              <a:gd name="connsiteY48" fmla="*/ 2055203 h 2184857"/>
              <a:gd name="connsiteX49" fmla="*/ 164544 w 348789"/>
              <a:gd name="connsiteY49" fmla="*/ 2102970 h 2184857"/>
              <a:gd name="connsiteX50" fmla="*/ 239607 w 348789"/>
              <a:gd name="connsiteY50" fmla="*/ 2116618 h 2184857"/>
              <a:gd name="connsiteX51" fmla="*/ 273726 w 348789"/>
              <a:gd name="connsiteY51" fmla="*/ 2171209 h 2184857"/>
              <a:gd name="connsiteX52" fmla="*/ 266902 w 348789"/>
              <a:gd name="connsiteY52" fmla="*/ 2184857 h 2184857"/>
              <a:gd name="connsiteX0" fmla="*/ 0 w 348789"/>
              <a:gd name="connsiteY0" fmla="*/ 15763 h 2190267"/>
              <a:gd name="connsiteX1" fmla="*/ 302090 w 348789"/>
              <a:gd name="connsiteY1" fmla="*/ 12440 h 2190267"/>
              <a:gd name="connsiteX2" fmla="*/ 164544 w 348789"/>
              <a:gd name="connsiteY2" fmla="*/ 170398 h 2190267"/>
              <a:gd name="connsiteX3" fmla="*/ 246431 w 348789"/>
              <a:gd name="connsiteY3" fmla="*/ 231813 h 2190267"/>
              <a:gd name="connsiteX4" fmla="*/ 212311 w 348789"/>
              <a:gd name="connsiteY4" fmla="*/ 272756 h 2190267"/>
              <a:gd name="connsiteX5" fmla="*/ 321494 w 348789"/>
              <a:gd name="connsiteY5" fmla="*/ 327347 h 2190267"/>
              <a:gd name="connsiteX6" fmla="*/ 348789 w 348789"/>
              <a:gd name="connsiteY6" fmla="*/ 354643 h 2190267"/>
              <a:gd name="connsiteX7" fmla="*/ 287374 w 348789"/>
              <a:gd name="connsiteY7" fmla="*/ 388762 h 2190267"/>
              <a:gd name="connsiteX8" fmla="*/ 266902 w 348789"/>
              <a:gd name="connsiteY8" fmla="*/ 409234 h 2190267"/>
              <a:gd name="connsiteX9" fmla="*/ 301022 w 348789"/>
              <a:gd name="connsiteY9" fmla="*/ 429706 h 2190267"/>
              <a:gd name="connsiteX10" fmla="*/ 239607 w 348789"/>
              <a:gd name="connsiteY10" fmla="*/ 463825 h 2190267"/>
              <a:gd name="connsiteX11" fmla="*/ 232783 w 348789"/>
              <a:gd name="connsiteY11" fmla="*/ 504768 h 2190267"/>
              <a:gd name="connsiteX12" fmla="*/ 185016 w 348789"/>
              <a:gd name="connsiteY12" fmla="*/ 552536 h 2190267"/>
              <a:gd name="connsiteX13" fmla="*/ 287374 w 348789"/>
              <a:gd name="connsiteY13" fmla="*/ 600303 h 2190267"/>
              <a:gd name="connsiteX14" fmla="*/ 294198 w 348789"/>
              <a:gd name="connsiteY14" fmla="*/ 613950 h 2190267"/>
              <a:gd name="connsiteX15" fmla="*/ 171368 w 348789"/>
              <a:gd name="connsiteY15" fmla="*/ 648070 h 2190267"/>
              <a:gd name="connsiteX16" fmla="*/ 144073 w 348789"/>
              <a:gd name="connsiteY16" fmla="*/ 702661 h 2190267"/>
              <a:gd name="connsiteX17" fmla="*/ 307846 w 348789"/>
              <a:gd name="connsiteY17" fmla="*/ 736780 h 2190267"/>
              <a:gd name="connsiteX18" fmla="*/ 307846 w 348789"/>
              <a:gd name="connsiteY18" fmla="*/ 791371 h 2190267"/>
              <a:gd name="connsiteX19" fmla="*/ 239607 w 348789"/>
              <a:gd name="connsiteY19" fmla="*/ 805019 h 2190267"/>
              <a:gd name="connsiteX20" fmla="*/ 307846 w 348789"/>
              <a:gd name="connsiteY20" fmla="*/ 845962 h 2190267"/>
              <a:gd name="connsiteX21" fmla="*/ 301022 w 348789"/>
              <a:gd name="connsiteY21" fmla="*/ 914201 h 2190267"/>
              <a:gd name="connsiteX22" fmla="*/ 328317 w 348789"/>
              <a:gd name="connsiteY22" fmla="*/ 948321 h 2190267"/>
              <a:gd name="connsiteX23" fmla="*/ 266902 w 348789"/>
              <a:gd name="connsiteY23" fmla="*/ 996088 h 2190267"/>
              <a:gd name="connsiteX24" fmla="*/ 294198 w 348789"/>
              <a:gd name="connsiteY24" fmla="*/ 1030207 h 2190267"/>
              <a:gd name="connsiteX25" fmla="*/ 294198 w 348789"/>
              <a:gd name="connsiteY25" fmla="*/ 1030207 h 2190267"/>
              <a:gd name="connsiteX26" fmla="*/ 253255 w 348789"/>
              <a:gd name="connsiteY26" fmla="*/ 1071150 h 2190267"/>
              <a:gd name="connsiteX27" fmla="*/ 314670 w 348789"/>
              <a:gd name="connsiteY27" fmla="*/ 1118918 h 2190267"/>
              <a:gd name="connsiteX28" fmla="*/ 239607 w 348789"/>
              <a:gd name="connsiteY28" fmla="*/ 1153037 h 2190267"/>
              <a:gd name="connsiteX29" fmla="*/ 144073 w 348789"/>
              <a:gd name="connsiteY29" fmla="*/ 1193980 h 2190267"/>
              <a:gd name="connsiteX30" fmla="*/ 96305 w 348789"/>
              <a:gd name="connsiteY30" fmla="*/ 1200804 h 2190267"/>
              <a:gd name="connsiteX31" fmla="*/ 171368 w 348789"/>
              <a:gd name="connsiteY31" fmla="*/ 1234924 h 2190267"/>
              <a:gd name="connsiteX32" fmla="*/ 273726 w 348789"/>
              <a:gd name="connsiteY32" fmla="*/ 1248571 h 2190267"/>
              <a:gd name="connsiteX33" fmla="*/ 171368 w 348789"/>
              <a:gd name="connsiteY33" fmla="*/ 1309986 h 2190267"/>
              <a:gd name="connsiteX34" fmla="*/ 171368 w 348789"/>
              <a:gd name="connsiteY34" fmla="*/ 1391873 h 2190267"/>
              <a:gd name="connsiteX35" fmla="*/ 144073 w 348789"/>
              <a:gd name="connsiteY35" fmla="*/ 1425992 h 2190267"/>
              <a:gd name="connsiteX36" fmla="*/ 123601 w 348789"/>
              <a:gd name="connsiteY36" fmla="*/ 1473759 h 2190267"/>
              <a:gd name="connsiteX37" fmla="*/ 123601 w 348789"/>
              <a:gd name="connsiteY37" fmla="*/ 1473759 h 2190267"/>
              <a:gd name="connsiteX38" fmla="*/ 130425 w 348789"/>
              <a:gd name="connsiteY38" fmla="*/ 1535174 h 2190267"/>
              <a:gd name="connsiteX39" fmla="*/ 89482 w 348789"/>
              <a:gd name="connsiteY39" fmla="*/ 1589765 h 2190267"/>
              <a:gd name="connsiteX40" fmla="*/ 82658 w 348789"/>
              <a:gd name="connsiteY40" fmla="*/ 1685300 h 2190267"/>
              <a:gd name="connsiteX41" fmla="*/ 157720 w 348789"/>
              <a:gd name="connsiteY41" fmla="*/ 1719419 h 2190267"/>
              <a:gd name="connsiteX42" fmla="*/ 157720 w 348789"/>
              <a:gd name="connsiteY42" fmla="*/ 1719419 h 2190267"/>
              <a:gd name="connsiteX43" fmla="*/ 185016 w 348789"/>
              <a:gd name="connsiteY43" fmla="*/ 1767186 h 2190267"/>
              <a:gd name="connsiteX44" fmla="*/ 89482 w 348789"/>
              <a:gd name="connsiteY44" fmla="*/ 1814953 h 2190267"/>
              <a:gd name="connsiteX45" fmla="*/ 137249 w 348789"/>
              <a:gd name="connsiteY45" fmla="*/ 1903664 h 2190267"/>
              <a:gd name="connsiteX46" fmla="*/ 62186 w 348789"/>
              <a:gd name="connsiteY46" fmla="*/ 1937783 h 2190267"/>
              <a:gd name="connsiteX47" fmla="*/ 82658 w 348789"/>
              <a:gd name="connsiteY47" fmla="*/ 2019670 h 2190267"/>
              <a:gd name="connsiteX48" fmla="*/ 150897 w 348789"/>
              <a:gd name="connsiteY48" fmla="*/ 2060613 h 2190267"/>
              <a:gd name="connsiteX49" fmla="*/ 164544 w 348789"/>
              <a:gd name="connsiteY49" fmla="*/ 2108380 h 2190267"/>
              <a:gd name="connsiteX50" fmla="*/ 239607 w 348789"/>
              <a:gd name="connsiteY50" fmla="*/ 2122028 h 2190267"/>
              <a:gd name="connsiteX51" fmla="*/ 273726 w 348789"/>
              <a:gd name="connsiteY51" fmla="*/ 2176619 h 2190267"/>
              <a:gd name="connsiteX52" fmla="*/ 266902 w 348789"/>
              <a:gd name="connsiteY52" fmla="*/ 2190267 h 2190267"/>
              <a:gd name="connsiteX0" fmla="*/ 0 w 340838"/>
              <a:gd name="connsiteY0" fmla="*/ 10200 h 2192655"/>
              <a:gd name="connsiteX1" fmla="*/ 294139 w 340838"/>
              <a:gd name="connsiteY1" fmla="*/ 14828 h 2192655"/>
              <a:gd name="connsiteX2" fmla="*/ 156593 w 340838"/>
              <a:gd name="connsiteY2" fmla="*/ 172786 h 2192655"/>
              <a:gd name="connsiteX3" fmla="*/ 238480 w 340838"/>
              <a:gd name="connsiteY3" fmla="*/ 234201 h 2192655"/>
              <a:gd name="connsiteX4" fmla="*/ 204360 w 340838"/>
              <a:gd name="connsiteY4" fmla="*/ 275144 h 2192655"/>
              <a:gd name="connsiteX5" fmla="*/ 313543 w 340838"/>
              <a:gd name="connsiteY5" fmla="*/ 329735 h 2192655"/>
              <a:gd name="connsiteX6" fmla="*/ 340838 w 340838"/>
              <a:gd name="connsiteY6" fmla="*/ 357031 h 2192655"/>
              <a:gd name="connsiteX7" fmla="*/ 279423 w 340838"/>
              <a:gd name="connsiteY7" fmla="*/ 391150 h 2192655"/>
              <a:gd name="connsiteX8" fmla="*/ 258951 w 340838"/>
              <a:gd name="connsiteY8" fmla="*/ 411622 h 2192655"/>
              <a:gd name="connsiteX9" fmla="*/ 293071 w 340838"/>
              <a:gd name="connsiteY9" fmla="*/ 432094 h 2192655"/>
              <a:gd name="connsiteX10" fmla="*/ 231656 w 340838"/>
              <a:gd name="connsiteY10" fmla="*/ 466213 h 2192655"/>
              <a:gd name="connsiteX11" fmla="*/ 224832 w 340838"/>
              <a:gd name="connsiteY11" fmla="*/ 507156 h 2192655"/>
              <a:gd name="connsiteX12" fmla="*/ 177065 w 340838"/>
              <a:gd name="connsiteY12" fmla="*/ 554924 h 2192655"/>
              <a:gd name="connsiteX13" fmla="*/ 279423 w 340838"/>
              <a:gd name="connsiteY13" fmla="*/ 602691 h 2192655"/>
              <a:gd name="connsiteX14" fmla="*/ 286247 w 340838"/>
              <a:gd name="connsiteY14" fmla="*/ 616338 h 2192655"/>
              <a:gd name="connsiteX15" fmla="*/ 163417 w 340838"/>
              <a:gd name="connsiteY15" fmla="*/ 650458 h 2192655"/>
              <a:gd name="connsiteX16" fmla="*/ 136122 w 340838"/>
              <a:gd name="connsiteY16" fmla="*/ 705049 h 2192655"/>
              <a:gd name="connsiteX17" fmla="*/ 299895 w 340838"/>
              <a:gd name="connsiteY17" fmla="*/ 739168 h 2192655"/>
              <a:gd name="connsiteX18" fmla="*/ 299895 w 340838"/>
              <a:gd name="connsiteY18" fmla="*/ 793759 h 2192655"/>
              <a:gd name="connsiteX19" fmla="*/ 231656 w 340838"/>
              <a:gd name="connsiteY19" fmla="*/ 807407 h 2192655"/>
              <a:gd name="connsiteX20" fmla="*/ 299895 w 340838"/>
              <a:gd name="connsiteY20" fmla="*/ 848350 h 2192655"/>
              <a:gd name="connsiteX21" fmla="*/ 293071 w 340838"/>
              <a:gd name="connsiteY21" fmla="*/ 916589 h 2192655"/>
              <a:gd name="connsiteX22" fmla="*/ 320366 w 340838"/>
              <a:gd name="connsiteY22" fmla="*/ 950709 h 2192655"/>
              <a:gd name="connsiteX23" fmla="*/ 258951 w 340838"/>
              <a:gd name="connsiteY23" fmla="*/ 998476 h 2192655"/>
              <a:gd name="connsiteX24" fmla="*/ 286247 w 340838"/>
              <a:gd name="connsiteY24" fmla="*/ 1032595 h 2192655"/>
              <a:gd name="connsiteX25" fmla="*/ 286247 w 340838"/>
              <a:gd name="connsiteY25" fmla="*/ 1032595 h 2192655"/>
              <a:gd name="connsiteX26" fmla="*/ 245304 w 340838"/>
              <a:gd name="connsiteY26" fmla="*/ 1073538 h 2192655"/>
              <a:gd name="connsiteX27" fmla="*/ 306719 w 340838"/>
              <a:gd name="connsiteY27" fmla="*/ 1121306 h 2192655"/>
              <a:gd name="connsiteX28" fmla="*/ 231656 w 340838"/>
              <a:gd name="connsiteY28" fmla="*/ 1155425 h 2192655"/>
              <a:gd name="connsiteX29" fmla="*/ 136122 w 340838"/>
              <a:gd name="connsiteY29" fmla="*/ 1196368 h 2192655"/>
              <a:gd name="connsiteX30" fmla="*/ 88354 w 340838"/>
              <a:gd name="connsiteY30" fmla="*/ 1203192 h 2192655"/>
              <a:gd name="connsiteX31" fmla="*/ 163417 w 340838"/>
              <a:gd name="connsiteY31" fmla="*/ 1237312 h 2192655"/>
              <a:gd name="connsiteX32" fmla="*/ 265775 w 340838"/>
              <a:gd name="connsiteY32" fmla="*/ 1250959 h 2192655"/>
              <a:gd name="connsiteX33" fmla="*/ 163417 w 340838"/>
              <a:gd name="connsiteY33" fmla="*/ 1312374 h 2192655"/>
              <a:gd name="connsiteX34" fmla="*/ 163417 w 340838"/>
              <a:gd name="connsiteY34" fmla="*/ 1394261 h 2192655"/>
              <a:gd name="connsiteX35" fmla="*/ 136122 w 340838"/>
              <a:gd name="connsiteY35" fmla="*/ 1428380 h 2192655"/>
              <a:gd name="connsiteX36" fmla="*/ 115650 w 340838"/>
              <a:gd name="connsiteY36" fmla="*/ 1476147 h 2192655"/>
              <a:gd name="connsiteX37" fmla="*/ 115650 w 340838"/>
              <a:gd name="connsiteY37" fmla="*/ 1476147 h 2192655"/>
              <a:gd name="connsiteX38" fmla="*/ 122474 w 340838"/>
              <a:gd name="connsiteY38" fmla="*/ 1537562 h 2192655"/>
              <a:gd name="connsiteX39" fmla="*/ 81531 w 340838"/>
              <a:gd name="connsiteY39" fmla="*/ 1592153 h 2192655"/>
              <a:gd name="connsiteX40" fmla="*/ 74707 w 340838"/>
              <a:gd name="connsiteY40" fmla="*/ 1687688 h 2192655"/>
              <a:gd name="connsiteX41" fmla="*/ 149769 w 340838"/>
              <a:gd name="connsiteY41" fmla="*/ 1721807 h 2192655"/>
              <a:gd name="connsiteX42" fmla="*/ 149769 w 340838"/>
              <a:gd name="connsiteY42" fmla="*/ 1721807 h 2192655"/>
              <a:gd name="connsiteX43" fmla="*/ 177065 w 340838"/>
              <a:gd name="connsiteY43" fmla="*/ 1769574 h 2192655"/>
              <a:gd name="connsiteX44" fmla="*/ 81531 w 340838"/>
              <a:gd name="connsiteY44" fmla="*/ 1817341 h 2192655"/>
              <a:gd name="connsiteX45" fmla="*/ 129298 w 340838"/>
              <a:gd name="connsiteY45" fmla="*/ 1906052 h 2192655"/>
              <a:gd name="connsiteX46" fmla="*/ 54235 w 340838"/>
              <a:gd name="connsiteY46" fmla="*/ 1940171 h 2192655"/>
              <a:gd name="connsiteX47" fmla="*/ 74707 w 340838"/>
              <a:gd name="connsiteY47" fmla="*/ 2022058 h 2192655"/>
              <a:gd name="connsiteX48" fmla="*/ 142946 w 340838"/>
              <a:gd name="connsiteY48" fmla="*/ 2063001 h 2192655"/>
              <a:gd name="connsiteX49" fmla="*/ 156593 w 340838"/>
              <a:gd name="connsiteY49" fmla="*/ 2110768 h 2192655"/>
              <a:gd name="connsiteX50" fmla="*/ 231656 w 340838"/>
              <a:gd name="connsiteY50" fmla="*/ 2124416 h 2192655"/>
              <a:gd name="connsiteX51" fmla="*/ 265775 w 340838"/>
              <a:gd name="connsiteY51" fmla="*/ 2179007 h 2192655"/>
              <a:gd name="connsiteX52" fmla="*/ 258951 w 340838"/>
              <a:gd name="connsiteY52" fmla="*/ 2192655 h 2192655"/>
              <a:gd name="connsiteX0" fmla="*/ 0 w 340838"/>
              <a:gd name="connsiteY0" fmla="*/ 10200 h 2179007"/>
              <a:gd name="connsiteX1" fmla="*/ 294139 w 340838"/>
              <a:gd name="connsiteY1" fmla="*/ 14828 h 2179007"/>
              <a:gd name="connsiteX2" fmla="*/ 156593 w 340838"/>
              <a:gd name="connsiteY2" fmla="*/ 172786 h 2179007"/>
              <a:gd name="connsiteX3" fmla="*/ 238480 w 340838"/>
              <a:gd name="connsiteY3" fmla="*/ 234201 h 2179007"/>
              <a:gd name="connsiteX4" fmla="*/ 204360 w 340838"/>
              <a:gd name="connsiteY4" fmla="*/ 275144 h 2179007"/>
              <a:gd name="connsiteX5" fmla="*/ 313543 w 340838"/>
              <a:gd name="connsiteY5" fmla="*/ 329735 h 2179007"/>
              <a:gd name="connsiteX6" fmla="*/ 340838 w 340838"/>
              <a:gd name="connsiteY6" fmla="*/ 357031 h 2179007"/>
              <a:gd name="connsiteX7" fmla="*/ 279423 w 340838"/>
              <a:gd name="connsiteY7" fmla="*/ 391150 h 2179007"/>
              <a:gd name="connsiteX8" fmla="*/ 258951 w 340838"/>
              <a:gd name="connsiteY8" fmla="*/ 411622 h 2179007"/>
              <a:gd name="connsiteX9" fmla="*/ 293071 w 340838"/>
              <a:gd name="connsiteY9" fmla="*/ 432094 h 2179007"/>
              <a:gd name="connsiteX10" fmla="*/ 231656 w 340838"/>
              <a:gd name="connsiteY10" fmla="*/ 466213 h 2179007"/>
              <a:gd name="connsiteX11" fmla="*/ 224832 w 340838"/>
              <a:gd name="connsiteY11" fmla="*/ 507156 h 2179007"/>
              <a:gd name="connsiteX12" fmla="*/ 177065 w 340838"/>
              <a:gd name="connsiteY12" fmla="*/ 554924 h 2179007"/>
              <a:gd name="connsiteX13" fmla="*/ 279423 w 340838"/>
              <a:gd name="connsiteY13" fmla="*/ 602691 h 2179007"/>
              <a:gd name="connsiteX14" fmla="*/ 286247 w 340838"/>
              <a:gd name="connsiteY14" fmla="*/ 616338 h 2179007"/>
              <a:gd name="connsiteX15" fmla="*/ 163417 w 340838"/>
              <a:gd name="connsiteY15" fmla="*/ 650458 h 2179007"/>
              <a:gd name="connsiteX16" fmla="*/ 136122 w 340838"/>
              <a:gd name="connsiteY16" fmla="*/ 705049 h 2179007"/>
              <a:gd name="connsiteX17" fmla="*/ 299895 w 340838"/>
              <a:gd name="connsiteY17" fmla="*/ 739168 h 2179007"/>
              <a:gd name="connsiteX18" fmla="*/ 299895 w 340838"/>
              <a:gd name="connsiteY18" fmla="*/ 793759 h 2179007"/>
              <a:gd name="connsiteX19" fmla="*/ 231656 w 340838"/>
              <a:gd name="connsiteY19" fmla="*/ 807407 h 2179007"/>
              <a:gd name="connsiteX20" fmla="*/ 299895 w 340838"/>
              <a:gd name="connsiteY20" fmla="*/ 848350 h 2179007"/>
              <a:gd name="connsiteX21" fmla="*/ 293071 w 340838"/>
              <a:gd name="connsiteY21" fmla="*/ 916589 h 2179007"/>
              <a:gd name="connsiteX22" fmla="*/ 320366 w 340838"/>
              <a:gd name="connsiteY22" fmla="*/ 950709 h 2179007"/>
              <a:gd name="connsiteX23" fmla="*/ 258951 w 340838"/>
              <a:gd name="connsiteY23" fmla="*/ 998476 h 2179007"/>
              <a:gd name="connsiteX24" fmla="*/ 286247 w 340838"/>
              <a:gd name="connsiteY24" fmla="*/ 1032595 h 2179007"/>
              <a:gd name="connsiteX25" fmla="*/ 286247 w 340838"/>
              <a:gd name="connsiteY25" fmla="*/ 1032595 h 2179007"/>
              <a:gd name="connsiteX26" fmla="*/ 245304 w 340838"/>
              <a:gd name="connsiteY26" fmla="*/ 1073538 h 2179007"/>
              <a:gd name="connsiteX27" fmla="*/ 306719 w 340838"/>
              <a:gd name="connsiteY27" fmla="*/ 1121306 h 2179007"/>
              <a:gd name="connsiteX28" fmla="*/ 231656 w 340838"/>
              <a:gd name="connsiteY28" fmla="*/ 1155425 h 2179007"/>
              <a:gd name="connsiteX29" fmla="*/ 136122 w 340838"/>
              <a:gd name="connsiteY29" fmla="*/ 1196368 h 2179007"/>
              <a:gd name="connsiteX30" fmla="*/ 88354 w 340838"/>
              <a:gd name="connsiteY30" fmla="*/ 1203192 h 2179007"/>
              <a:gd name="connsiteX31" fmla="*/ 163417 w 340838"/>
              <a:gd name="connsiteY31" fmla="*/ 1237312 h 2179007"/>
              <a:gd name="connsiteX32" fmla="*/ 265775 w 340838"/>
              <a:gd name="connsiteY32" fmla="*/ 1250959 h 2179007"/>
              <a:gd name="connsiteX33" fmla="*/ 163417 w 340838"/>
              <a:gd name="connsiteY33" fmla="*/ 1312374 h 2179007"/>
              <a:gd name="connsiteX34" fmla="*/ 163417 w 340838"/>
              <a:gd name="connsiteY34" fmla="*/ 1394261 h 2179007"/>
              <a:gd name="connsiteX35" fmla="*/ 136122 w 340838"/>
              <a:gd name="connsiteY35" fmla="*/ 1428380 h 2179007"/>
              <a:gd name="connsiteX36" fmla="*/ 115650 w 340838"/>
              <a:gd name="connsiteY36" fmla="*/ 1476147 h 2179007"/>
              <a:gd name="connsiteX37" fmla="*/ 115650 w 340838"/>
              <a:gd name="connsiteY37" fmla="*/ 1476147 h 2179007"/>
              <a:gd name="connsiteX38" fmla="*/ 122474 w 340838"/>
              <a:gd name="connsiteY38" fmla="*/ 1537562 h 2179007"/>
              <a:gd name="connsiteX39" fmla="*/ 81531 w 340838"/>
              <a:gd name="connsiteY39" fmla="*/ 1592153 h 2179007"/>
              <a:gd name="connsiteX40" fmla="*/ 74707 w 340838"/>
              <a:gd name="connsiteY40" fmla="*/ 1687688 h 2179007"/>
              <a:gd name="connsiteX41" fmla="*/ 149769 w 340838"/>
              <a:gd name="connsiteY41" fmla="*/ 1721807 h 2179007"/>
              <a:gd name="connsiteX42" fmla="*/ 149769 w 340838"/>
              <a:gd name="connsiteY42" fmla="*/ 1721807 h 2179007"/>
              <a:gd name="connsiteX43" fmla="*/ 177065 w 340838"/>
              <a:gd name="connsiteY43" fmla="*/ 1769574 h 2179007"/>
              <a:gd name="connsiteX44" fmla="*/ 81531 w 340838"/>
              <a:gd name="connsiteY44" fmla="*/ 1817341 h 2179007"/>
              <a:gd name="connsiteX45" fmla="*/ 129298 w 340838"/>
              <a:gd name="connsiteY45" fmla="*/ 1906052 h 2179007"/>
              <a:gd name="connsiteX46" fmla="*/ 54235 w 340838"/>
              <a:gd name="connsiteY46" fmla="*/ 1940171 h 2179007"/>
              <a:gd name="connsiteX47" fmla="*/ 74707 w 340838"/>
              <a:gd name="connsiteY47" fmla="*/ 2022058 h 2179007"/>
              <a:gd name="connsiteX48" fmla="*/ 142946 w 340838"/>
              <a:gd name="connsiteY48" fmla="*/ 2063001 h 2179007"/>
              <a:gd name="connsiteX49" fmla="*/ 156593 w 340838"/>
              <a:gd name="connsiteY49" fmla="*/ 2110768 h 2179007"/>
              <a:gd name="connsiteX50" fmla="*/ 231656 w 340838"/>
              <a:gd name="connsiteY50" fmla="*/ 2124416 h 2179007"/>
              <a:gd name="connsiteX51" fmla="*/ 265775 w 340838"/>
              <a:gd name="connsiteY51" fmla="*/ 2179007 h 2179007"/>
              <a:gd name="connsiteX52" fmla="*/ 28363 w 340838"/>
              <a:gd name="connsiteY52" fmla="*/ 2168801 h 2179007"/>
              <a:gd name="connsiteX0" fmla="*/ 0 w 340838"/>
              <a:gd name="connsiteY0" fmla="*/ 10200 h 2179007"/>
              <a:gd name="connsiteX1" fmla="*/ 294139 w 340838"/>
              <a:gd name="connsiteY1" fmla="*/ 14828 h 2179007"/>
              <a:gd name="connsiteX2" fmla="*/ 156593 w 340838"/>
              <a:gd name="connsiteY2" fmla="*/ 172786 h 2179007"/>
              <a:gd name="connsiteX3" fmla="*/ 238480 w 340838"/>
              <a:gd name="connsiteY3" fmla="*/ 234201 h 2179007"/>
              <a:gd name="connsiteX4" fmla="*/ 204360 w 340838"/>
              <a:gd name="connsiteY4" fmla="*/ 275144 h 2179007"/>
              <a:gd name="connsiteX5" fmla="*/ 313543 w 340838"/>
              <a:gd name="connsiteY5" fmla="*/ 329735 h 2179007"/>
              <a:gd name="connsiteX6" fmla="*/ 340838 w 340838"/>
              <a:gd name="connsiteY6" fmla="*/ 357031 h 2179007"/>
              <a:gd name="connsiteX7" fmla="*/ 279423 w 340838"/>
              <a:gd name="connsiteY7" fmla="*/ 391150 h 2179007"/>
              <a:gd name="connsiteX8" fmla="*/ 258951 w 340838"/>
              <a:gd name="connsiteY8" fmla="*/ 411622 h 2179007"/>
              <a:gd name="connsiteX9" fmla="*/ 293071 w 340838"/>
              <a:gd name="connsiteY9" fmla="*/ 432094 h 2179007"/>
              <a:gd name="connsiteX10" fmla="*/ 231656 w 340838"/>
              <a:gd name="connsiteY10" fmla="*/ 466213 h 2179007"/>
              <a:gd name="connsiteX11" fmla="*/ 224832 w 340838"/>
              <a:gd name="connsiteY11" fmla="*/ 507156 h 2179007"/>
              <a:gd name="connsiteX12" fmla="*/ 177065 w 340838"/>
              <a:gd name="connsiteY12" fmla="*/ 554924 h 2179007"/>
              <a:gd name="connsiteX13" fmla="*/ 279423 w 340838"/>
              <a:gd name="connsiteY13" fmla="*/ 602691 h 2179007"/>
              <a:gd name="connsiteX14" fmla="*/ 286247 w 340838"/>
              <a:gd name="connsiteY14" fmla="*/ 616338 h 2179007"/>
              <a:gd name="connsiteX15" fmla="*/ 163417 w 340838"/>
              <a:gd name="connsiteY15" fmla="*/ 650458 h 2179007"/>
              <a:gd name="connsiteX16" fmla="*/ 136122 w 340838"/>
              <a:gd name="connsiteY16" fmla="*/ 705049 h 2179007"/>
              <a:gd name="connsiteX17" fmla="*/ 299895 w 340838"/>
              <a:gd name="connsiteY17" fmla="*/ 739168 h 2179007"/>
              <a:gd name="connsiteX18" fmla="*/ 299895 w 340838"/>
              <a:gd name="connsiteY18" fmla="*/ 793759 h 2179007"/>
              <a:gd name="connsiteX19" fmla="*/ 231656 w 340838"/>
              <a:gd name="connsiteY19" fmla="*/ 807407 h 2179007"/>
              <a:gd name="connsiteX20" fmla="*/ 299895 w 340838"/>
              <a:gd name="connsiteY20" fmla="*/ 848350 h 2179007"/>
              <a:gd name="connsiteX21" fmla="*/ 293071 w 340838"/>
              <a:gd name="connsiteY21" fmla="*/ 916589 h 2179007"/>
              <a:gd name="connsiteX22" fmla="*/ 320366 w 340838"/>
              <a:gd name="connsiteY22" fmla="*/ 950709 h 2179007"/>
              <a:gd name="connsiteX23" fmla="*/ 258951 w 340838"/>
              <a:gd name="connsiteY23" fmla="*/ 998476 h 2179007"/>
              <a:gd name="connsiteX24" fmla="*/ 286247 w 340838"/>
              <a:gd name="connsiteY24" fmla="*/ 1032595 h 2179007"/>
              <a:gd name="connsiteX25" fmla="*/ 286247 w 340838"/>
              <a:gd name="connsiteY25" fmla="*/ 1032595 h 2179007"/>
              <a:gd name="connsiteX26" fmla="*/ 245304 w 340838"/>
              <a:gd name="connsiteY26" fmla="*/ 1073538 h 2179007"/>
              <a:gd name="connsiteX27" fmla="*/ 306719 w 340838"/>
              <a:gd name="connsiteY27" fmla="*/ 1121306 h 2179007"/>
              <a:gd name="connsiteX28" fmla="*/ 231656 w 340838"/>
              <a:gd name="connsiteY28" fmla="*/ 1155425 h 2179007"/>
              <a:gd name="connsiteX29" fmla="*/ 136122 w 340838"/>
              <a:gd name="connsiteY29" fmla="*/ 1196368 h 2179007"/>
              <a:gd name="connsiteX30" fmla="*/ 88354 w 340838"/>
              <a:gd name="connsiteY30" fmla="*/ 1203192 h 2179007"/>
              <a:gd name="connsiteX31" fmla="*/ 163417 w 340838"/>
              <a:gd name="connsiteY31" fmla="*/ 1237312 h 2179007"/>
              <a:gd name="connsiteX32" fmla="*/ 265775 w 340838"/>
              <a:gd name="connsiteY32" fmla="*/ 1250959 h 2179007"/>
              <a:gd name="connsiteX33" fmla="*/ 163417 w 340838"/>
              <a:gd name="connsiteY33" fmla="*/ 1312374 h 2179007"/>
              <a:gd name="connsiteX34" fmla="*/ 163417 w 340838"/>
              <a:gd name="connsiteY34" fmla="*/ 1394261 h 2179007"/>
              <a:gd name="connsiteX35" fmla="*/ 136122 w 340838"/>
              <a:gd name="connsiteY35" fmla="*/ 1428380 h 2179007"/>
              <a:gd name="connsiteX36" fmla="*/ 115650 w 340838"/>
              <a:gd name="connsiteY36" fmla="*/ 1476147 h 2179007"/>
              <a:gd name="connsiteX37" fmla="*/ 115650 w 340838"/>
              <a:gd name="connsiteY37" fmla="*/ 1476147 h 2179007"/>
              <a:gd name="connsiteX38" fmla="*/ 122474 w 340838"/>
              <a:gd name="connsiteY38" fmla="*/ 1537562 h 2179007"/>
              <a:gd name="connsiteX39" fmla="*/ 81531 w 340838"/>
              <a:gd name="connsiteY39" fmla="*/ 1592153 h 2179007"/>
              <a:gd name="connsiteX40" fmla="*/ 74707 w 340838"/>
              <a:gd name="connsiteY40" fmla="*/ 1687688 h 2179007"/>
              <a:gd name="connsiteX41" fmla="*/ 149769 w 340838"/>
              <a:gd name="connsiteY41" fmla="*/ 1721807 h 2179007"/>
              <a:gd name="connsiteX42" fmla="*/ 149769 w 340838"/>
              <a:gd name="connsiteY42" fmla="*/ 1721807 h 2179007"/>
              <a:gd name="connsiteX43" fmla="*/ 177065 w 340838"/>
              <a:gd name="connsiteY43" fmla="*/ 1769574 h 2179007"/>
              <a:gd name="connsiteX44" fmla="*/ 81531 w 340838"/>
              <a:gd name="connsiteY44" fmla="*/ 1817341 h 2179007"/>
              <a:gd name="connsiteX45" fmla="*/ 129298 w 340838"/>
              <a:gd name="connsiteY45" fmla="*/ 1906052 h 2179007"/>
              <a:gd name="connsiteX46" fmla="*/ 54235 w 340838"/>
              <a:gd name="connsiteY46" fmla="*/ 1940171 h 2179007"/>
              <a:gd name="connsiteX47" fmla="*/ 74707 w 340838"/>
              <a:gd name="connsiteY47" fmla="*/ 2022058 h 2179007"/>
              <a:gd name="connsiteX48" fmla="*/ 142946 w 340838"/>
              <a:gd name="connsiteY48" fmla="*/ 2063001 h 2179007"/>
              <a:gd name="connsiteX49" fmla="*/ 156593 w 340838"/>
              <a:gd name="connsiteY49" fmla="*/ 2110768 h 2179007"/>
              <a:gd name="connsiteX50" fmla="*/ 231656 w 340838"/>
              <a:gd name="connsiteY50" fmla="*/ 2124416 h 2179007"/>
              <a:gd name="connsiteX51" fmla="*/ 265775 w 340838"/>
              <a:gd name="connsiteY51" fmla="*/ 2179007 h 2179007"/>
              <a:gd name="connsiteX52" fmla="*/ 4509 w 340838"/>
              <a:gd name="connsiteY52" fmla="*/ 2168801 h 2179007"/>
              <a:gd name="connsiteX0" fmla="*/ 3443 w 336329"/>
              <a:gd name="connsiteY0" fmla="*/ 10200 h 2179007"/>
              <a:gd name="connsiteX1" fmla="*/ 289630 w 336329"/>
              <a:gd name="connsiteY1" fmla="*/ 14828 h 2179007"/>
              <a:gd name="connsiteX2" fmla="*/ 152084 w 336329"/>
              <a:gd name="connsiteY2" fmla="*/ 172786 h 2179007"/>
              <a:gd name="connsiteX3" fmla="*/ 233971 w 336329"/>
              <a:gd name="connsiteY3" fmla="*/ 234201 h 2179007"/>
              <a:gd name="connsiteX4" fmla="*/ 199851 w 336329"/>
              <a:gd name="connsiteY4" fmla="*/ 275144 h 2179007"/>
              <a:gd name="connsiteX5" fmla="*/ 309034 w 336329"/>
              <a:gd name="connsiteY5" fmla="*/ 329735 h 2179007"/>
              <a:gd name="connsiteX6" fmla="*/ 336329 w 336329"/>
              <a:gd name="connsiteY6" fmla="*/ 357031 h 2179007"/>
              <a:gd name="connsiteX7" fmla="*/ 274914 w 336329"/>
              <a:gd name="connsiteY7" fmla="*/ 391150 h 2179007"/>
              <a:gd name="connsiteX8" fmla="*/ 254442 w 336329"/>
              <a:gd name="connsiteY8" fmla="*/ 411622 h 2179007"/>
              <a:gd name="connsiteX9" fmla="*/ 288562 w 336329"/>
              <a:gd name="connsiteY9" fmla="*/ 432094 h 2179007"/>
              <a:gd name="connsiteX10" fmla="*/ 227147 w 336329"/>
              <a:gd name="connsiteY10" fmla="*/ 466213 h 2179007"/>
              <a:gd name="connsiteX11" fmla="*/ 220323 w 336329"/>
              <a:gd name="connsiteY11" fmla="*/ 507156 h 2179007"/>
              <a:gd name="connsiteX12" fmla="*/ 172556 w 336329"/>
              <a:gd name="connsiteY12" fmla="*/ 554924 h 2179007"/>
              <a:gd name="connsiteX13" fmla="*/ 274914 w 336329"/>
              <a:gd name="connsiteY13" fmla="*/ 602691 h 2179007"/>
              <a:gd name="connsiteX14" fmla="*/ 281738 w 336329"/>
              <a:gd name="connsiteY14" fmla="*/ 616338 h 2179007"/>
              <a:gd name="connsiteX15" fmla="*/ 158908 w 336329"/>
              <a:gd name="connsiteY15" fmla="*/ 650458 h 2179007"/>
              <a:gd name="connsiteX16" fmla="*/ 131613 w 336329"/>
              <a:gd name="connsiteY16" fmla="*/ 705049 h 2179007"/>
              <a:gd name="connsiteX17" fmla="*/ 295386 w 336329"/>
              <a:gd name="connsiteY17" fmla="*/ 739168 h 2179007"/>
              <a:gd name="connsiteX18" fmla="*/ 295386 w 336329"/>
              <a:gd name="connsiteY18" fmla="*/ 793759 h 2179007"/>
              <a:gd name="connsiteX19" fmla="*/ 227147 w 336329"/>
              <a:gd name="connsiteY19" fmla="*/ 807407 h 2179007"/>
              <a:gd name="connsiteX20" fmla="*/ 295386 w 336329"/>
              <a:gd name="connsiteY20" fmla="*/ 848350 h 2179007"/>
              <a:gd name="connsiteX21" fmla="*/ 288562 w 336329"/>
              <a:gd name="connsiteY21" fmla="*/ 916589 h 2179007"/>
              <a:gd name="connsiteX22" fmla="*/ 315857 w 336329"/>
              <a:gd name="connsiteY22" fmla="*/ 950709 h 2179007"/>
              <a:gd name="connsiteX23" fmla="*/ 254442 w 336329"/>
              <a:gd name="connsiteY23" fmla="*/ 998476 h 2179007"/>
              <a:gd name="connsiteX24" fmla="*/ 281738 w 336329"/>
              <a:gd name="connsiteY24" fmla="*/ 1032595 h 2179007"/>
              <a:gd name="connsiteX25" fmla="*/ 281738 w 336329"/>
              <a:gd name="connsiteY25" fmla="*/ 1032595 h 2179007"/>
              <a:gd name="connsiteX26" fmla="*/ 240795 w 336329"/>
              <a:gd name="connsiteY26" fmla="*/ 1073538 h 2179007"/>
              <a:gd name="connsiteX27" fmla="*/ 302210 w 336329"/>
              <a:gd name="connsiteY27" fmla="*/ 1121306 h 2179007"/>
              <a:gd name="connsiteX28" fmla="*/ 227147 w 336329"/>
              <a:gd name="connsiteY28" fmla="*/ 1155425 h 2179007"/>
              <a:gd name="connsiteX29" fmla="*/ 131613 w 336329"/>
              <a:gd name="connsiteY29" fmla="*/ 1196368 h 2179007"/>
              <a:gd name="connsiteX30" fmla="*/ 83845 w 336329"/>
              <a:gd name="connsiteY30" fmla="*/ 1203192 h 2179007"/>
              <a:gd name="connsiteX31" fmla="*/ 158908 w 336329"/>
              <a:gd name="connsiteY31" fmla="*/ 1237312 h 2179007"/>
              <a:gd name="connsiteX32" fmla="*/ 261266 w 336329"/>
              <a:gd name="connsiteY32" fmla="*/ 1250959 h 2179007"/>
              <a:gd name="connsiteX33" fmla="*/ 158908 w 336329"/>
              <a:gd name="connsiteY33" fmla="*/ 1312374 h 2179007"/>
              <a:gd name="connsiteX34" fmla="*/ 158908 w 336329"/>
              <a:gd name="connsiteY34" fmla="*/ 1394261 h 2179007"/>
              <a:gd name="connsiteX35" fmla="*/ 131613 w 336329"/>
              <a:gd name="connsiteY35" fmla="*/ 1428380 h 2179007"/>
              <a:gd name="connsiteX36" fmla="*/ 111141 w 336329"/>
              <a:gd name="connsiteY36" fmla="*/ 1476147 h 2179007"/>
              <a:gd name="connsiteX37" fmla="*/ 111141 w 336329"/>
              <a:gd name="connsiteY37" fmla="*/ 1476147 h 2179007"/>
              <a:gd name="connsiteX38" fmla="*/ 117965 w 336329"/>
              <a:gd name="connsiteY38" fmla="*/ 1537562 h 2179007"/>
              <a:gd name="connsiteX39" fmla="*/ 77022 w 336329"/>
              <a:gd name="connsiteY39" fmla="*/ 1592153 h 2179007"/>
              <a:gd name="connsiteX40" fmla="*/ 70198 w 336329"/>
              <a:gd name="connsiteY40" fmla="*/ 1687688 h 2179007"/>
              <a:gd name="connsiteX41" fmla="*/ 145260 w 336329"/>
              <a:gd name="connsiteY41" fmla="*/ 1721807 h 2179007"/>
              <a:gd name="connsiteX42" fmla="*/ 145260 w 336329"/>
              <a:gd name="connsiteY42" fmla="*/ 1721807 h 2179007"/>
              <a:gd name="connsiteX43" fmla="*/ 172556 w 336329"/>
              <a:gd name="connsiteY43" fmla="*/ 1769574 h 2179007"/>
              <a:gd name="connsiteX44" fmla="*/ 77022 w 336329"/>
              <a:gd name="connsiteY44" fmla="*/ 1817341 h 2179007"/>
              <a:gd name="connsiteX45" fmla="*/ 124789 w 336329"/>
              <a:gd name="connsiteY45" fmla="*/ 1906052 h 2179007"/>
              <a:gd name="connsiteX46" fmla="*/ 49726 w 336329"/>
              <a:gd name="connsiteY46" fmla="*/ 1940171 h 2179007"/>
              <a:gd name="connsiteX47" fmla="*/ 70198 w 336329"/>
              <a:gd name="connsiteY47" fmla="*/ 2022058 h 2179007"/>
              <a:gd name="connsiteX48" fmla="*/ 138437 w 336329"/>
              <a:gd name="connsiteY48" fmla="*/ 2063001 h 2179007"/>
              <a:gd name="connsiteX49" fmla="*/ 152084 w 336329"/>
              <a:gd name="connsiteY49" fmla="*/ 2110768 h 2179007"/>
              <a:gd name="connsiteX50" fmla="*/ 227147 w 336329"/>
              <a:gd name="connsiteY50" fmla="*/ 2124416 h 2179007"/>
              <a:gd name="connsiteX51" fmla="*/ 261266 w 336329"/>
              <a:gd name="connsiteY51" fmla="*/ 2179007 h 2179007"/>
              <a:gd name="connsiteX52" fmla="*/ 0 w 336329"/>
              <a:gd name="connsiteY52" fmla="*/ 2168801 h 2179007"/>
              <a:gd name="connsiteX0" fmla="*/ 0 w 340837"/>
              <a:gd name="connsiteY0" fmla="*/ 10200 h 2179007"/>
              <a:gd name="connsiteX1" fmla="*/ 294138 w 340837"/>
              <a:gd name="connsiteY1" fmla="*/ 14828 h 2179007"/>
              <a:gd name="connsiteX2" fmla="*/ 156592 w 340837"/>
              <a:gd name="connsiteY2" fmla="*/ 172786 h 2179007"/>
              <a:gd name="connsiteX3" fmla="*/ 238479 w 340837"/>
              <a:gd name="connsiteY3" fmla="*/ 234201 h 2179007"/>
              <a:gd name="connsiteX4" fmla="*/ 204359 w 340837"/>
              <a:gd name="connsiteY4" fmla="*/ 275144 h 2179007"/>
              <a:gd name="connsiteX5" fmla="*/ 313542 w 340837"/>
              <a:gd name="connsiteY5" fmla="*/ 329735 h 2179007"/>
              <a:gd name="connsiteX6" fmla="*/ 340837 w 340837"/>
              <a:gd name="connsiteY6" fmla="*/ 357031 h 2179007"/>
              <a:gd name="connsiteX7" fmla="*/ 279422 w 340837"/>
              <a:gd name="connsiteY7" fmla="*/ 391150 h 2179007"/>
              <a:gd name="connsiteX8" fmla="*/ 258950 w 340837"/>
              <a:gd name="connsiteY8" fmla="*/ 411622 h 2179007"/>
              <a:gd name="connsiteX9" fmla="*/ 293070 w 340837"/>
              <a:gd name="connsiteY9" fmla="*/ 432094 h 2179007"/>
              <a:gd name="connsiteX10" fmla="*/ 231655 w 340837"/>
              <a:gd name="connsiteY10" fmla="*/ 466213 h 2179007"/>
              <a:gd name="connsiteX11" fmla="*/ 224831 w 340837"/>
              <a:gd name="connsiteY11" fmla="*/ 507156 h 2179007"/>
              <a:gd name="connsiteX12" fmla="*/ 177064 w 340837"/>
              <a:gd name="connsiteY12" fmla="*/ 554924 h 2179007"/>
              <a:gd name="connsiteX13" fmla="*/ 279422 w 340837"/>
              <a:gd name="connsiteY13" fmla="*/ 602691 h 2179007"/>
              <a:gd name="connsiteX14" fmla="*/ 286246 w 340837"/>
              <a:gd name="connsiteY14" fmla="*/ 616338 h 2179007"/>
              <a:gd name="connsiteX15" fmla="*/ 163416 w 340837"/>
              <a:gd name="connsiteY15" fmla="*/ 650458 h 2179007"/>
              <a:gd name="connsiteX16" fmla="*/ 136121 w 340837"/>
              <a:gd name="connsiteY16" fmla="*/ 705049 h 2179007"/>
              <a:gd name="connsiteX17" fmla="*/ 299894 w 340837"/>
              <a:gd name="connsiteY17" fmla="*/ 739168 h 2179007"/>
              <a:gd name="connsiteX18" fmla="*/ 299894 w 340837"/>
              <a:gd name="connsiteY18" fmla="*/ 793759 h 2179007"/>
              <a:gd name="connsiteX19" fmla="*/ 231655 w 340837"/>
              <a:gd name="connsiteY19" fmla="*/ 807407 h 2179007"/>
              <a:gd name="connsiteX20" fmla="*/ 299894 w 340837"/>
              <a:gd name="connsiteY20" fmla="*/ 848350 h 2179007"/>
              <a:gd name="connsiteX21" fmla="*/ 293070 w 340837"/>
              <a:gd name="connsiteY21" fmla="*/ 916589 h 2179007"/>
              <a:gd name="connsiteX22" fmla="*/ 320365 w 340837"/>
              <a:gd name="connsiteY22" fmla="*/ 950709 h 2179007"/>
              <a:gd name="connsiteX23" fmla="*/ 258950 w 340837"/>
              <a:gd name="connsiteY23" fmla="*/ 998476 h 2179007"/>
              <a:gd name="connsiteX24" fmla="*/ 286246 w 340837"/>
              <a:gd name="connsiteY24" fmla="*/ 1032595 h 2179007"/>
              <a:gd name="connsiteX25" fmla="*/ 286246 w 340837"/>
              <a:gd name="connsiteY25" fmla="*/ 1032595 h 2179007"/>
              <a:gd name="connsiteX26" fmla="*/ 245303 w 340837"/>
              <a:gd name="connsiteY26" fmla="*/ 1073538 h 2179007"/>
              <a:gd name="connsiteX27" fmla="*/ 306718 w 340837"/>
              <a:gd name="connsiteY27" fmla="*/ 1121306 h 2179007"/>
              <a:gd name="connsiteX28" fmla="*/ 231655 w 340837"/>
              <a:gd name="connsiteY28" fmla="*/ 1155425 h 2179007"/>
              <a:gd name="connsiteX29" fmla="*/ 136121 w 340837"/>
              <a:gd name="connsiteY29" fmla="*/ 1196368 h 2179007"/>
              <a:gd name="connsiteX30" fmla="*/ 88353 w 340837"/>
              <a:gd name="connsiteY30" fmla="*/ 1203192 h 2179007"/>
              <a:gd name="connsiteX31" fmla="*/ 163416 w 340837"/>
              <a:gd name="connsiteY31" fmla="*/ 1237312 h 2179007"/>
              <a:gd name="connsiteX32" fmla="*/ 265774 w 340837"/>
              <a:gd name="connsiteY32" fmla="*/ 1250959 h 2179007"/>
              <a:gd name="connsiteX33" fmla="*/ 163416 w 340837"/>
              <a:gd name="connsiteY33" fmla="*/ 1312374 h 2179007"/>
              <a:gd name="connsiteX34" fmla="*/ 163416 w 340837"/>
              <a:gd name="connsiteY34" fmla="*/ 1394261 h 2179007"/>
              <a:gd name="connsiteX35" fmla="*/ 136121 w 340837"/>
              <a:gd name="connsiteY35" fmla="*/ 1428380 h 2179007"/>
              <a:gd name="connsiteX36" fmla="*/ 115649 w 340837"/>
              <a:gd name="connsiteY36" fmla="*/ 1476147 h 2179007"/>
              <a:gd name="connsiteX37" fmla="*/ 115649 w 340837"/>
              <a:gd name="connsiteY37" fmla="*/ 1476147 h 2179007"/>
              <a:gd name="connsiteX38" fmla="*/ 122473 w 340837"/>
              <a:gd name="connsiteY38" fmla="*/ 1537562 h 2179007"/>
              <a:gd name="connsiteX39" fmla="*/ 81530 w 340837"/>
              <a:gd name="connsiteY39" fmla="*/ 1592153 h 2179007"/>
              <a:gd name="connsiteX40" fmla="*/ 74706 w 340837"/>
              <a:gd name="connsiteY40" fmla="*/ 1687688 h 2179007"/>
              <a:gd name="connsiteX41" fmla="*/ 149768 w 340837"/>
              <a:gd name="connsiteY41" fmla="*/ 1721807 h 2179007"/>
              <a:gd name="connsiteX42" fmla="*/ 149768 w 340837"/>
              <a:gd name="connsiteY42" fmla="*/ 1721807 h 2179007"/>
              <a:gd name="connsiteX43" fmla="*/ 177064 w 340837"/>
              <a:gd name="connsiteY43" fmla="*/ 1769574 h 2179007"/>
              <a:gd name="connsiteX44" fmla="*/ 81530 w 340837"/>
              <a:gd name="connsiteY44" fmla="*/ 1817341 h 2179007"/>
              <a:gd name="connsiteX45" fmla="*/ 129297 w 340837"/>
              <a:gd name="connsiteY45" fmla="*/ 1906052 h 2179007"/>
              <a:gd name="connsiteX46" fmla="*/ 54234 w 340837"/>
              <a:gd name="connsiteY46" fmla="*/ 1940171 h 2179007"/>
              <a:gd name="connsiteX47" fmla="*/ 74706 w 340837"/>
              <a:gd name="connsiteY47" fmla="*/ 2022058 h 2179007"/>
              <a:gd name="connsiteX48" fmla="*/ 142945 w 340837"/>
              <a:gd name="connsiteY48" fmla="*/ 2063001 h 2179007"/>
              <a:gd name="connsiteX49" fmla="*/ 156592 w 340837"/>
              <a:gd name="connsiteY49" fmla="*/ 2110768 h 2179007"/>
              <a:gd name="connsiteX50" fmla="*/ 231655 w 340837"/>
              <a:gd name="connsiteY50" fmla="*/ 2124416 h 2179007"/>
              <a:gd name="connsiteX51" fmla="*/ 265774 w 340837"/>
              <a:gd name="connsiteY51" fmla="*/ 2179007 h 2179007"/>
              <a:gd name="connsiteX52" fmla="*/ 4508 w 340837"/>
              <a:gd name="connsiteY52" fmla="*/ 2168801 h 217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40837" h="2179007">
                <a:moveTo>
                  <a:pt x="0" y="10200"/>
                </a:moveTo>
                <a:cubicBezTo>
                  <a:pt x="137802" y="6441"/>
                  <a:pt x="219946" y="-13219"/>
                  <a:pt x="294138" y="14828"/>
                </a:cubicBezTo>
                <a:cubicBezTo>
                  <a:pt x="311899" y="75433"/>
                  <a:pt x="202441" y="120133"/>
                  <a:pt x="156592" y="172786"/>
                </a:cubicBezTo>
                <a:lnTo>
                  <a:pt x="238479" y="234201"/>
                </a:lnTo>
                <a:lnTo>
                  <a:pt x="204359" y="275144"/>
                </a:lnTo>
                <a:lnTo>
                  <a:pt x="313542" y="329735"/>
                </a:lnTo>
                <a:lnTo>
                  <a:pt x="340837" y="357031"/>
                </a:lnTo>
                <a:lnTo>
                  <a:pt x="279422" y="391150"/>
                </a:lnTo>
                <a:lnTo>
                  <a:pt x="258950" y="411622"/>
                </a:lnTo>
                <a:lnTo>
                  <a:pt x="293070" y="432094"/>
                </a:lnTo>
                <a:lnTo>
                  <a:pt x="231655" y="466213"/>
                </a:lnTo>
                <a:lnTo>
                  <a:pt x="224831" y="507156"/>
                </a:lnTo>
                <a:lnTo>
                  <a:pt x="177064" y="554924"/>
                </a:lnTo>
                <a:lnTo>
                  <a:pt x="279422" y="602691"/>
                </a:lnTo>
                <a:lnTo>
                  <a:pt x="286246" y="616338"/>
                </a:lnTo>
                <a:lnTo>
                  <a:pt x="163416" y="650458"/>
                </a:lnTo>
                <a:lnTo>
                  <a:pt x="136121" y="705049"/>
                </a:lnTo>
                <a:lnTo>
                  <a:pt x="299894" y="739168"/>
                </a:lnTo>
                <a:lnTo>
                  <a:pt x="299894" y="793759"/>
                </a:lnTo>
                <a:lnTo>
                  <a:pt x="231655" y="807407"/>
                </a:lnTo>
                <a:lnTo>
                  <a:pt x="299894" y="848350"/>
                </a:lnTo>
                <a:lnTo>
                  <a:pt x="293070" y="916589"/>
                </a:lnTo>
                <a:lnTo>
                  <a:pt x="320365" y="950709"/>
                </a:lnTo>
                <a:lnTo>
                  <a:pt x="258950" y="998476"/>
                </a:lnTo>
                <a:lnTo>
                  <a:pt x="286246" y="1032595"/>
                </a:lnTo>
                <a:lnTo>
                  <a:pt x="286246" y="1032595"/>
                </a:lnTo>
                <a:lnTo>
                  <a:pt x="245303" y="1073538"/>
                </a:lnTo>
                <a:lnTo>
                  <a:pt x="306718" y="1121306"/>
                </a:lnTo>
                <a:lnTo>
                  <a:pt x="231655" y="1155425"/>
                </a:lnTo>
                <a:lnTo>
                  <a:pt x="136121" y="1196368"/>
                </a:lnTo>
                <a:lnTo>
                  <a:pt x="88353" y="1203192"/>
                </a:lnTo>
                <a:lnTo>
                  <a:pt x="163416" y="1237312"/>
                </a:lnTo>
                <a:lnTo>
                  <a:pt x="265774" y="1250959"/>
                </a:lnTo>
                <a:lnTo>
                  <a:pt x="163416" y="1312374"/>
                </a:lnTo>
                <a:lnTo>
                  <a:pt x="163416" y="1394261"/>
                </a:lnTo>
                <a:lnTo>
                  <a:pt x="136121" y="1428380"/>
                </a:lnTo>
                <a:lnTo>
                  <a:pt x="115649" y="1476147"/>
                </a:lnTo>
                <a:lnTo>
                  <a:pt x="115649" y="1476147"/>
                </a:lnTo>
                <a:lnTo>
                  <a:pt x="122473" y="1537562"/>
                </a:lnTo>
                <a:lnTo>
                  <a:pt x="81530" y="1592153"/>
                </a:lnTo>
                <a:lnTo>
                  <a:pt x="74706" y="1687688"/>
                </a:lnTo>
                <a:lnTo>
                  <a:pt x="149768" y="1721807"/>
                </a:lnTo>
                <a:lnTo>
                  <a:pt x="149768" y="1721807"/>
                </a:lnTo>
                <a:lnTo>
                  <a:pt x="177064" y="1769574"/>
                </a:lnTo>
                <a:lnTo>
                  <a:pt x="81530" y="1817341"/>
                </a:lnTo>
                <a:lnTo>
                  <a:pt x="129297" y="1906052"/>
                </a:lnTo>
                <a:lnTo>
                  <a:pt x="54234" y="1940171"/>
                </a:lnTo>
                <a:lnTo>
                  <a:pt x="74706" y="2022058"/>
                </a:lnTo>
                <a:lnTo>
                  <a:pt x="142945" y="2063001"/>
                </a:lnTo>
                <a:lnTo>
                  <a:pt x="156592" y="2110768"/>
                </a:lnTo>
                <a:lnTo>
                  <a:pt x="231655" y="2124416"/>
                </a:lnTo>
                <a:lnTo>
                  <a:pt x="265774" y="2179007"/>
                </a:lnTo>
                <a:lnTo>
                  <a:pt x="4508" y="2168801"/>
                </a:lnTo>
              </a:path>
            </a:pathLst>
          </a:custGeom>
          <a:solidFill>
            <a:schemeClr val="accent2">
              <a:lumMod val="40000"/>
              <a:lumOff val="60000"/>
              <a:alpha val="60000"/>
            </a:schemeClr>
          </a:solidFill>
          <a:ln>
            <a:solidFill>
              <a:srgbClr val="00B0F0">
                <a:alpha val="80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Elbow Connector 6"/>
          <p:cNvCxnSpPr/>
          <p:nvPr/>
        </p:nvCxnSpPr>
        <p:spPr>
          <a:xfrm rot="5400000">
            <a:off x="583538" y="3368798"/>
            <a:ext cx="6863185" cy="115218"/>
          </a:xfrm>
          <a:prstGeom prst="bentConnector3">
            <a:avLst>
              <a:gd name="adj1" fmla="val 6948"/>
            </a:avLst>
          </a:prstGeom>
          <a:ln w="28575">
            <a:solidFill>
              <a:srgbClr val="6600FF"/>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693095" y="3232404"/>
            <a:ext cx="7921707" cy="0"/>
          </a:xfrm>
          <a:prstGeom prst="line">
            <a:avLst/>
          </a:prstGeom>
          <a:ln w="34925">
            <a:solidFill>
              <a:srgbClr val="C00000"/>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871141" y="3150108"/>
            <a:ext cx="7743661" cy="369332"/>
            <a:chOff x="871141" y="3150108"/>
            <a:chExt cx="7743661" cy="369332"/>
          </a:xfrm>
        </p:grpSpPr>
        <p:grpSp>
          <p:nvGrpSpPr>
            <p:cNvPr id="40" name="Group 39"/>
            <p:cNvGrpSpPr/>
            <p:nvPr/>
          </p:nvGrpSpPr>
          <p:grpSpPr>
            <a:xfrm>
              <a:off x="871141" y="3238841"/>
              <a:ext cx="3700859" cy="151754"/>
              <a:chOff x="871141" y="3238841"/>
              <a:chExt cx="3700859" cy="151754"/>
            </a:xfrm>
          </p:grpSpPr>
          <p:cxnSp>
            <p:nvCxnSpPr>
              <p:cNvPr id="23" name="Straight Connector 22"/>
              <p:cNvCxnSpPr/>
              <p:nvPr/>
            </p:nvCxnSpPr>
            <p:spPr>
              <a:xfrm>
                <a:off x="871141" y="3238841"/>
                <a:ext cx="3700859" cy="0"/>
              </a:xfrm>
              <a:prstGeom prst="line">
                <a:avLst/>
              </a:prstGeom>
              <a:ln w="1905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71141" y="3390595"/>
                <a:ext cx="3700859" cy="0"/>
              </a:xfrm>
              <a:prstGeom prst="line">
                <a:avLst/>
              </a:prstGeom>
              <a:ln w="19050">
                <a:solidFill>
                  <a:srgbClr val="0000FF"/>
                </a:solidFill>
                <a:prstDash val="sysDash"/>
              </a:ln>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a:off x="5759384" y="3150108"/>
              <a:ext cx="2855418" cy="369332"/>
            </a:xfrm>
            <a:prstGeom prst="rect">
              <a:avLst/>
            </a:prstGeom>
            <a:solidFill>
              <a:schemeClr val="bg1">
                <a:alpha val="60000"/>
              </a:schemeClr>
            </a:solidFill>
          </p:spPr>
          <p:txBody>
            <a:bodyPr wrap="square" rtlCol="0">
              <a:spAutoFit/>
            </a:bodyPr>
            <a:lstStyle/>
            <a:p>
              <a:pPr algn="l"/>
              <a:r>
                <a:rPr lang="en-US" b="1" dirty="0" smtClean="0">
                  <a:solidFill>
                    <a:srgbClr val="0000FF"/>
                  </a:solidFill>
                  <a:latin typeface="+mn-lt"/>
                </a:rPr>
                <a:t>20’              </a:t>
              </a:r>
              <a:r>
                <a:rPr lang="en-US" sz="1400" b="1" dirty="0" smtClean="0">
                  <a:solidFill>
                    <a:srgbClr val="C00000"/>
                  </a:solidFill>
                  <a:latin typeface="+mn-lt"/>
                </a:rPr>
                <a:t>(20’ OF NET SHALE)</a:t>
              </a:r>
              <a:endParaRPr lang="en-US" sz="1400" b="1" dirty="0">
                <a:solidFill>
                  <a:srgbClr val="C00000"/>
                </a:solidFill>
                <a:latin typeface="+mn-lt"/>
              </a:endParaRPr>
            </a:p>
          </p:txBody>
        </p:sp>
      </p:grpSp>
      <p:grpSp>
        <p:nvGrpSpPr>
          <p:cNvPr id="50" name="Group 49"/>
          <p:cNvGrpSpPr/>
          <p:nvPr/>
        </p:nvGrpSpPr>
        <p:grpSpPr>
          <a:xfrm>
            <a:off x="871141" y="3805479"/>
            <a:ext cx="7743661" cy="369332"/>
            <a:chOff x="871141" y="3805479"/>
            <a:chExt cx="7743661" cy="369332"/>
          </a:xfrm>
        </p:grpSpPr>
        <p:cxnSp>
          <p:nvCxnSpPr>
            <p:cNvPr id="21" name="Straight Connector 20"/>
            <p:cNvCxnSpPr/>
            <p:nvPr/>
          </p:nvCxnSpPr>
          <p:spPr>
            <a:xfrm>
              <a:off x="871141" y="3847921"/>
              <a:ext cx="3700859" cy="0"/>
            </a:xfrm>
            <a:prstGeom prst="line">
              <a:avLst/>
            </a:prstGeom>
            <a:ln w="1905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71141" y="4174811"/>
              <a:ext cx="3700859" cy="0"/>
            </a:xfrm>
            <a:prstGeom prst="line">
              <a:avLst/>
            </a:prstGeom>
            <a:ln w="19050">
              <a:solidFill>
                <a:srgbClr val="0000FF"/>
              </a:solidFill>
              <a:prstDash val="sysDash"/>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5759384" y="3805479"/>
              <a:ext cx="2855418" cy="369332"/>
            </a:xfrm>
            <a:prstGeom prst="rect">
              <a:avLst/>
            </a:prstGeom>
            <a:solidFill>
              <a:schemeClr val="bg1">
                <a:alpha val="60000"/>
              </a:schemeClr>
            </a:solidFill>
          </p:spPr>
          <p:txBody>
            <a:bodyPr wrap="square" rtlCol="0">
              <a:spAutoFit/>
            </a:bodyPr>
            <a:lstStyle/>
            <a:p>
              <a:pPr algn="l"/>
              <a:r>
                <a:rPr lang="en-US" b="1" dirty="0" smtClean="0">
                  <a:solidFill>
                    <a:srgbClr val="0000FF"/>
                  </a:solidFill>
                  <a:latin typeface="+mn-lt"/>
                </a:rPr>
                <a:t>40’              </a:t>
              </a:r>
              <a:r>
                <a:rPr lang="en-US" sz="1400" b="1" dirty="0" smtClean="0">
                  <a:solidFill>
                    <a:srgbClr val="C00000"/>
                  </a:solidFill>
                  <a:latin typeface="+mn-lt"/>
                </a:rPr>
                <a:t>(60’ OF NET SHALE)</a:t>
              </a:r>
              <a:endParaRPr lang="en-US" sz="1400" b="1" dirty="0">
                <a:solidFill>
                  <a:srgbClr val="C00000"/>
                </a:solidFill>
                <a:latin typeface="+mn-lt"/>
              </a:endParaRPr>
            </a:p>
          </p:txBody>
        </p:sp>
      </p:grpSp>
      <p:grpSp>
        <p:nvGrpSpPr>
          <p:cNvPr id="51" name="Group 50"/>
          <p:cNvGrpSpPr/>
          <p:nvPr/>
        </p:nvGrpSpPr>
        <p:grpSpPr>
          <a:xfrm>
            <a:off x="871141" y="4390110"/>
            <a:ext cx="7743661" cy="369332"/>
            <a:chOff x="871141" y="4390110"/>
            <a:chExt cx="7743661" cy="369332"/>
          </a:xfrm>
        </p:grpSpPr>
        <p:cxnSp>
          <p:nvCxnSpPr>
            <p:cNvPr id="25" name="Straight Connector 24"/>
            <p:cNvCxnSpPr/>
            <p:nvPr/>
          </p:nvCxnSpPr>
          <p:spPr>
            <a:xfrm>
              <a:off x="871141" y="4570953"/>
              <a:ext cx="3700859" cy="0"/>
            </a:xfrm>
            <a:prstGeom prst="line">
              <a:avLst/>
            </a:prstGeom>
            <a:ln w="1905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71141" y="4682368"/>
              <a:ext cx="3700859" cy="0"/>
            </a:xfrm>
            <a:prstGeom prst="line">
              <a:avLst/>
            </a:prstGeom>
            <a:ln w="19050">
              <a:solidFill>
                <a:srgbClr val="0000FF"/>
              </a:solidFill>
              <a:prstDash val="sysDash"/>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759384" y="4390110"/>
              <a:ext cx="2855418" cy="369332"/>
            </a:xfrm>
            <a:prstGeom prst="rect">
              <a:avLst/>
            </a:prstGeom>
            <a:solidFill>
              <a:schemeClr val="bg1">
                <a:alpha val="60000"/>
              </a:schemeClr>
            </a:solidFill>
          </p:spPr>
          <p:txBody>
            <a:bodyPr wrap="square" rtlCol="0">
              <a:spAutoFit/>
            </a:bodyPr>
            <a:lstStyle/>
            <a:p>
              <a:pPr algn="l"/>
              <a:r>
                <a:rPr lang="en-US" b="1" dirty="0" smtClean="0">
                  <a:solidFill>
                    <a:srgbClr val="0000FF"/>
                  </a:solidFill>
                  <a:latin typeface="+mn-lt"/>
                </a:rPr>
                <a:t>10’              </a:t>
              </a:r>
              <a:r>
                <a:rPr lang="en-US" sz="1400" b="1" dirty="0" smtClean="0">
                  <a:solidFill>
                    <a:srgbClr val="C00000"/>
                  </a:solidFill>
                  <a:latin typeface="+mn-lt"/>
                </a:rPr>
                <a:t>(70’ OF NET SHALE)</a:t>
              </a:r>
              <a:endParaRPr lang="en-US" sz="1400" b="1" dirty="0">
                <a:solidFill>
                  <a:srgbClr val="C00000"/>
                </a:solidFill>
                <a:latin typeface="+mn-lt"/>
              </a:endParaRPr>
            </a:p>
          </p:txBody>
        </p:sp>
      </p:grpSp>
      <p:grpSp>
        <p:nvGrpSpPr>
          <p:cNvPr id="52" name="Group 51"/>
          <p:cNvGrpSpPr/>
          <p:nvPr/>
        </p:nvGrpSpPr>
        <p:grpSpPr>
          <a:xfrm>
            <a:off x="871141" y="4818939"/>
            <a:ext cx="7743661" cy="369332"/>
            <a:chOff x="871141" y="4818939"/>
            <a:chExt cx="7743661" cy="369332"/>
          </a:xfrm>
        </p:grpSpPr>
        <p:cxnSp>
          <p:nvCxnSpPr>
            <p:cNvPr id="29" name="Straight Connector 28"/>
            <p:cNvCxnSpPr/>
            <p:nvPr/>
          </p:nvCxnSpPr>
          <p:spPr>
            <a:xfrm>
              <a:off x="871141" y="5128774"/>
              <a:ext cx="3700859" cy="0"/>
            </a:xfrm>
            <a:prstGeom prst="line">
              <a:avLst/>
            </a:prstGeom>
            <a:ln w="1905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71141" y="5003605"/>
              <a:ext cx="3700859" cy="0"/>
            </a:xfrm>
            <a:prstGeom prst="line">
              <a:avLst/>
            </a:prstGeom>
            <a:ln w="19050">
              <a:solidFill>
                <a:srgbClr val="0000FF"/>
              </a:solidFill>
              <a:prstDash val="sysDash"/>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759384" y="4818939"/>
              <a:ext cx="2855418" cy="369332"/>
            </a:xfrm>
            <a:prstGeom prst="rect">
              <a:avLst/>
            </a:prstGeom>
            <a:solidFill>
              <a:schemeClr val="bg1">
                <a:alpha val="60000"/>
              </a:schemeClr>
            </a:solidFill>
          </p:spPr>
          <p:txBody>
            <a:bodyPr wrap="square" rtlCol="0">
              <a:spAutoFit/>
            </a:bodyPr>
            <a:lstStyle/>
            <a:p>
              <a:pPr algn="l"/>
              <a:r>
                <a:rPr lang="en-US" b="1" dirty="0" smtClean="0">
                  <a:solidFill>
                    <a:srgbClr val="0000FF"/>
                  </a:solidFill>
                  <a:latin typeface="+mn-lt"/>
                </a:rPr>
                <a:t>15’              </a:t>
              </a:r>
              <a:r>
                <a:rPr lang="en-US" sz="1400" b="1" dirty="0" smtClean="0">
                  <a:solidFill>
                    <a:srgbClr val="C00000"/>
                  </a:solidFill>
                  <a:latin typeface="+mn-lt"/>
                </a:rPr>
                <a:t>(85’ OF NET SHALE)</a:t>
              </a:r>
              <a:endParaRPr lang="en-US" sz="1400" b="1" dirty="0">
                <a:solidFill>
                  <a:srgbClr val="C00000"/>
                </a:solidFill>
                <a:latin typeface="+mn-lt"/>
              </a:endParaRPr>
            </a:p>
          </p:txBody>
        </p:sp>
      </p:grpSp>
      <p:grpSp>
        <p:nvGrpSpPr>
          <p:cNvPr id="53" name="Group 52"/>
          <p:cNvGrpSpPr/>
          <p:nvPr/>
        </p:nvGrpSpPr>
        <p:grpSpPr>
          <a:xfrm>
            <a:off x="871141" y="5421958"/>
            <a:ext cx="7743661" cy="412883"/>
            <a:chOff x="871141" y="5421958"/>
            <a:chExt cx="7743661" cy="412883"/>
          </a:xfrm>
        </p:grpSpPr>
        <p:cxnSp>
          <p:nvCxnSpPr>
            <p:cNvPr id="27" name="Straight Connector 26"/>
            <p:cNvCxnSpPr/>
            <p:nvPr/>
          </p:nvCxnSpPr>
          <p:spPr>
            <a:xfrm>
              <a:off x="871141" y="5421958"/>
              <a:ext cx="3700859" cy="0"/>
            </a:xfrm>
            <a:prstGeom prst="line">
              <a:avLst/>
            </a:prstGeom>
            <a:ln w="1905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71141" y="5823377"/>
              <a:ext cx="3700859" cy="0"/>
            </a:xfrm>
            <a:prstGeom prst="line">
              <a:avLst/>
            </a:prstGeom>
            <a:ln w="19050">
              <a:solidFill>
                <a:srgbClr val="0000FF"/>
              </a:solidFill>
              <a:prstDash val="sysDash"/>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759384" y="5465509"/>
              <a:ext cx="2855418" cy="369332"/>
            </a:xfrm>
            <a:prstGeom prst="rect">
              <a:avLst/>
            </a:prstGeom>
            <a:solidFill>
              <a:schemeClr val="bg1">
                <a:alpha val="60000"/>
              </a:schemeClr>
            </a:solidFill>
          </p:spPr>
          <p:txBody>
            <a:bodyPr wrap="square" rtlCol="0">
              <a:spAutoFit/>
            </a:bodyPr>
            <a:lstStyle/>
            <a:p>
              <a:pPr algn="l"/>
              <a:r>
                <a:rPr lang="en-US" b="1" dirty="0" smtClean="0">
                  <a:solidFill>
                    <a:srgbClr val="0000FF"/>
                  </a:solidFill>
                  <a:latin typeface="+mn-lt"/>
                </a:rPr>
                <a:t>50’              </a:t>
              </a:r>
              <a:r>
                <a:rPr lang="en-US" sz="1400" b="1" dirty="0" smtClean="0">
                  <a:solidFill>
                    <a:srgbClr val="C00000"/>
                  </a:solidFill>
                  <a:latin typeface="+mn-lt"/>
                </a:rPr>
                <a:t>(135’ OF NET SHALE)</a:t>
              </a:r>
              <a:endParaRPr lang="en-US" sz="1400" b="1" dirty="0">
                <a:solidFill>
                  <a:srgbClr val="C00000"/>
                </a:solidFill>
                <a:latin typeface="+mn-lt"/>
              </a:endParaRPr>
            </a:p>
          </p:txBody>
        </p:sp>
      </p:grpSp>
      <p:sp>
        <p:nvSpPr>
          <p:cNvPr id="59" name="TextBox 58"/>
          <p:cNvSpPr txBox="1"/>
          <p:nvPr/>
        </p:nvSpPr>
        <p:spPr>
          <a:xfrm>
            <a:off x="546532" y="2327298"/>
            <a:ext cx="3219700" cy="646331"/>
          </a:xfrm>
          <a:prstGeom prst="rect">
            <a:avLst/>
          </a:prstGeom>
          <a:solidFill>
            <a:schemeClr val="bg1">
              <a:alpha val="80000"/>
            </a:schemeClr>
          </a:solidFill>
        </p:spPr>
        <p:txBody>
          <a:bodyPr wrap="square" rtlCol="0">
            <a:spAutoFit/>
          </a:bodyPr>
          <a:lstStyle/>
          <a:p>
            <a:pPr marL="0" lvl="1"/>
            <a:r>
              <a:rPr lang="en-US" b="1" dirty="0">
                <a:solidFill>
                  <a:srgbClr val="C00000"/>
                </a:solidFill>
                <a:latin typeface="+mn-lt"/>
              </a:rPr>
              <a:t>100 feet of </a:t>
            </a:r>
            <a:r>
              <a:rPr lang="en-US" b="1" dirty="0" smtClean="0">
                <a:solidFill>
                  <a:srgbClr val="C00000"/>
                </a:solidFill>
                <a:latin typeface="+mn-lt"/>
              </a:rPr>
              <a:t>Net Shale </a:t>
            </a:r>
            <a:r>
              <a:rPr lang="en-US" b="1" dirty="0">
                <a:solidFill>
                  <a:srgbClr val="C00000"/>
                </a:solidFill>
                <a:latin typeface="+mn-lt"/>
              </a:rPr>
              <a:t>between USDW &amp; Top of </a:t>
            </a:r>
            <a:r>
              <a:rPr lang="en-US" b="1" dirty="0" smtClean="0">
                <a:solidFill>
                  <a:srgbClr val="C00000"/>
                </a:solidFill>
                <a:latin typeface="+mn-lt"/>
              </a:rPr>
              <a:t>Zone</a:t>
            </a:r>
            <a:endParaRPr lang="en-US" dirty="0">
              <a:solidFill>
                <a:srgbClr val="C00000"/>
              </a:solidFill>
              <a:latin typeface="+mn-lt"/>
            </a:endParaRPr>
          </a:p>
        </p:txBody>
      </p:sp>
      <p:sp>
        <p:nvSpPr>
          <p:cNvPr id="3" name="Slide Number Placeholder 2"/>
          <p:cNvSpPr>
            <a:spLocks noGrp="1"/>
          </p:cNvSpPr>
          <p:nvPr>
            <p:ph type="sldNum" sz="quarter" idx="12"/>
          </p:nvPr>
        </p:nvSpPr>
        <p:spPr>
          <a:xfrm>
            <a:off x="8143665" y="6356350"/>
            <a:ext cx="762000" cy="365125"/>
          </a:xfrm>
        </p:spPr>
        <p:txBody>
          <a:bodyPr/>
          <a:lstStyle/>
          <a:p>
            <a:pPr>
              <a:defRPr/>
            </a:pPr>
            <a:fld id="{27C5B40F-12FC-4FE6-8760-DAF63670FF86}" type="slidenum">
              <a:rPr lang="en-US" smtClean="0">
                <a:solidFill>
                  <a:schemeClr val="bg2"/>
                </a:solidFill>
              </a:rPr>
              <a:pPr>
                <a:defRPr/>
              </a:pPr>
              <a:t>13</a:t>
            </a:fld>
            <a:endParaRPr lang="en-US" dirty="0">
              <a:solidFill>
                <a:schemeClr val="bg2"/>
              </a:solidFill>
            </a:endParaRPr>
          </a:p>
        </p:txBody>
      </p:sp>
    </p:spTree>
    <p:extLst>
      <p:ext uri="{BB962C8B-B14F-4D97-AF65-F5344CB8AC3E}">
        <p14:creationId xmlns:p14="http://schemas.microsoft.com/office/powerpoint/2010/main" val="38455208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0-#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wipe(up)">
                                      <p:cBhvr>
                                        <p:cTn id="13" dur="500"/>
                                        <p:tgtEl>
                                          <p:spTgt spid="56"/>
                                        </p:tgtEl>
                                      </p:cBhvr>
                                    </p:animEffect>
                                  </p:childTnLst>
                                </p:cTn>
                              </p:par>
                              <p:par>
                                <p:cTn id="14" presetID="22" presetClass="entr" presetSubtype="1"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up)">
                                      <p:cBhvr>
                                        <p:cTn id="16" dur="1000"/>
                                        <p:tgtEl>
                                          <p:spTgt spid="5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500" fill="hold"/>
                                        <p:tgtEl>
                                          <p:spTgt spid="49"/>
                                        </p:tgtEl>
                                        <p:attrNameLst>
                                          <p:attrName>ppt_x</p:attrName>
                                        </p:attrNameLst>
                                      </p:cBhvr>
                                      <p:tavLst>
                                        <p:tav tm="0">
                                          <p:val>
                                            <p:strVal val="0-#ppt_w/2"/>
                                          </p:val>
                                        </p:tav>
                                        <p:tav tm="100000">
                                          <p:val>
                                            <p:strVal val="#ppt_x"/>
                                          </p:val>
                                        </p:tav>
                                      </p:tavLst>
                                    </p:anim>
                                    <p:anim calcmode="lin" valueType="num">
                                      <p:cBhvr additive="base">
                                        <p:cTn id="22"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additive="base">
                                        <p:cTn id="27" dur="500" fill="hold"/>
                                        <p:tgtEl>
                                          <p:spTgt spid="50"/>
                                        </p:tgtEl>
                                        <p:attrNameLst>
                                          <p:attrName>ppt_x</p:attrName>
                                        </p:attrNameLst>
                                      </p:cBhvr>
                                      <p:tavLst>
                                        <p:tav tm="0">
                                          <p:val>
                                            <p:strVal val="0-#ppt_w/2"/>
                                          </p:val>
                                        </p:tav>
                                        <p:tav tm="100000">
                                          <p:val>
                                            <p:strVal val="#ppt_x"/>
                                          </p:val>
                                        </p:tav>
                                      </p:tavLst>
                                    </p:anim>
                                    <p:anim calcmode="lin" valueType="num">
                                      <p:cBhvr additive="base">
                                        <p:cTn id="28"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51"/>
                                        </p:tgtEl>
                                        <p:attrNameLst>
                                          <p:attrName>style.visibility</p:attrName>
                                        </p:attrNameLst>
                                      </p:cBhvr>
                                      <p:to>
                                        <p:strVal val="visible"/>
                                      </p:to>
                                    </p:set>
                                    <p:anim calcmode="lin" valueType="num">
                                      <p:cBhvr additive="base">
                                        <p:cTn id="33" dur="500" fill="hold"/>
                                        <p:tgtEl>
                                          <p:spTgt spid="51"/>
                                        </p:tgtEl>
                                        <p:attrNameLst>
                                          <p:attrName>ppt_x</p:attrName>
                                        </p:attrNameLst>
                                      </p:cBhvr>
                                      <p:tavLst>
                                        <p:tav tm="0">
                                          <p:val>
                                            <p:strVal val="0-#ppt_w/2"/>
                                          </p:val>
                                        </p:tav>
                                        <p:tav tm="100000">
                                          <p:val>
                                            <p:strVal val="#ppt_x"/>
                                          </p:val>
                                        </p:tav>
                                      </p:tavLst>
                                    </p:anim>
                                    <p:anim calcmode="lin" valueType="num">
                                      <p:cBhvr additive="base">
                                        <p:cTn id="34"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additive="base">
                                        <p:cTn id="39" dur="500" fill="hold"/>
                                        <p:tgtEl>
                                          <p:spTgt spid="52"/>
                                        </p:tgtEl>
                                        <p:attrNameLst>
                                          <p:attrName>ppt_x</p:attrName>
                                        </p:attrNameLst>
                                      </p:cBhvr>
                                      <p:tavLst>
                                        <p:tav tm="0">
                                          <p:val>
                                            <p:strVal val="0-#ppt_w/2"/>
                                          </p:val>
                                        </p:tav>
                                        <p:tav tm="100000">
                                          <p:val>
                                            <p:strVal val="#ppt_x"/>
                                          </p:val>
                                        </p:tav>
                                      </p:tavLst>
                                    </p:anim>
                                    <p:anim calcmode="lin" valueType="num">
                                      <p:cBhvr additive="base">
                                        <p:cTn id="40"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53"/>
                                        </p:tgtEl>
                                        <p:attrNameLst>
                                          <p:attrName>style.visibility</p:attrName>
                                        </p:attrNameLst>
                                      </p:cBhvr>
                                      <p:to>
                                        <p:strVal val="visible"/>
                                      </p:to>
                                    </p:set>
                                    <p:anim calcmode="lin" valueType="num">
                                      <p:cBhvr additive="base">
                                        <p:cTn id="45" dur="500" fill="hold"/>
                                        <p:tgtEl>
                                          <p:spTgt spid="53"/>
                                        </p:tgtEl>
                                        <p:attrNameLst>
                                          <p:attrName>ppt_x</p:attrName>
                                        </p:attrNameLst>
                                      </p:cBhvr>
                                      <p:tavLst>
                                        <p:tav tm="0">
                                          <p:val>
                                            <p:strVal val="0-#ppt_w/2"/>
                                          </p:val>
                                        </p:tav>
                                        <p:tav tm="100000">
                                          <p:val>
                                            <p:strVal val="#ppt_x"/>
                                          </p:val>
                                        </p:tav>
                                      </p:tavLst>
                                    </p:anim>
                                    <p:anim calcmode="lin" valueType="num">
                                      <p:cBhvr additive="base">
                                        <p:cTn id="46"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29198" y="-13648"/>
            <a:ext cx="8085604" cy="6858000"/>
          </a:xfrm>
          <a:prstGeom prst="rect">
            <a:avLst/>
          </a:prstGeom>
        </p:spPr>
      </p:pic>
      <p:sp>
        <p:nvSpPr>
          <p:cNvPr id="56" name="Freeform 55"/>
          <p:cNvSpPr/>
          <p:nvPr/>
        </p:nvSpPr>
        <p:spPr>
          <a:xfrm>
            <a:off x="1294482" y="3222434"/>
            <a:ext cx="1074145" cy="3635566"/>
          </a:xfrm>
          <a:custGeom>
            <a:avLst/>
            <a:gdLst>
              <a:gd name="connsiteX0" fmla="*/ 11017 w 1074145"/>
              <a:gd name="connsiteY0" fmla="*/ 0 h 3635566"/>
              <a:gd name="connsiteX1" fmla="*/ 0 w 1074145"/>
              <a:gd name="connsiteY1" fmla="*/ 3635566 h 3635566"/>
              <a:gd name="connsiteX2" fmla="*/ 1063128 w 1074145"/>
              <a:gd name="connsiteY2" fmla="*/ 3635566 h 3635566"/>
              <a:gd name="connsiteX3" fmla="*/ 1024569 w 1074145"/>
              <a:gd name="connsiteY3" fmla="*/ 3608024 h 3635566"/>
              <a:gd name="connsiteX4" fmla="*/ 1046602 w 1074145"/>
              <a:gd name="connsiteY4" fmla="*/ 3552939 h 3635566"/>
              <a:gd name="connsiteX5" fmla="*/ 683046 w 1074145"/>
              <a:gd name="connsiteY5" fmla="*/ 3536414 h 3635566"/>
              <a:gd name="connsiteX6" fmla="*/ 1035585 w 1074145"/>
              <a:gd name="connsiteY6" fmla="*/ 3503364 h 3635566"/>
              <a:gd name="connsiteX7" fmla="*/ 275422 w 1074145"/>
              <a:gd name="connsiteY7" fmla="*/ 3475821 h 3635566"/>
              <a:gd name="connsiteX8" fmla="*/ 363557 w 1074145"/>
              <a:gd name="connsiteY8" fmla="*/ 3453788 h 3635566"/>
              <a:gd name="connsiteX9" fmla="*/ 115677 w 1074145"/>
              <a:gd name="connsiteY9" fmla="*/ 3415229 h 3635566"/>
              <a:gd name="connsiteX10" fmla="*/ 198304 w 1074145"/>
              <a:gd name="connsiteY10" fmla="*/ 3376670 h 3635566"/>
              <a:gd name="connsiteX11" fmla="*/ 545335 w 1074145"/>
              <a:gd name="connsiteY11" fmla="*/ 3354636 h 3635566"/>
              <a:gd name="connsiteX12" fmla="*/ 859316 w 1074145"/>
              <a:gd name="connsiteY12" fmla="*/ 3332602 h 3635566"/>
              <a:gd name="connsiteX13" fmla="*/ 336014 w 1074145"/>
              <a:gd name="connsiteY13" fmla="*/ 3305060 h 3635566"/>
              <a:gd name="connsiteX14" fmla="*/ 727113 w 1074145"/>
              <a:gd name="connsiteY14" fmla="*/ 3288535 h 3635566"/>
              <a:gd name="connsiteX15" fmla="*/ 330506 w 1074145"/>
              <a:gd name="connsiteY15" fmla="*/ 3266501 h 3635566"/>
              <a:gd name="connsiteX16" fmla="*/ 424149 w 1074145"/>
              <a:gd name="connsiteY16" fmla="*/ 3238959 h 3635566"/>
              <a:gd name="connsiteX17" fmla="*/ 919908 w 1074145"/>
              <a:gd name="connsiteY17" fmla="*/ 3227942 h 3635566"/>
              <a:gd name="connsiteX18" fmla="*/ 633470 w 1074145"/>
              <a:gd name="connsiteY18" fmla="*/ 3189383 h 3635566"/>
              <a:gd name="connsiteX19" fmla="*/ 897875 w 1074145"/>
              <a:gd name="connsiteY19" fmla="*/ 3167349 h 3635566"/>
              <a:gd name="connsiteX20" fmla="*/ 396607 w 1074145"/>
              <a:gd name="connsiteY20" fmla="*/ 3145315 h 3635566"/>
              <a:gd name="connsiteX21" fmla="*/ 600419 w 1074145"/>
              <a:gd name="connsiteY21" fmla="*/ 3123282 h 3635566"/>
              <a:gd name="connsiteX22" fmla="*/ 176270 w 1074145"/>
              <a:gd name="connsiteY22" fmla="*/ 3117773 h 3635566"/>
              <a:gd name="connsiteX23" fmla="*/ 99152 w 1074145"/>
              <a:gd name="connsiteY23" fmla="*/ 3090231 h 3635566"/>
              <a:gd name="connsiteX24" fmla="*/ 88135 w 1074145"/>
              <a:gd name="connsiteY24" fmla="*/ 3029638 h 3635566"/>
              <a:gd name="connsiteX25" fmla="*/ 231354 w 1074145"/>
              <a:gd name="connsiteY25" fmla="*/ 2996588 h 3635566"/>
              <a:gd name="connsiteX26" fmla="*/ 743638 w 1074145"/>
              <a:gd name="connsiteY26" fmla="*/ 2985571 h 3635566"/>
              <a:gd name="connsiteX27" fmla="*/ 462708 w 1074145"/>
              <a:gd name="connsiteY27" fmla="*/ 2969046 h 3635566"/>
              <a:gd name="connsiteX28" fmla="*/ 424149 w 1074145"/>
              <a:gd name="connsiteY28" fmla="*/ 2947012 h 3635566"/>
              <a:gd name="connsiteX29" fmla="*/ 352540 w 1074145"/>
              <a:gd name="connsiteY29" fmla="*/ 2919470 h 3635566"/>
              <a:gd name="connsiteX30" fmla="*/ 694063 w 1074145"/>
              <a:gd name="connsiteY30" fmla="*/ 2919470 h 3635566"/>
              <a:gd name="connsiteX31" fmla="*/ 804231 w 1074145"/>
              <a:gd name="connsiteY31" fmla="*/ 2886419 h 3635566"/>
              <a:gd name="connsiteX32" fmla="*/ 506776 w 1074145"/>
              <a:gd name="connsiteY32" fmla="*/ 2875402 h 3635566"/>
              <a:gd name="connsiteX33" fmla="*/ 523301 w 1074145"/>
              <a:gd name="connsiteY33" fmla="*/ 2853368 h 3635566"/>
              <a:gd name="connsiteX34" fmla="*/ 875841 w 1074145"/>
              <a:gd name="connsiteY34" fmla="*/ 2847860 h 3635566"/>
              <a:gd name="connsiteX35" fmla="*/ 649995 w 1074145"/>
              <a:gd name="connsiteY35" fmla="*/ 2825826 h 3635566"/>
              <a:gd name="connsiteX36" fmla="*/ 765672 w 1074145"/>
              <a:gd name="connsiteY36" fmla="*/ 2820318 h 3635566"/>
              <a:gd name="connsiteX37" fmla="*/ 649995 w 1074145"/>
              <a:gd name="connsiteY37" fmla="*/ 2809301 h 3635566"/>
              <a:gd name="connsiteX38" fmla="*/ 831773 w 1074145"/>
              <a:gd name="connsiteY38" fmla="*/ 2787267 h 3635566"/>
              <a:gd name="connsiteX39" fmla="*/ 705079 w 1074145"/>
              <a:gd name="connsiteY39" fmla="*/ 2765233 h 3635566"/>
              <a:gd name="connsiteX40" fmla="*/ 952959 w 1074145"/>
              <a:gd name="connsiteY40" fmla="*/ 2759725 h 3635566"/>
              <a:gd name="connsiteX41" fmla="*/ 1019060 w 1074145"/>
              <a:gd name="connsiteY41" fmla="*/ 2704641 h 3635566"/>
              <a:gd name="connsiteX42" fmla="*/ 936434 w 1074145"/>
              <a:gd name="connsiteY42" fmla="*/ 2693624 h 3635566"/>
              <a:gd name="connsiteX43" fmla="*/ 286438 w 1074145"/>
              <a:gd name="connsiteY43" fmla="*/ 2660573 h 3635566"/>
              <a:gd name="connsiteX44" fmla="*/ 336014 w 1074145"/>
              <a:gd name="connsiteY44" fmla="*/ 2610997 h 3635566"/>
              <a:gd name="connsiteX45" fmla="*/ 952959 w 1074145"/>
              <a:gd name="connsiteY45" fmla="*/ 2588964 h 3635566"/>
              <a:gd name="connsiteX46" fmla="*/ 1013552 w 1074145"/>
              <a:gd name="connsiteY46" fmla="*/ 2544896 h 3635566"/>
              <a:gd name="connsiteX47" fmla="*/ 875841 w 1074145"/>
              <a:gd name="connsiteY47" fmla="*/ 2528371 h 3635566"/>
              <a:gd name="connsiteX48" fmla="*/ 897875 w 1074145"/>
              <a:gd name="connsiteY48" fmla="*/ 2500829 h 3635566"/>
              <a:gd name="connsiteX49" fmla="*/ 947451 w 1074145"/>
              <a:gd name="connsiteY49" fmla="*/ 2500829 h 3635566"/>
              <a:gd name="connsiteX50" fmla="*/ 941942 w 1074145"/>
              <a:gd name="connsiteY50" fmla="*/ 2462270 h 3635566"/>
              <a:gd name="connsiteX51" fmla="*/ 892366 w 1074145"/>
              <a:gd name="connsiteY51" fmla="*/ 2440236 h 3635566"/>
              <a:gd name="connsiteX52" fmla="*/ 897875 w 1074145"/>
              <a:gd name="connsiteY52" fmla="*/ 2423711 h 3635566"/>
              <a:gd name="connsiteX53" fmla="*/ 1013552 w 1074145"/>
              <a:gd name="connsiteY53" fmla="*/ 2418202 h 3635566"/>
              <a:gd name="connsiteX54" fmla="*/ 997026 w 1074145"/>
              <a:gd name="connsiteY54" fmla="*/ 2390660 h 3635566"/>
              <a:gd name="connsiteX55" fmla="*/ 986010 w 1074145"/>
              <a:gd name="connsiteY55" fmla="*/ 2357609 h 3635566"/>
              <a:gd name="connsiteX56" fmla="*/ 1030077 w 1074145"/>
              <a:gd name="connsiteY56" fmla="*/ 2324559 h 3635566"/>
              <a:gd name="connsiteX57" fmla="*/ 914400 w 1074145"/>
              <a:gd name="connsiteY57" fmla="*/ 2286000 h 3635566"/>
              <a:gd name="connsiteX58" fmla="*/ 969484 w 1074145"/>
              <a:gd name="connsiteY58" fmla="*/ 2258458 h 3635566"/>
              <a:gd name="connsiteX59" fmla="*/ 870332 w 1074145"/>
              <a:gd name="connsiteY59" fmla="*/ 2247441 h 3635566"/>
              <a:gd name="connsiteX60" fmla="*/ 974993 w 1074145"/>
              <a:gd name="connsiteY60" fmla="*/ 2230915 h 3635566"/>
              <a:gd name="connsiteX61" fmla="*/ 947451 w 1074145"/>
              <a:gd name="connsiteY61" fmla="*/ 2219899 h 3635566"/>
              <a:gd name="connsiteX62" fmla="*/ 1046602 w 1074145"/>
              <a:gd name="connsiteY62" fmla="*/ 2175831 h 3635566"/>
              <a:gd name="connsiteX63" fmla="*/ 738130 w 1074145"/>
              <a:gd name="connsiteY63" fmla="*/ 2170323 h 3635566"/>
              <a:gd name="connsiteX64" fmla="*/ 688554 w 1074145"/>
              <a:gd name="connsiteY64" fmla="*/ 2142780 h 3635566"/>
              <a:gd name="connsiteX65" fmla="*/ 875841 w 1074145"/>
              <a:gd name="connsiteY65" fmla="*/ 2109730 h 3635566"/>
              <a:gd name="connsiteX66" fmla="*/ 721605 w 1074145"/>
              <a:gd name="connsiteY66" fmla="*/ 2104221 h 3635566"/>
              <a:gd name="connsiteX67" fmla="*/ 694063 w 1074145"/>
              <a:gd name="connsiteY67" fmla="*/ 2093205 h 3635566"/>
              <a:gd name="connsiteX68" fmla="*/ 611436 w 1074145"/>
              <a:gd name="connsiteY68" fmla="*/ 2076679 h 3635566"/>
              <a:gd name="connsiteX69" fmla="*/ 903383 w 1074145"/>
              <a:gd name="connsiteY69" fmla="*/ 2071171 h 3635566"/>
              <a:gd name="connsiteX70" fmla="*/ 958467 w 1074145"/>
              <a:gd name="connsiteY70" fmla="*/ 2049137 h 3635566"/>
              <a:gd name="connsiteX71" fmla="*/ 897875 w 1074145"/>
              <a:gd name="connsiteY71" fmla="*/ 2032612 h 3635566"/>
              <a:gd name="connsiteX72" fmla="*/ 743638 w 1074145"/>
              <a:gd name="connsiteY72" fmla="*/ 2027103 h 3635566"/>
              <a:gd name="connsiteX73" fmla="*/ 578385 w 1074145"/>
              <a:gd name="connsiteY73" fmla="*/ 1999561 h 3635566"/>
              <a:gd name="connsiteX74" fmla="*/ 776689 w 1074145"/>
              <a:gd name="connsiteY74" fmla="*/ 1972019 h 3635566"/>
              <a:gd name="connsiteX75" fmla="*/ 853807 w 1074145"/>
              <a:gd name="connsiteY75" fmla="*/ 1944477 h 3635566"/>
              <a:gd name="connsiteX76" fmla="*/ 798723 w 1074145"/>
              <a:gd name="connsiteY76" fmla="*/ 1922443 h 3635566"/>
              <a:gd name="connsiteX77" fmla="*/ 986010 w 1074145"/>
              <a:gd name="connsiteY77" fmla="*/ 1911426 h 3635566"/>
              <a:gd name="connsiteX78" fmla="*/ 1074145 w 1074145"/>
              <a:gd name="connsiteY78" fmla="*/ 1878376 h 3635566"/>
              <a:gd name="connsiteX79" fmla="*/ 798723 w 1074145"/>
              <a:gd name="connsiteY79" fmla="*/ 1850833 h 3635566"/>
              <a:gd name="connsiteX80" fmla="*/ 1024569 w 1074145"/>
              <a:gd name="connsiteY80" fmla="*/ 1817783 h 3635566"/>
              <a:gd name="connsiteX81" fmla="*/ 1046602 w 1074145"/>
              <a:gd name="connsiteY81" fmla="*/ 1779224 h 3635566"/>
              <a:gd name="connsiteX82" fmla="*/ 1030077 w 1074145"/>
              <a:gd name="connsiteY82" fmla="*/ 1757190 h 3635566"/>
              <a:gd name="connsiteX83" fmla="*/ 826265 w 1074145"/>
              <a:gd name="connsiteY83" fmla="*/ 1735156 h 3635566"/>
              <a:gd name="connsiteX84" fmla="*/ 616945 w 1074145"/>
              <a:gd name="connsiteY84" fmla="*/ 1735156 h 3635566"/>
              <a:gd name="connsiteX85" fmla="*/ 512284 w 1074145"/>
              <a:gd name="connsiteY85" fmla="*/ 1718631 h 3635566"/>
              <a:gd name="connsiteX86" fmla="*/ 914400 w 1074145"/>
              <a:gd name="connsiteY86" fmla="*/ 1702106 h 3635566"/>
              <a:gd name="connsiteX87" fmla="*/ 655504 w 1074145"/>
              <a:gd name="connsiteY87" fmla="*/ 1647021 h 3635566"/>
              <a:gd name="connsiteX88" fmla="*/ 633470 w 1074145"/>
              <a:gd name="connsiteY88" fmla="*/ 1630496 h 3635566"/>
              <a:gd name="connsiteX89" fmla="*/ 407624 w 1074145"/>
              <a:gd name="connsiteY89" fmla="*/ 1613971 h 3635566"/>
              <a:gd name="connsiteX90" fmla="*/ 815248 w 1074145"/>
              <a:gd name="connsiteY90" fmla="*/ 1591937 h 3635566"/>
              <a:gd name="connsiteX91" fmla="*/ 925417 w 1074145"/>
              <a:gd name="connsiteY91" fmla="*/ 1575412 h 3635566"/>
              <a:gd name="connsiteX92" fmla="*/ 721605 w 1074145"/>
              <a:gd name="connsiteY92" fmla="*/ 1547870 h 3635566"/>
              <a:gd name="connsiteX93" fmla="*/ 919908 w 1074145"/>
              <a:gd name="connsiteY93" fmla="*/ 1542361 h 3635566"/>
              <a:gd name="connsiteX94" fmla="*/ 980501 w 1074145"/>
              <a:gd name="connsiteY94" fmla="*/ 1498294 h 3635566"/>
              <a:gd name="connsiteX95" fmla="*/ 787706 w 1074145"/>
              <a:gd name="connsiteY95" fmla="*/ 1459735 h 3635566"/>
              <a:gd name="connsiteX96" fmla="*/ 980501 w 1074145"/>
              <a:gd name="connsiteY96" fmla="*/ 1448718 h 3635566"/>
              <a:gd name="connsiteX97" fmla="*/ 1057619 w 1074145"/>
              <a:gd name="connsiteY97" fmla="*/ 1415667 h 3635566"/>
              <a:gd name="connsiteX98" fmla="*/ 1035585 w 1074145"/>
              <a:gd name="connsiteY98" fmla="*/ 1377108 h 3635566"/>
              <a:gd name="connsiteX99" fmla="*/ 435166 w 1074145"/>
              <a:gd name="connsiteY99" fmla="*/ 1349566 h 3635566"/>
              <a:gd name="connsiteX100" fmla="*/ 793214 w 1074145"/>
              <a:gd name="connsiteY100" fmla="*/ 1311007 h 3635566"/>
              <a:gd name="connsiteX101" fmla="*/ 672029 w 1074145"/>
              <a:gd name="connsiteY101" fmla="*/ 1311007 h 3635566"/>
              <a:gd name="connsiteX102" fmla="*/ 638978 w 1074145"/>
              <a:gd name="connsiteY102" fmla="*/ 1266939 h 3635566"/>
              <a:gd name="connsiteX103" fmla="*/ 451691 w 1074145"/>
              <a:gd name="connsiteY103" fmla="*/ 1255923 h 3635566"/>
              <a:gd name="connsiteX104" fmla="*/ 556352 w 1074145"/>
              <a:gd name="connsiteY104" fmla="*/ 1233889 h 3635566"/>
              <a:gd name="connsiteX105" fmla="*/ 649995 w 1074145"/>
              <a:gd name="connsiteY105" fmla="*/ 1211855 h 3635566"/>
              <a:gd name="connsiteX106" fmla="*/ 501267 w 1074145"/>
              <a:gd name="connsiteY106" fmla="*/ 1195330 h 3635566"/>
              <a:gd name="connsiteX107" fmla="*/ 804231 w 1074145"/>
              <a:gd name="connsiteY107" fmla="*/ 1173296 h 3635566"/>
              <a:gd name="connsiteX108" fmla="*/ 749147 w 1074145"/>
              <a:gd name="connsiteY108" fmla="*/ 1140246 h 3635566"/>
              <a:gd name="connsiteX109" fmla="*/ 473725 w 1074145"/>
              <a:gd name="connsiteY109" fmla="*/ 1123720 h 3635566"/>
              <a:gd name="connsiteX110" fmla="*/ 473725 w 1074145"/>
              <a:gd name="connsiteY110" fmla="*/ 1101686 h 3635566"/>
              <a:gd name="connsiteX111" fmla="*/ 369065 w 1074145"/>
              <a:gd name="connsiteY111" fmla="*/ 1041094 h 3635566"/>
              <a:gd name="connsiteX112" fmla="*/ 495759 w 1074145"/>
              <a:gd name="connsiteY112" fmla="*/ 986009 h 3635566"/>
              <a:gd name="connsiteX113" fmla="*/ 848299 w 1074145"/>
              <a:gd name="connsiteY113" fmla="*/ 947450 h 3635566"/>
              <a:gd name="connsiteX114" fmla="*/ 986010 w 1074145"/>
              <a:gd name="connsiteY114" fmla="*/ 941942 h 3635566"/>
              <a:gd name="connsiteX115" fmla="*/ 997026 w 1074145"/>
              <a:gd name="connsiteY115" fmla="*/ 892366 h 3635566"/>
              <a:gd name="connsiteX116" fmla="*/ 853807 w 1074145"/>
              <a:gd name="connsiteY116" fmla="*/ 842790 h 3635566"/>
              <a:gd name="connsiteX117" fmla="*/ 1019060 w 1074145"/>
              <a:gd name="connsiteY117" fmla="*/ 809739 h 3635566"/>
              <a:gd name="connsiteX118" fmla="*/ 980501 w 1074145"/>
              <a:gd name="connsiteY118" fmla="*/ 782197 h 3635566"/>
              <a:gd name="connsiteX119" fmla="*/ 958467 w 1074145"/>
              <a:gd name="connsiteY119" fmla="*/ 732621 h 3635566"/>
              <a:gd name="connsiteX120" fmla="*/ 1013552 w 1074145"/>
              <a:gd name="connsiteY120" fmla="*/ 683046 h 3635566"/>
              <a:gd name="connsiteX121" fmla="*/ 969484 w 1074145"/>
              <a:gd name="connsiteY121" fmla="*/ 655503 h 3635566"/>
              <a:gd name="connsiteX122" fmla="*/ 991518 w 1074145"/>
              <a:gd name="connsiteY122" fmla="*/ 616944 h 3635566"/>
              <a:gd name="connsiteX123" fmla="*/ 776689 w 1074145"/>
              <a:gd name="connsiteY123" fmla="*/ 605927 h 3635566"/>
              <a:gd name="connsiteX124" fmla="*/ 435166 w 1074145"/>
              <a:gd name="connsiteY124" fmla="*/ 583894 h 3635566"/>
              <a:gd name="connsiteX125" fmla="*/ 429658 w 1074145"/>
              <a:gd name="connsiteY125" fmla="*/ 567368 h 3635566"/>
              <a:gd name="connsiteX126" fmla="*/ 738130 w 1074145"/>
              <a:gd name="connsiteY126" fmla="*/ 539826 h 3635566"/>
              <a:gd name="connsiteX127" fmla="*/ 848299 w 1074145"/>
              <a:gd name="connsiteY127" fmla="*/ 517793 h 3635566"/>
              <a:gd name="connsiteX128" fmla="*/ 908891 w 1074145"/>
              <a:gd name="connsiteY128" fmla="*/ 462708 h 3635566"/>
              <a:gd name="connsiteX129" fmla="*/ 782198 w 1074145"/>
              <a:gd name="connsiteY129" fmla="*/ 418641 h 3635566"/>
              <a:gd name="connsiteX130" fmla="*/ 875841 w 1074145"/>
              <a:gd name="connsiteY130" fmla="*/ 413132 h 3635566"/>
              <a:gd name="connsiteX131" fmla="*/ 776689 w 1074145"/>
              <a:gd name="connsiteY131" fmla="*/ 396607 h 3635566"/>
              <a:gd name="connsiteX132" fmla="*/ 925417 w 1074145"/>
              <a:gd name="connsiteY132" fmla="*/ 358048 h 3635566"/>
              <a:gd name="connsiteX133" fmla="*/ 583894 w 1074145"/>
              <a:gd name="connsiteY133" fmla="*/ 330506 h 3635566"/>
              <a:gd name="connsiteX134" fmla="*/ 699571 w 1074145"/>
              <a:gd name="connsiteY134" fmla="*/ 308472 h 3635566"/>
              <a:gd name="connsiteX135" fmla="*/ 705079 w 1074145"/>
              <a:gd name="connsiteY135" fmla="*/ 286438 h 3635566"/>
              <a:gd name="connsiteX136" fmla="*/ 479234 w 1074145"/>
              <a:gd name="connsiteY136" fmla="*/ 280930 h 3635566"/>
              <a:gd name="connsiteX137" fmla="*/ 732622 w 1074145"/>
              <a:gd name="connsiteY137" fmla="*/ 236862 h 3635566"/>
              <a:gd name="connsiteX138" fmla="*/ 462708 w 1074145"/>
              <a:gd name="connsiteY138" fmla="*/ 220337 h 3635566"/>
              <a:gd name="connsiteX139" fmla="*/ 418641 w 1074145"/>
              <a:gd name="connsiteY139" fmla="*/ 214829 h 3635566"/>
              <a:gd name="connsiteX140" fmla="*/ 666520 w 1074145"/>
              <a:gd name="connsiteY140" fmla="*/ 176270 h 3635566"/>
              <a:gd name="connsiteX141" fmla="*/ 936434 w 1074145"/>
              <a:gd name="connsiteY141" fmla="*/ 132202 h 3635566"/>
              <a:gd name="connsiteX142" fmla="*/ 969484 w 1074145"/>
              <a:gd name="connsiteY142" fmla="*/ 93643 h 3635566"/>
              <a:gd name="connsiteX143" fmla="*/ 969484 w 1074145"/>
              <a:gd name="connsiteY143" fmla="*/ 93643 h 3635566"/>
              <a:gd name="connsiteX144" fmla="*/ 980501 w 1074145"/>
              <a:gd name="connsiteY144" fmla="*/ 5508 h 3635566"/>
              <a:gd name="connsiteX145" fmla="*/ 11017 w 1074145"/>
              <a:gd name="connsiteY145" fmla="*/ 0 h 3635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074145" h="3635566">
                <a:moveTo>
                  <a:pt x="11017" y="0"/>
                </a:moveTo>
                <a:cubicBezTo>
                  <a:pt x="7345" y="1211855"/>
                  <a:pt x="3672" y="2423711"/>
                  <a:pt x="0" y="3635566"/>
                </a:cubicBezTo>
                <a:lnTo>
                  <a:pt x="1063128" y="3635566"/>
                </a:lnTo>
                <a:lnTo>
                  <a:pt x="1024569" y="3608024"/>
                </a:lnTo>
                <a:lnTo>
                  <a:pt x="1046602" y="3552939"/>
                </a:lnTo>
                <a:lnTo>
                  <a:pt x="683046" y="3536414"/>
                </a:lnTo>
                <a:lnTo>
                  <a:pt x="1035585" y="3503364"/>
                </a:lnTo>
                <a:lnTo>
                  <a:pt x="275422" y="3475821"/>
                </a:lnTo>
                <a:lnTo>
                  <a:pt x="363557" y="3453788"/>
                </a:lnTo>
                <a:lnTo>
                  <a:pt x="115677" y="3415229"/>
                </a:lnTo>
                <a:lnTo>
                  <a:pt x="198304" y="3376670"/>
                </a:lnTo>
                <a:lnTo>
                  <a:pt x="545335" y="3354636"/>
                </a:lnTo>
                <a:lnTo>
                  <a:pt x="859316" y="3332602"/>
                </a:lnTo>
                <a:lnTo>
                  <a:pt x="336014" y="3305060"/>
                </a:lnTo>
                <a:lnTo>
                  <a:pt x="727113" y="3288535"/>
                </a:lnTo>
                <a:lnTo>
                  <a:pt x="330506" y="3266501"/>
                </a:lnTo>
                <a:lnTo>
                  <a:pt x="424149" y="3238959"/>
                </a:lnTo>
                <a:lnTo>
                  <a:pt x="919908" y="3227942"/>
                </a:lnTo>
                <a:lnTo>
                  <a:pt x="633470" y="3189383"/>
                </a:lnTo>
                <a:lnTo>
                  <a:pt x="897875" y="3167349"/>
                </a:lnTo>
                <a:lnTo>
                  <a:pt x="396607" y="3145315"/>
                </a:lnTo>
                <a:lnTo>
                  <a:pt x="600419" y="3123282"/>
                </a:lnTo>
                <a:lnTo>
                  <a:pt x="176270" y="3117773"/>
                </a:lnTo>
                <a:lnTo>
                  <a:pt x="99152" y="3090231"/>
                </a:lnTo>
                <a:lnTo>
                  <a:pt x="88135" y="3029638"/>
                </a:lnTo>
                <a:lnTo>
                  <a:pt x="231354" y="2996588"/>
                </a:lnTo>
                <a:lnTo>
                  <a:pt x="743638" y="2985571"/>
                </a:lnTo>
                <a:lnTo>
                  <a:pt x="462708" y="2969046"/>
                </a:lnTo>
                <a:lnTo>
                  <a:pt x="424149" y="2947012"/>
                </a:lnTo>
                <a:lnTo>
                  <a:pt x="352540" y="2919470"/>
                </a:lnTo>
                <a:lnTo>
                  <a:pt x="694063" y="2919470"/>
                </a:lnTo>
                <a:lnTo>
                  <a:pt x="804231" y="2886419"/>
                </a:lnTo>
                <a:lnTo>
                  <a:pt x="506776" y="2875402"/>
                </a:lnTo>
                <a:lnTo>
                  <a:pt x="523301" y="2853368"/>
                </a:lnTo>
                <a:lnTo>
                  <a:pt x="875841" y="2847860"/>
                </a:lnTo>
                <a:lnTo>
                  <a:pt x="649995" y="2825826"/>
                </a:lnTo>
                <a:lnTo>
                  <a:pt x="765672" y="2820318"/>
                </a:lnTo>
                <a:lnTo>
                  <a:pt x="649995" y="2809301"/>
                </a:lnTo>
                <a:lnTo>
                  <a:pt x="831773" y="2787267"/>
                </a:lnTo>
                <a:lnTo>
                  <a:pt x="705079" y="2765233"/>
                </a:lnTo>
                <a:lnTo>
                  <a:pt x="952959" y="2759725"/>
                </a:lnTo>
                <a:lnTo>
                  <a:pt x="1019060" y="2704641"/>
                </a:lnTo>
                <a:lnTo>
                  <a:pt x="936434" y="2693624"/>
                </a:lnTo>
                <a:lnTo>
                  <a:pt x="286438" y="2660573"/>
                </a:lnTo>
                <a:lnTo>
                  <a:pt x="336014" y="2610997"/>
                </a:lnTo>
                <a:lnTo>
                  <a:pt x="952959" y="2588964"/>
                </a:lnTo>
                <a:lnTo>
                  <a:pt x="1013552" y="2544896"/>
                </a:lnTo>
                <a:lnTo>
                  <a:pt x="875841" y="2528371"/>
                </a:lnTo>
                <a:lnTo>
                  <a:pt x="897875" y="2500829"/>
                </a:lnTo>
                <a:lnTo>
                  <a:pt x="947451" y="2500829"/>
                </a:lnTo>
                <a:lnTo>
                  <a:pt x="941942" y="2462270"/>
                </a:lnTo>
                <a:lnTo>
                  <a:pt x="892366" y="2440236"/>
                </a:lnTo>
                <a:lnTo>
                  <a:pt x="897875" y="2423711"/>
                </a:lnTo>
                <a:lnTo>
                  <a:pt x="1013552" y="2418202"/>
                </a:lnTo>
                <a:lnTo>
                  <a:pt x="997026" y="2390660"/>
                </a:lnTo>
                <a:lnTo>
                  <a:pt x="986010" y="2357609"/>
                </a:lnTo>
                <a:lnTo>
                  <a:pt x="1030077" y="2324559"/>
                </a:lnTo>
                <a:lnTo>
                  <a:pt x="914400" y="2286000"/>
                </a:lnTo>
                <a:lnTo>
                  <a:pt x="969484" y="2258458"/>
                </a:lnTo>
                <a:lnTo>
                  <a:pt x="870332" y="2247441"/>
                </a:lnTo>
                <a:lnTo>
                  <a:pt x="974993" y="2230915"/>
                </a:lnTo>
                <a:lnTo>
                  <a:pt x="947451" y="2219899"/>
                </a:lnTo>
                <a:lnTo>
                  <a:pt x="1046602" y="2175831"/>
                </a:lnTo>
                <a:lnTo>
                  <a:pt x="738130" y="2170323"/>
                </a:lnTo>
                <a:lnTo>
                  <a:pt x="688554" y="2142780"/>
                </a:lnTo>
                <a:lnTo>
                  <a:pt x="875841" y="2109730"/>
                </a:lnTo>
                <a:lnTo>
                  <a:pt x="721605" y="2104221"/>
                </a:lnTo>
                <a:lnTo>
                  <a:pt x="694063" y="2093205"/>
                </a:lnTo>
                <a:lnTo>
                  <a:pt x="611436" y="2076679"/>
                </a:lnTo>
                <a:lnTo>
                  <a:pt x="903383" y="2071171"/>
                </a:lnTo>
                <a:lnTo>
                  <a:pt x="958467" y="2049137"/>
                </a:lnTo>
                <a:lnTo>
                  <a:pt x="897875" y="2032612"/>
                </a:lnTo>
                <a:lnTo>
                  <a:pt x="743638" y="2027103"/>
                </a:lnTo>
                <a:lnTo>
                  <a:pt x="578385" y="1999561"/>
                </a:lnTo>
                <a:lnTo>
                  <a:pt x="776689" y="1972019"/>
                </a:lnTo>
                <a:lnTo>
                  <a:pt x="853807" y="1944477"/>
                </a:lnTo>
                <a:lnTo>
                  <a:pt x="798723" y="1922443"/>
                </a:lnTo>
                <a:lnTo>
                  <a:pt x="986010" y="1911426"/>
                </a:lnTo>
                <a:lnTo>
                  <a:pt x="1074145" y="1878376"/>
                </a:lnTo>
                <a:lnTo>
                  <a:pt x="798723" y="1850833"/>
                </a:lnTo>
                <a:lnTo>
                  <a:pt x="1024569" y="1817783"/>
                </a:lnTo>
                <a:lnTo>
                  <a:pt x="1046602" y="1779224"/>
                </a:lnTo>
                <a:lnTo>
                  <a:pt x="1030077" y="1757190"/>
                </a:lnTo>
                <a:lnTo>
                  <a:pt x="826265" y="1735156"/>
                </a:lnTo>
                <a:lnTo>
                  <a:pt x="616945" y="1735156"/>
                </a:lnTo>
                <a:lnTo>
                  <a:pt x="512284" y="1718631"/>
                </a:lnTo>
                <a:lnTo>
                  <a:pt x="914400" y="1702106"/>
                </a:lnTo>
                <a:lnTo>
                  <a:pt x="655504" y="1647021"/>
                </a:lnTo>
                <a:lnTo>
                  <a:pt x="633470" y="1630496"/>
                </a:lnTo>
                <a:lnTo>
                  <a:pt x="407624" y="1613971"/>
                </a:lnTo>
                <a:lnTo>
                  <a:pt x="815248" y="1591937"/>
                </a:lnTo>
                <a:lnTo>
                  <a:pt x="925417" y="1575412"/>
                </a:lnTo>
                <a:lnTo>
                  <a:pt x="721605" y="1547870"/>
                </a:lnTo>
                <a:lnTo>
                  <a:pt x="919908" y="1542361"/>
                </a:lnTo>
                <a:lnTo>
                  <a:pt x="980501" y="1498294"/>
                </a:lnTo>
                <a:lnTo>
                  <a:pt x="787706" y="1459735"/>
                </a:lnTo>
                <a:lnTo>
                  <a:pt x="980501" y="1448718"/>
                </a:lnTo>
                <a:lnTo>
                  <a:pt x="1057619" y="1415667"/>
                </a:lnTo>
                <a:lnTo>
                  <a:pt x="1035585" y="1377108"/>
                </a:lnTo>
                <a:lnTo>
                  <a:pt x="435166" y="1349566"/>
                </a:lnTo>
                <a:lnTo>
                  <a:pt x="793214" y="1311007"/>
                </a:lnTo>
                <a:lnTo>
                  <a:pt x="672029" y="1311007"/>
                </a:lnTo>
                <a:lnTo>
                  <a:pt x="638978" y="1266939"/>
                </a:lnTo>
                <a:lnTo>
                  <a:pt x="451691" y="1255923"/>
                </a:lnTo>
                <a:lnTo>
                  <a:pt x="556352" y="1233889"/>
                </a:lnTo>
                <a:lnTo>
                  <a:pt x="649995" y="1211855"/>
                </a:lnTo>
                <a:lnTo>
                  <a:pt x="501267" y="1195330"/>
                </a:lnTo>
                <a:lnTo>
                  <a:pt x="804231" y="1173296"/>
                </a:lnTo>
                <a:lnTo>
                  <a:pt x="749147" y="1140246"/>
                </a:lnTo>
                <a:lnTo>
                  <a:pt x="473725" y="1123720"/>
                </a:lnTo>
                <a:lnTo>
                  <a:pt x="473725" y="1101686"/>
                </a:lnTo>
                <a:lnTo>
                  <a:pt x="369065" y="1041094"/>
                </a:lnTo>
                <a:lnTo>
                  <a:pt x="495759" y="986009"/>
                </a:lnTo>
                <a:lnTo>
                  <a:pt x="848299" y="947450"/>
                </a:lnTo>
                <a:lnTo>
                  <a:pt x="986010" y="941942"/>
                </a:lnTo>
                <a:lnTo>
                  <a:pt x="997026" y="892366"/>
                </a:lnTo>
                <a:lnTo>
                  <a:pt x="853807" y="842790"/>
                </a:lnTo>
                <a:lnTo>
                  <a:pt x="1019060" y="809739"/>
                </a:lnTo>
                <a:lnTo>
                  <a:pt x="980501" y="782197"/>
                </a:lnTo>
                <a:lnTo>
                  <a:pt x="958467" y="732621"/>
                </a:lnTo>
                <a:lnTo>
                  <a:pt x="1013552" y="683046"/>
                </a:lnTo>
                <a:lnTo>
                  <a:pt x="969484" y="655503"/>
                </a:lnTo>
                <a:lnTo>
                  <a:pt x="991518" y="616944"/>
                </a:lnTo>
                <a:lnTo>
                  <a:pt x="776689" y="605927"/>
                </a:lnTo>
                <a:lnTo>
                  <a:pt x="435166" y="583894"/>
                </a:lnTo>
                <a:lnTo>
                  <a:pt x="429658" y="567368"/>
                </a:lnTo>
                <a:lnTo>
                  <a:pt x="738130" y="539826"/>
                </a:lnTo>
                <a:lnTo>
                  <a:pt x="848299" y="517793"/>
                </a:lnTo>
                <a:lnTo>
                  <a:pt x="908891" y="462708"/>
                </a:lnTo>
                <a:lnTo>
                  <a:pt x="782198" y="418641"/>
                </a:lnTo>
                <a:lnTo>
                  <a:pt x="875841" y="413132"/>
                </a:lnTo>
                <a:lnTo>
                  <a:pt x="776689" y="396607"/>
                </a:lnTo>
                <a:lnTo>
                  <a:pt x="925417" y="358048"/>
                </a:lnTo>
                <a:lnTo>
                  <a:pt x="583894" y="330506"/>
                </a:lnTo>
                <a:lnTo>
                  <a:pt x="699571" y="308472"/>
                </a:lnTo>
                <a:lnTo>
                  <a:pt x="705079" y="286438"/>
                </a:lnTo>
                <a:lnTo>
                  <a:pt x="479234" y="280930"/>
                </a:lnTo>
                <a:lnTo>
                  <a:pt x="732622" y="236862"/>
                </a:lnTo>
                <a:lnTo>
                  <a:pt x="462708" y="220337"/>
                </a:lnTo>
                <a:lnTo>
                  <a:pt x="418641" y="214829"/>
                </a:lnTo>
                <a:lnTo>
                  <a:pt x="666520" y="176270"/>
                </a:lnTo>
                <a:lnTo>
                  <a:pt x="936434" y="132202"/>
                </a:lnTo>
                <a:lnTo>
                  <a:pt x="969484" y="93643"/>
                </a:lnTo>
                <a:lnTo>
                  <a:pt x="969484" y="93643"/>
                </a:lnTo>
                <a:lnTo>
                  <a:pt x="980501" y="5508"/>
                </a:lnTo>
                <a:lnTo>
                  <a:pt x="11017" y="0"/>
                </a:lnTo>
                <a:close/>
              </a:path>
            </a:pathLst>
          </a:custGeom>
          <a:solidFill>
            <a:schemeClr val="tx1">
              <a:lumMod val="65000"/>
              <a:lumOff val="35000"/>
              <a:alpha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3541950" y="-13648"/>
            <a:ext cx="804862" cy="4696016"/>
          </a:xfrm>
          <a:custGeom>
            <a:avLst/>
            <a:gdLst>
              <a:gd name="connsiteX0" fmla="*/ 436728 w 620973"/>
              <a:gd name="connsiteY0" fmla="*/ 0 h 4735773"/>
              <a:gd name="connsiteX1" fmla="*/ 313898 w 620973"/>
              <a:gd name="connsiteY1" fmla="*/ 20472 h 4735773"/>
              <a:gd name="connsiteX2" fmla="*/ 300251 w 620973"/>
              <a:gd name="connsiteY2" fmla="*/ 40944 h 4735773"/>
              <a:gd name="connsiteX3" fmla="*/ 450376 w 620973"/>
              <a:gd name="connsiteY3" fmla="*/ 88711 h 4735773"/>
              <a:gd name="connsiteX4" fmla="*/ 566382 w 620973"/>
              <a:gd name="connsiteY4" fmla="*/ 102358 h 4735773"/>
              <a:gd name="connsiteX5" fmla="*/ 395785 w 620973"/>
              <a:gd name="connsiteY5" fmla="*/ 136478 h 4735773"/>
              <a:gd name="connsiteX6" fmla="*/ 368489 w 620973"/>
              <a:gd name="connsiteY6" fmla="*/ 156949 h 4735773"/>
              <a:gd name="connsiteX7" fmla="*/ 293427 w 620973"/>
              <a:gd name="connsiteY7" fmla="*/ 191069 h 4735773"/>
              <a:gd name="connsiteX8" fmla="*/ 416257 w 620973"/>
              <a:gd name="connsiteY8" fmla="*/ 259308 h 4735773"/>
              <a:gd name="connsiteX9" fmla="*/ 484495 w 620973"/>
              <a:gd name="connsiteY9" fmla="*/ 272955 h 4735773"/>
              <a:gd name="connsiteX10" fmla="*/ 416257 w 620973"/>
              <a:gd name="connsiteY10" fmla="*/ 327547 h 4735773"/>
              <a:gd name="connsiteX11" fmla="*/ 388961 w 620973"/>
              <a:gd name="connsiteY11" fmla="*/ 361666 h 4735773"/>
              <a:gd name="connsiteX12" fmla="*/ 477671 w 620973"/>
              <a:gd name="connsiteY12" fmla="*/ 436729 h 4735773"/>
              <a:gd name="connsiteX13" fmla="*/ 388961 w 620973"/>
              <a:gd name="connsiteY13" fmla="*/ 443552 h 4735773"/>
              <a:gd name="connsiteX14" fmla="*/ 184245 w 620973"/>
              <a:gd name="connsiteY14" fmla="*/ 464024 h 4735773"/>
              <a:gd name="connsiteX15" fmla="*/ 191068 w 620973"/>
              <a:gd name="connsiteY15" fmla="*/ 491320 h 4735773"/>
              <a:gd name="connsiteX16" fmla="*/ 218364 w 620973"/>
              <a:gd name="connsiteY16" fmla="*/ 545911 h 4735773"/>
              <a:gd name="connsiteX17" fmla="*/ 375313 w 620973"/>
              <a:gd name="connsiteY17" fmla="*/ 580030 h 4735773"/>
              <a:gd name="connsiteX18" fmla="*/ 266131 w 620973"/>
              <a:gd name="connsiteY18" fmla="*/ 614149 h 4735773"/>
              <a:gd name="connsiteX19" fmla="*/ 218364 w 620973"/>
              <a:gd name="connsiteY19" fmla="*/ 668741 h 4735773"/>
              <a:gd name="connsiteX20" fmla="*/ 204716 w 620973"/>
              <a:gd name="connsiteY20" fmla="*/ 730155 h 4735773"/>
              <a:gd name="connsiteX21" fmla="*/ 348018 w 620973"/>
              <a:gd name="connsiteY21" fmla="*/ 805218 h 4735773"/>
              <a:gd name="connsiteX22" fmla="*/ 286603 w 620973"/>
              <a:gd name="connsiteY22" fmla="*/ 825690 h 4735773"/>
              <a:gd name="connsiteX23" fmla="*/ 518615 w 620973"/>
              <a:gd name="connsiteY23" fmla="*/ 887105 h 4735773"/>
              <a:gd name="connsiteX24" fmla="*/ 470848 w 620973"/>
              <a:gd name="connsiteY24" fmla="*/ 928048 h 4735773"/>
              <a:gd name="connsiteX25" fmla="*/ 620973 w 620973"/>
              <a:gd name="connsiteY25" fmla="*/ 989463 h 4735773"/>
              <a:gd name="connsiteX26" fmla="*/ 504967 w 620973"/>
              <a:gd name="connsiteY26" fmla="*/ 1016758 h 4735773"/>
              <a:gd name="connsiteX27" fmla="*/ 552734 w 620973"/>
              <a:gd name="connsiteY27" fmla="*/ 1057702 h 4735773"/>
              <a:gd name="connsiteX28" fmla="*/ 443552 w 620973"/>
              <a:gd name="connsiteY28" fmla="*/ 1091821 h 4735773"/>
              <a:gd name="connsiteX29" fmla="*/ 525439 w 620973"/>
              <a:gd name="connsiteY29" fmla="*/ 1132764 h 4735773"/>
              <a:gd name="connsiteX30" fmla="*/ 443552 w 620973"/>
              <a:gd name="connsiteY30" fmla="*/ 1153236 h 4735773"/>
              <a:gd name="connsiteX31" fmla="*/ 443552 w 620973"/>
              <a:gd name="connsiteY31" fmla="*/ 1153236 h 4735773"/>
              <a:gd name="connsiteX32" fmla="*/ 484495 w 620973"/>
              <a:gd name="connsiteY32" fmla="*/ 1269242 h 4735773"/>
              <a:gd name="connsiteX33" fmla="*/ 545910 w 620973"/>
              <a:gd name="connsiteY33" fmla="*/ 1296538 h 4735773"/>
              <a:gd name="connsiteX34" fmla="*/ 436728 w 620973"/>
              <a:gd name="connsiteY34" fmla="*/ 1337481 h 4735773"/>
              <a:gd name="connsiteX35" fmla="*/ 539086 w 620973"/>
              <a:gd name="connsiteY35" fmla="*/ 1412544 h 4735773"/>
              <a:gd name="connsiteX36" fmla="*/ 525439 w 620973"/>
              <a:gd name="connsiteY36" fmla="*/ 1439839 h 4735773"/>
              <a:gd name="connsiteX37" fmla="*/ 477671 w 620973"/>
              <a:gd name="connsiteY37" fmla="*/ 1508078 h 4735773"/>
              <a:gd name="connsiteX38" fmla="*/ 545910 w 620973"/>
              <a:gd name="connsiteY38" fmla="*/ 1535373 h 4735773"/>
              <a:gd name="connsiteX39" fmla="*/ 457200 w 620973"/>
              <a:gd name="connsiteY39" fmla="*/ 1562669 h 4735773"/>
              <a:gd name="connsiteX40" fmla="*/ 511791 w 620973"/>
              <a:gd name="connsiteY40" fmla="*/ 1596788 h 4735773"/>
              <a:gd name="connsiteX41" fmla="*/ 416257 w 620973"/>
              <a:gd name="connsiteY41" fmla="*/ 1617260 h 4735773"/>
              <a:gd name="connsiteX42" fmla="*/ 545910 w 620973"/>
              <a:gd name="connsiteY42" fmla="*/ 1658203 h 4735773"/>
              <a:gd name="connsiteX43" fmla="*/ 552734 w 620973"/>
              <a:gd name="connsiteY43" fmla="*/ 1705970 h 4735773"/>
              <a:gd name="connsiteX44" fmla="*/ 484495 w 620973"/>
              <a:gd name="connsiteY44" fmla="*/ 1849272 h 4735773"/>
              <a:gd name="connsiteX45" fmla="*/ 477671 w 620973"/>
              <a:gd name="connsiteY45" fmla="*/ 1890215 h 4735773"/>
              <a:gd name="connsiteX46" fmla="*/ 477671 w 620973"/>
              <a:gd name="connsiteY46" fmla="*/ 1903863 h 4735773"/>
              <a:gd name="connsiteX47" fmla="*/ 532262 w 620973"/>
              <a:gd name="connsiteY47" fmla="*/ 1944806 h 4735773"/>
              <a:gd name="connsiteX48" fmla="*/ 436728 w 620973"/>
              <a:gd name="connsiteY48" fmla="*/ 2006221 h 4735773"/>
              <a:gd name="connsiteX49" fmla="*/ 491319 w 620973"/>
              <a:gd name="connsiteY49" fmla="*/ 2074460 h 4735773"/>
              <a:gd name="connsiteX50" fmla="*/ 252483 w 620973"/>
              <a:gd name="connsiteY50" fmla="*/ 2122227 h 4735773"/>
              <a:gd name="connsiteX51" fmla="*/ 504967 w 620973"/>
              <a:gd name="connsiteY51" fmla="*/ 2169994 h 4735773"/>
              <a:gd name="connsiteX52" fmla="*/ 539086 w 620973"/>
              <a:gd name="connsiteY52" fmla="*/ 2190466 h 4735773"/>
              <a:gd name="connsiteX53" fmla="*/ 395785 w 620973"/>
              <a:gd name="connsiteY53" fmla="*/ 2251881 h 4735773"/>
              <a:gd name="connsiteX54" fmla="*/ 313898 w 620973"/>
              <a:gd name="connsiteY54" fmla="*/ 2279176 h 4735773"/>
              <a:gd name="connsiteX55" fmla="*/ 436728 w 620973"/>
              <a:gd name="connsiteY55" fmla="*/ 2333767 h 4735773"/>
              <a:gd name="connsiteX56" fmla="*/ 320722 w 620973"/>
              <a:gd name="connsiteY56" fmla="*/ 2395182 h 4735773"/>
              <a:gd name="connsiteX57" fmla="*/ 293427 w 620973"/>
              <a:gd name="connsiteY57" fmla="*/ 2436126 h 4735773"/>
              <a:gd name="connsiteX58" fmla="*/ 197892 w 620973"/>
              <a:gd name="connsiteY58" fmla="*/ 2442949 h 4735773"/>
              <a:gd name="connsiteX59" fmla="*/ 191068 w 620973"/>
              <a:gd name="connsiteY59" fmla="*/ 2504364 h 4735773"/>
              <a:gd name="connsiteX60" fmla="*/ 334370 w 620973"/>
              <a:gd name="connsiteY60" fmla="*/ 2545308 h 4735773"/>
              <a:gd name="connsiteX61" fmla="*/ 191068 w 620973"/>
              <a:gd name="connsiteY61" fmla="*/ 2668138 h 4735773"/>
              <a:gd name="connsiteX62" fmla="*/ 211540 w 620973"/>
              <a:gd name="connsiteY62" fmla="*/ 2729552 h 4735773"/>
              <a:gd name="connsiteX63" fmla="*/ 232012 w 620973"/>
              <a:gd name="connsiteY63" fmla="*/ 2770496 h 4735773"/>
              <a:gd name="connsiteX64" fmla="*/ 177421 w 620973"/>
              <a:gd name="connsiteY64" fmla="*/ 2818263 h 4735773"/>
              <a:gd name="connsiteX65" fmla="*/ 184245 w 620973"/>
              <a:gd name="connsiteY65" fmla="*/ 2900149 h 4735773"/>
              <a:gd name="connsiteX66" fmla="*/ 184245 w 620973"/>
              <a:gd name="connsiteY66" fmla="*/ 3022979 h 4735773"/>
              <a:gd name="connsiteX67" fmla="*/ 163773 w 620973"/>
              <a:gd name="connsiteY67" fmla="*/ 3022979 h 4735773"/>
              <a:gd name="connsiteX68" fmla="*/ 266131 w 620973"/>
              <a:gd name="connsiteY68" fmla="*/ 3098042 h 4735773"/>
              <a:gd name="connsiteX69" fmla="*/ 279779 w 620973"/>
              <a:gd name="connsiteY69" fmla="*/ 3145809 h 4735773"/>
              <a:gd name="connsiteX70" fmla="*/ 211540 w 620973"/>
              <a:gd name="connsiteY70" fmla="*/ 3193576 h 4735773"/>
              <a:gd name="connsiteX71" fmla="*/ 252483 w 620973"/>
              <a:gd name="connsiteY71" fmla="*/ 3241344 h 4735773"/>
              <a:gd name="connsiteX72" fmla="*/ 95534 w 620973"/>
              <a:gd name="connsiteY72" fmla="*/ 3254991 h 4735773"/>
              <a:gd name="connsiteX73" fmla="*/ 95534 w 620973"/>
              <a:gd name="connsiteY73" fmla="*/ 3254991 h 4735773"/>
              <a:gd name="connsiteX74" fmla="*/ 177421 w 620973"/>
              <a:gd name="connsiteY74" fmla="*/ 3295935 h 4735773"/>
              <a:gd name="connsiteX75" fmla="*/ 272955 w 620973"/>
              <a:gd name="connsiteY75" fmla="*/ 3330054 h 4735773"/>
              <a:gd name="connsiteX76" fmla="*/ 313898 w 620973"/>
              <a:gd name="connsiteY76" fmla="*/ 3384645 h 4735773"/>
              <a:gd name="connsiteX77" fmla="*/ 334370 w 620973"/>
              <a:gd name="connsiteY77" fmla="*/ 3391469 h 4735773"/>
              <a:gd name="connsiteX78" fmla="*/ 163773 w 620973"/>
              <a:gd name="connsiteY78" fmla="*/ 3411941 h 4735773"/>
              <a:gd name="connsiteX79" fmla="*/ 109182 w 620973"/>
              <a:gd name="connsiteY79" fmla="*/ 3459708 h 4735773"/>
              <a:gd name="connsiteX80" fmla="*/ 136477 w 620973"/>
              <a:gd name="connsiteY80" fmla="*/ 3507475 h 4735773"/>
              <a:gd name="connsiteX81" fmla="*/ 122830 w 620973"/>
              <a:gd name="connsiteY81" fmla="*/ 3562066 h 4735773"/>
              <a:gd name="connsiteX82" fmla="*/ 122830 w 620973"/>
              <a:gd name="connsiteY82" fmla="*/ 3562066 h 4735773"/>
              <a:gd name="connsiteX83" fmla="*/ 204716 w 620973"/>
              <a:gd name="connsiteY83" fmla="*/ 3630305 h 4735773"/>
              <a:gd name="connsiteX84" fmla="*/ 156949 w 620973"/>
              <a:gd name="connsiteY84" fmla="*/ 3671248 h 4735773"/>
              <a:gd name="connsiteX85" fmla="*/ 156949 w 620973"/>
              <a:gd name="connsiteY85" fmla="*/ 3759958 h 4735773"/>
              <a:gd name="connsiteX86" fmla="*/ 116006 w 620973"/>
              <a:gd name="connsiteY86" fmla="*/ 3794078 h 4735773"/>
              <a:gd name="connsiteX87" fmla="*/ 81886 w 620973"/>
              <a:gd name="connsiteY87" fmla="*/ 3807726 h 4735773"/>
              <a:gd name="connsiteX88" fmla="*/ 184245 w 620973"/>
              <a:gd name="connsiteY88" fmla="*/ 3882788 h 4735773"/>
              <a:gd name="connsiteX89" fmla="*/ 245660 w 620973"/>
              <a:gd name="connsiteY89" fmla="*/ 3957851 h 4735773"/>
              <a:gd name="connsiteX90" fmla="*/ 225188 w 620973"/>
              <a:gd name="connsiteY90" fmla="*/ 4019266 h 4735773"/>
              <a:gd name="connsiteX91" fmla="*/ 259307 w 620973"/>
              <a:gd name="connsiteY91" fmla="*/ 4053385 h 4735773"/>
              <a:gd name="connsiteX92" fmla="*/ 204716 w 620973"/>
              <a:gd name="connsiteY92" fmla="*/ 4087505 h 4735773"/>
              <a:gd name="connsiteX93" fmla="*/ 279779 w 620973"/>
              <a:gd name="connsiteY93" fmla="*/ 4121624 h 4735773"/>
              <a:gd name="connsiteX94" fmla="*/ 252483 w 620973"/>
              <a:gd name="connsiteY94" fmla="*/ 4169391 h 4735773"/>
              <a:gd name="connsiteX95" fmla="*/ 68239 w 620973"/>
              <a:gd name="connsiteY95" fmla="*/ 4223982 h 4735773"/>
              <a:gd name="connsiteX96" fmla="*/ 0 w 620973"/>
              <a:gd name="connsiteY96" fmla="*/ 4244454 h 4735773"/>
              <a:gd name="connsiteX97" fmla="*/ 34119 w 620973"/>
              <a:gd name="connsiteY97" fmla="*/ 4333164 h 4735773"/>
              <a:gd name="connsiteX98" fmla="*/ 68239 w 620973"/>
              <a:gd name="connsiteY98" fmla="*/ 4401403 h 4735773"/>
              <a:gd name="connsiteX99" fmla="*/ 68239 w 620973"/>
              <a:gd name="connsiteY99" fmla="*/ 4435523 h 4735773"/>
              <a:gd name="connsiteX100" fmla="*/ 40943 w 620973"/>
              <a:gd name="connsiteY100" fmla="*/ 4476466 h 4735773"/>
              <a:gd name="connsiteX101" fmla="*/ 13648 w 620973"/>
              <a:gd name="connsiteY101" fmla="*/ 4503761 h 4735773"/>
              <a:gd name="connsiteX102" fmla="*/ 95534 w 620973"/>
              <a:gd name="connsiteY102" fmla="*/ 4551529 h 4735773"/>
              <a:gd name="connsiteX103" fmla="*/ 20471 w 620973"/>
              <a:gd name="connsiteY103" fmla="*/ 4592472 h 4735773"/>
              <a:gd name="connsiteX104" fmla="*/ 197892 w 620973"/>
              <a:gd name="connsiteY104" fmla="*/ 4619767 h 4735773"/>
              <a:gd name="connsiteX105" fmla="*/ 225188 w 620973"/>
              <a:gd name="connsiteY105" fmla="*/ 4653887 h 4735773"/>
              <a:gd name="connsiteX106" fmla="*/ 163773 w 620973"/>
              <a:gd name="connsiteY106" fmla="*/ 4688006 h 4735773"/>
              <a:gd name="connsiteX107" fmla="*/ 163773 w 620973"/>
              <a:gd name="connsiteY107" fmla="*/ 4688006 h 4735773"/>
              <a:gd name="connsiteX108" fmla="*/ 102358 w 620973"/>
              <a:gd name="connsiteY108" fmla="*/ 4735773 h 4735773"/>
              <a:gd name="connsiteX0" fmla="*/ 0 w 788544"/>
              <a:gd name="connsiteY0" fmla="*/ 0 h 4735773"/>
              <a:gd name="connsiteX1" fmla="*/ 481469 w 788544"/>
              <a:gd name="connsiteY1" fmla="*/ 20472 h 4735773"/>
              <a:gd name="connsiteX2" fmla="*/ 467822 w 788544"/>
              <a:gd name="connsiteY2" fmla="*/ 40944 h 4735773"/>
              <a:gd name="connsiteX3" fmla="*/ 617947 w 788544"/>
              <a:gd name="connsiteY3" fmla="*/ 88711 h 4735773"/>
              <a:gd name="connsiteX4" fmla="*/ 733953 w 788544"/>
              <a:gd name="connsiteY4" fmla="*/ 102358 h 4735773"/>
              <a:gd name="connsiteX5" fmla="*/ 563356 w 788544"/>
              <a:gd name="connsiteY5" fmla="*/ 136478 h 4735773"/>
              <a:gd name="connsiteX6" fmla="*/ 536060 w 788544"/>
              <a:gd name="connsiteY6" fmla="*/ 156949 h 4735773"/>
              <a:gd name="connsiteX7" fmla="*/ 460998 w 788544"/>
              <a:gd name="connsiteY7" fmla="*/ 191069 h 4735773"/>
              <a:gd name="connsiteX8" fmla="*/ 583828 w 788544"/>
              <a:gd name="connsiteY8" fmla="*/ 259308 h 4735773"/>
              <a:gd name="connsiteX9" fmla="*/ 652066 w 788544"/>
              <a:gd name="connsiteY9" fmla="*/ 272955 h 4735773"/>
              <a:gd name="connsiteX10" fmla="*/ 583828 w 788544"/>
              <a:gd name="connsiteY10" fmla="*/ 327547 h 4735773"/>
              <a:gd name="connsiteX11" fmla="*/ 556532 w 788544"/>
              <a:gd name="connsiteY11" fmla="*/ 361666 h 4735773"/>
              <a:gd name="connsiteX12" fmla="*/ 645242 w 788544"/>
              <a:gd name="connsiteY12" fmla="*/ 436729 h 4735773"/>
              <a:gd name="connsiteX13" fmla="*/ 556532 w 788544"/>
              <a:gd name="connsiteY13" fmla="*/ 443552 h 4735773"/>
              <a:gd name="connsiteX14" fmla="*/ 351816 w 788544"/>
              <a:gd name="connsiteY14" fmla="*/ 464024 h 4735773"/>
              <a:gd name="connsiteX15" fmla="*/ 358639 w 788544"/>
              <a:gd name="connsiteY15" fmla="*/ 491320 h 4735773"/>
              <a:gd name="connsiteX16" fmla="*/ 385935 w 788544"/>
              <a:gd name="connsiteY16" fmla="*/ 545911 h 4735773"/>
              <a:gd name="connsiteX17" fmla="*/ 542884 w 788544"/>
              <a:gd name="connsiteY17" fmla="*/ 580030 h 4735773"/>
              <a:gd name="connsiteX18" fmla="*/ 433702 w 788544"/>
              <a:gd name="connsiteY18" fmla="*/ 614149 h 4735773"/>
              <a:gd name="connsiteX19" fmla="*/ 385935 w 788544"/>
              <a:gd name="connsiteY19" fmla="*/ 668741 h 4735773"/>
              <a:gd name="connsiteX20" fmla="*/ 372287 w 788544"/>
              <a:gd name="connsiteY20" fmla="*/ 730155 h 4735773"/>
              <a:gd name="connsiteX21" fmla="*/ 515589 w 788544"/>
              <a:gd name="connsiteY21" fmla="*/ 805218 h 4735773"/>
              <a:gd name="connsiteX22" fmla="*/ 454174 w 788544"/>
              <a:gd name="connsiteY22" fmla="*/ 825690 h 4735773"/>
              <a:gd name="connsiteX23" fmla="*/ 686186 w 788544"/>
              <a:gd name="connsiteY23" fmla="*/ 887105 h 4735773"/>
              <a:gd name="connsiteX24" fmla="*/ 638419 w 788544"/>
              <a:gd name="connsiteY24" fmla="*/ 928048 h 4735773"/>
              <a:gd name="connsiteX25" fmla="*/ 788544 w 788544"/>
              <a:gd name="connsiteY25" fmla="*/ 989463 h 4735773"/>
              <a:gd name="connsiteX26" fmla="*/ 672538 w 788544"/>
              <a:gd name="connsiteY26" fmla="*/ 1016758 h 4735773"/>
              <a:gd name="connsiteX27" fmla="*/ 720305 w 788544"/>
              <a:gd name="connsiteY27" fmla="*/ 1057702 h 4735773"/>
              <a:gd name="connsiteX28" fmla="*/ 611123 w 788544"/>
              <a:gd name="connsiteY28" fmla="*/ 1091821 h 4735773"/>
              <a:gd name="connsiteX29" fmla="*/ 693010 w 788544"/>
              <a:gd name="connsiteY29" fmla="*/ 1132764 h 4735773"/>
              <a:gd name="connsiteX30" fmla="*/ 611123 w 788544"/>
              <a:gd name="connsiteY30" fmla="*/ 1153236 h 4735773"/>
              <a:gd name="connsiteX31" fmla="*/ 611123 w 788544"/>
              <a:gd name="connsiteY31" fmla="*/ 1153236 h 4735773"/>
              <a:gd name="connsiteX32" fmla="*/ 652066 w 788544"/>
              <a:gd name="connsiteY32" fmla="*/ 1269242 h 4735773"/>
              <a:gd name="connsiteX33" fmla="*/ 713481 w 788544"/>
              <a:gd name="connsiteY33" fmla="*/ 1296538 h 4735773"/>
              <a:gd name="connsiteX34" fmla="*/ 604299 w 788544"/>
              <a:gd name="connsiteY34" fmla="*/ 1337481 h 4735773"/>
              <a:gd name="connsiteX35" fmla="*/ 706657 w 788544"/>
              <a:gd name="connsiteY35" fmla="*/ 1412544 h 4735773"/>
              <a:gd name="connsiteX36" fmla="*/ 693010 w 788544"/>
              <a:gd name="connsiteY36" fmla="*/ 1439839 h 4735773"/>
              <a:gd name="connsiteX37" fmla="*/ 645242 w 788544"/>
              <a:gd name="connsiteY37" fmla="*/ 1508078 h 4735773"/>
              <a:gd name="connsiteX38" fmla="*/ 713481 w 788544"/>
              <a:gd name="connsiteY38" fmla="*/ 1535373 h 4735773"/>
              <a:gd name="connsiteX39" fmla="*/ 624771 w 788544"/>
              <a:gd name="connsiteY39" fmla="*/ 1562669 h 4735773"/>
              <a:gd name="connsiteX40" fmla="*/ 679362 w 788544"/>
              <a:gd name="connsiteY40" fmla="*/ 1596788 h 4735773"/>
              <a:gd name="connsiteX41" fmla="*/ 583828 w 788544"/>
              <a:gd name="connsiteY41" fmla="*/ 1617260 h 4735773"/>
              <a:gd name="connsiteX42" fmla="*/ 713481 w 788544"/>
              <a:gd name="connsiteY42" fmla="*/ 1658203 h 4735773"/>
              <a:gd name="connsiteX43" fmla="*/ 720305 w 788544"/>
              <a:gd name="connsiteY43" fmla="*/ 1705970 h 4735773"/>
              <a:gd name="connsiteX44" fmla="*/ 652066 w 788544"/>
              <a:gd name="connsiteY44" fmla="*/ 1849272 h 4735773"/>
              <a:gd name="connsiteX45" fmla="*/ 645242 w 788544"/>
              <a:gd name="connsiteY45" fmla="*/ 1890215 h 4735773"/>
              <a:gd name="connsiteX46" fmla="*/ 645242 w 788544"/>
              <a:gd name="connsiteY46" fmla="*/ 1903863 h 4735773"/>
              <a:gd name="connsiteX47" fmla="*/ 699833 w 788544"/>
              <a:gd name="connsiteY47" fmla="*/ 1944806 h 4735773"/>
              <a:gd name="connsiteX48" fmla="*/ 604299 w 788544"/>
              <a:gd name="connsiteY48" fmla="*/ 2006221 h 4735773"/>
              <a:gd name="connsiteX49" fmla="*/ 658890 w 788544"/>
              <a:gd name="connsiteY49" fmla="*/ 2074460 h 4735773"/>
              <a:gd name="connsiteX50" fmla="*/ 420054 w 788544"/>
              <a:gd name="connsiteY50" fmla="*/ 2122227 h 4735773"/>
              <a:gd name="connsiteX51" fmla="*/ 672538 w 788544"/>
              <a:gd name="connsiteY51" fmla="*/ 2169994 h 4735773"/>
              <a:gd name="connsiteX52" fmla="*/ 706657 w 788544"/>
              <a:gd name="connsiteY52" fmla="*/ 2190466 h 4735773"/>
              <a:gd name="connsiteX53" fmla="*/ 563356 w 788544"/>
              <a:gd name="connsiteY53" fmla="*/ 2251881 h 4735773"/>
              <a:gd name="connsiteX54" fmla="*/ 481469 w 788544"/>
              <a:gd name="connsiteY54" fmla="*/ 2279176 h 4735773"/>
              <a:gd name="connsiteX55" fmla="*/ 604299 w 788544"/>
              <a:gd name="connsiteY55" fmla="*/ 2333767 h 4735773"/>
              <a:gd name="connsiteX56" fmla="*/ 488293 w 788544"/>
              <a:gd name="connsiteY56" fmla="*/ 2395182 h 4735773"/>
              <a:gd name="connsiteX57" fmla="*/ 460998 w 788544"/>
              <a:gd name="connsiteY57" fmla="*/ 2436126 h 4735773"/>
              <a:gd name="connsiteX58" fmla="*/ 365463 w 788544"/>
              <a:gd name="connsiteY58" fmla="*/ 2442949 h 4735773"/>
              <a:gd name="connsiteX59" fmla="*/ 358639 w 788544"/>
              <a:gd name="connsiteY59" fmla="*/ 2504364 h 4735773"/>
              <a:gd name="connsiteX60" fmla="*/ 501941 w 788544"/>
              <a:gd name="connsiteY60" fmla="*/ 2545308 h 4735773"/>
              <a:gd name="connsiteX61" fmla="*/ 358639 w 788544"/>
              <a:gd name="connsiteY61" fmla="*/ 2668138 h 4735773"/>
              <a:gd name="connsiteX62" fmla="*/ 379111 w 788544"/>
              <a:gd name="connsiteY62" fmla="*/ 2729552 h 4735773"/>
              <a:gd name="connsiteX63" fmla="*/ 399583 w 788544"/>
              <a:gd name="connsiteY63" fmla="*/ 2770496 h 4735773"/>
              <a:gd name="connsiteX64" fmla="*/ 344992 w 788544"/>
              <a:gd name="connsiteY64" fmla="*/ 2818263 h 4735773"/>
              <a:gd name="connsiteX65" fmla="*/ 351816 w 788544"/>
              <a:gd name="connsiteY65" fmla="*/ 2900149 h 4735773"/>
              <a:gd name="connsiteX66" fmla="*/ 351816 w 788544"/>
              <a:gd name="connsiteY66" fmla="*/ 3022979 h 4735773"/>
              <a:gd name="connsiteX67" fmla="*/ 331344 w 788544"/>
              <a:gd name="connsiteY67" fmla="*/ 3022979 h 4735773"/>
              <a:gd name="connsiteX68" fmla="*/ 433702 w 788544"/>
              <a:gd name="connsiteY68" fmla="*/ 3098042 h 4735773"/>
              <a:gd name="connsiteX69" fmla="*/ 447350 w 788544"/>
              <a:gd name="connsiteY69" fmla="*/ 3145809 h 4735773"/>
              <a:gd name="connsiteX70" fmla="*/ 379111 w 788544"/>
              <a:gd name="connsiteY70" fmla="*/ 3193576 h 4735773"/>
              <a:gd name="connsiteX71" fmla="*/ 420054 w 788544"/>
              <a:gd name="connsiteY71" fmla="*/ 3241344 h 4735773"/>
              <a:gd name="connsiteX72" fmla="*/ 263105 w 788544"/>
              <a:gd name="connsiteY72" fmla="*/ 3254991 h 4735773"/>
              <a:gd name="connsiteX73" fmla="*/ 263105 w 788544"/>
              <a:gd name="connsiteY73" fmla="*/ 3254991 h 4735773"/>
              <a:gd name="connsiteX74" fmla="*/ 344992 w 788544"/>
              <a:gd name="connsiteY74" fmla="*/ 3295935 h 4735773"/>
              <a:gd name="connsiteX75" fmla="*/ 440526 w 788544"/>
              <a:gd name="connsiteY75" fmla="*/ 3330054 h 4735773"/>
              <a:gd name="connsiteX76" fmla="*/ 481469 w 788544"/>
              <a:gd name="connsiteY76" fmla="*/ 3384645 h 4735773"/>
              <a:gd name="connsiteX77" fmla="*/ 501941 w 788544"/>
              <a:gd name="connsiteY77" fmla="*/ 3391469 h 4735773"/>
              <a:gd name="connsiteX78" fmla="*/ 331344 w 788544"/>
              <a:gd name="connsiteY78" fmla="*/ 3411941 h 4735773"/>
              <a:gd name="connsiteX79" fmla="*/ 276753 w 788544"/>
              <a:gd name="connsiteY79" fmla="*/ 3459708 h 4735773"/>
              <a:gd name="connsiteX80" fmla="*/ 304048 w 788544"/>
              <a:gd name="connsiteY80" fmla="*/ 3507475 h 4735773"/>
              <a:gd name="connsiteX81" fmla="*/ 290401 w 788544"/>
              <a:gd name="connsiteY81" fmla="*/ 3562066 h 4735773"/>
              <a:gd name="connsiteX82" fmla="*/ 290401 w 788544"/>
              <a:gd name="connsiteY82" fmla="*/ 3562066 h 4735773"/>
              <a:gd name="connsiteX83" fmla="*/ 372287 w 788544"/>
              <a:gd name="connsiteY83" fmla="*/ 3630305 h 4735773"/>
              <a:gd name="connsiteX84" fmla="*/ 324520 w 788544"/>
              <a:gd name="connsiteY84" fmla="*/ 3671248 h 4735773"/>
              <a:gd name="connsiteX85" fmla="*/ 324520 w 788544"/>
              <a:gd name="connsiteY85" fmla="*/ 3759958 h 4735773"/>
              <a:gd name="connsiteX86" fmla="*/ 283577 w 788544"/>
              <a:gd name="connsiteY86" fmla="*/ 3794078 h 4735773"/>
              <a:gd name="connsiteX87" fmla="*/ 249457 w 788544"/>
              <a:gd name="connsiteY87" fmla="*/ 3807726 h 4735773"/>
              <a:gd name="connsiteX88" fmla="*/ 351816 w 788544"/>
              <a:gd name="connsiteY88" fmla="*/ 3882788 h 4735773"/>
              <a:gd name="connsiteX89" fmla="*/ 413231 w 788544"/>
              <a:gd name="connsiteY89" fmla="*/ 3957851 h 4735773"/>
              <a:gd name="connsiteX90" fmla="*/ 392759 w 788544"/>
              <a:gd name="connsiteY90" fmla="*/ 4019266 h 4735773"/>
              <a:gd name="connsiteX91" fmla="*/ 426878 w 788544"/>
              <a:gd name="connsiteY91" fmla="*/ 4053385 h 4735773"/>
              <a:gd name="connsiteX92" fmla="*/ 372287 w 788544"/>
              <a:gd name="connsiteY92" fmla="*/ 4087505 h 4735773"/>
              <a:gd name="connsiteX93" fmla="*/ 447350 w 788544"/>
              <a:gd name="connsiteY93" fmla="*/ 4121624 h 4735773"/>
              <a:gd name="connsiteX94" fmla="*/ 420054 w 788544"/>
              <a:gd name="connsiteY94" fmla="*/ 4169391 h 4735773"/>
              <a:gd name="connsiteX95" fmla="*/ 235810 w 788544"/>
              <a:gd name="connsiteY95" fmla="*/ 4223982 h 4735773"/>
              <a:gd name="connsiteX96" fmla="*/ 167571 w 788544"/>
              <a:gd name="connsiteY96" fmla="*/ 4244454 h 4735773"/>
              <a:gd name="connsiteX97" fmla="*/ 201690 w 788544"/>
              <a:gd name="connsiteY97" fmla="*/ 4333164 h 4735773"/>
              <a:gd name="connsiteX98" fmla="*/ 235810 w 788544"/>
              <a:gd name="connsiteY98" fmla="*/ 4401403 h 4735773"/>
              <a:gd name="connsiteX99" fmla="*/ 235810 w 788544"/>
              <a:gd name="connsiteY99" fmla="*/ 4435523 h 4735773"/>
              <a:gd name="connsiteX100" fmla="*/ 208514 w 788544"/>
              <a:gd name="connsiteY100" fmla="*/ 4476466 h 4735773"/>
              <a:gd name="connsiteX101" fmla="*/ 181219 w 788544"/>
              <a:gd name="connsiteY101" fmla="*/ 4503761 h 4735773"/>
              <a:gd name="connsiteX102" fmla="*/ 263105 w 788544"/>
              <a:gd name="connsiteY102" fmla="*/ 4551529 h 4735773"/>
              <a:gd name="connsiteX103" fmla="*/ 188042 w 788544"/>
              <a:gd name="connsiteY103" fmla="*/ 4592472 h 4735773"/>
              <a:gd name="connsiteX104" fmla="*/ 365463 w 788544"/>
              <a:gd name="connsiteY104" fmla="*/ 4619767 h 4735773"/>
              <a:gd name="connsiteX105" fmla="*/ 392759 w 788544"/>
              <a:gd name="connsiteY105" fmla="*/ 4653887 h 4735773"/>
              <a:gd name="connsiteX106" fmla="*/ 331344 w 788544"/>
              <a:gd name="connsiteY106" fmla="*/ 4688006 h 4735773"/>
              <a:gd name="connsiteX107" fmla="*/ 331344 w 788544"/>
              <a:gd name="connsiteY107" fmla="*/ 4688006 h 4735773"/>
              <a:gd name="connsiteX108" fmla="*/ 269929 w 788544"/>
              <a:gd name="connsiteY108" fmla="*/ 4735773 h 4735773"/>
              <a:gd name="connsiteX0" fmla="*/ 0 w 788544"/>
              <a:gd name="connsiteY0" fmla="*/ 0 h 4735773"/>
              <a:gd name="connsiteX1" fmla="*/ 648447 w 788544"/>
              <a:gd name="connsiteY1" fmla="*/ 4570 h 4735773"/>
              <a:gd name="connsiteX2" fmla="*/ 467822 w 788544"/>
              <a:gd name="connsiteY2" fmla="*/ 40944 h 4735773"/>
              <a:gd name="connsiteX3" fmla="*/ 617947 w 788544"/>
              <a:gd name="connsiteY3" fmla="*/ 88711 h 4735773"/>
              <a:gd name="connsiteX4" fmla="*/ 733953 w 788544"/>
              <a:gd name="connsiteY4" fmla="*/ 102358 h 4735773"/>
              <a:gd name="connsiteX5" fmla="*/ 563356 w 788544"/>
              <a:gd name="connsiteY5" fmla="*/ 136478 h 4735773"/>
              <a:gd name="connsiteX6" fmla="*/ 536060 w 788544"/>
              <a:gd name="connsiteY6" fmla="*/ 156949 h 4735773"/>
              <a:gd name="connsiteX7" fmla="*/ 460998 w 788544"/>
              <a:gd name="connsiteY7" fmla="*/ 191069 h 4735773"/>
              <a:gd name="connsiteX8" fmla="*/ 583828 w 788544"/>
              <a:gd name="connsiteY8" fmla="*/ 259308 h 4735773"/>
              <a:gd name="connsiteX9" fmla="*/ 652066 w 788544"/>
              <a:gd name="connsiteY9" fmla="*/ 272955 h 4735773"/>
              <a:gd name="connsiteX10" fmla="*/ 583828 w 788544"/>
              <a:gd name="connsiteY10" fmla="*/ 327547 h 4735773"/>
              <a:gd name="connsiteX11" fmla="*/ 556532 w 788544"/>
              <a:gd name="connsiteY11" fmla="*/ 361666 h 4735773"/>
              <a:gd name="connsiteX12" fmla="*/ 645242 w 788544"/>
              <a:gd name="connsiteY12" fmla="*/ 436729 h 4735773"/>
              <a:gd name="connsiteX13" fmla="*/ 556532 w 788544"/>
              <a:gd name="connsiteY13" fmla="*/ 443552 h 4735773"/>
              <a:gd name="connsiteX14" fmla="*/ 351816 w 788544"/>
              <a:gd name="connsiteY14" fmla="*/ 464024 h 4735773"/>
              <a:gd name="connsiteX15" fmla="*/ 358639 w 788544"/>
              <a:gd name="connsiteY15" fmla="*/ 491320 h 4735773"/>
              <a:gd name="connsiteX16" fmla="*/ 385935 w 788544"/>
              <a:gd name="connsiteY16" fmla="*/ 545911 h 4735773"/>
              <a:gd name="connsiteX17" fmla="*/ 542884 w 788544"/>
              <a:gd name="connsiteY17" fmla="*/ 580030 h 4735773"/>
              <a:gd name="connsiteX18" fmla="*/ 433702 w 788544"/>
              <a:gd name="connsiteY18" fmla="*/ 614149 h 4735773"/>
              <a:gd name="connsiteX19" fmla="*/ 385935 w 788544"/>
              <a:gd name="connsiteY19" fmla="*/ 668741 h 4735773"/>
              <a:gd name="connsiteX20" fmla="*/ 372287 w 788544"/>
              <a:gd name="connsiteY20" fmla="*/ 730155 h 4735773"/>
              <a:gd name="connsiteX21" fmla="*/ 515589 w 788544"/>
              <a:gd name="connsiteY21" fmla="*/ 805218 h 4735773"/>
              <a:gd name="connsiteX22" fmla="*/ 454174 w 788544"/>
              <a:gd name="connsiteY22" fmla="*/ 825690 h 4735773"/>
              <a:gd name="connsiteX23" fmla="*/ 686186 w 788544"/>
              <a:gd name="connsiteY23" fmla="*/ 887105 h 4735773"/>
              <a:gd name="connsiteX24" fmla="*/ 638419 w 788544"/>
              <a:gd name="connsiteY24" fmla="*/ 928048 h 4735773"/>
              <a:gd name="connsiteX25" fmla="*/ 788544 w 788544"/>
              <a:gd name="connsiteY25" fmla="*/ 989463 h 4735773"/>
              <a:gd name="connsiteX26" fmla="*/ 672538 w 788544"/>
              <a:gd name="connsiteY26" fmla="*/ 1016758 h 4735773"/>
              <a:gd name="connsiteX27" fmla="*/ 720305 w 788544"/>
              <a:gd name="connsiteY27" fmla="*/ 1057702 h 4735773"/>
              <a:gd name="connsiteX28" fmla="*/ 611123 w 788544"/>
              <a:gd name="connsiteY28" fmla="*/ 1091821 h 4735773"/>
              <a:gd name="connsiteX29" fmla="*/ 693010 w 788544"/>
              <a:gd name="connsiteY29" fmla="*/ 1132764 h 4735773"/>
              <a:gd name="connsiteX30" fmla="*/ 611123 w 788544"/>
              <a:gd name="connsiteY30" fmla="*/ 1153236 h 4735773"/>
              <a:gd name="connsiteX31" fmla="*/ 611123 w 788544"/>
              <a:gd name="connsiteY31" fmla="*/ 1153236 h 4735773"/>
              <a:gd name="connsiteX32" fmla="*/ 652066 w 788544"/>
              <a:gd name="connsiteY32" fmla="*/ 1269242 h 4735773"/>
              <a:gd name="connsiteX33" fmla="*/ 713481 w 788544"/>
              <a:gd name="connsiteY33" fmla="*/ 1296538 h 4735773"/>
              <a:gd name="connsiteX34" fmla="*/ 604299 w 788544"/>
              <a:gd name="connsiteY34" fmla="*/ 1337481 h 4735773"/>
              <a:gd name="connsiteX35" fmla="*/ 706657 w 788544"/>
              <a:gd name="connsiteY35" fmla="*/ 1412544 h 4735773"/>
              <a:gd name="connsiteX36" fmla="*/ 693010 w 788544"/>
              <a:gd name="connsiteY36" fmla="*/ 1439839 h 4735773"/>
              <a:gd name="connsiteX37" fmla="*/ 645242 w 788544"/>
              <a:gd name="connsiteY37" fmla="*/ 1508078 h 4735773"/>
              <a:gd name="connsiteX38" fmla="*/ 713481 w 788544"/>
              <a:gd name="connsiteY38" fmla="*/ 1535373 h 4735773"/>
              <a:gd name="connsiteX39" fmla="*/ 624771 w 788544"/>
              <a:gd name="connsiteY39" fmla="*/ 1562669 h 4735773"/>
              <a:gd name="connsiteX40" fmla="*/ 679362 w 788544"/>
              <a:gd name="connsiteY40" fmla="*/ 1596788 h 4735773"/>
              <a:gd name="connsiteX41" fmla="*/ 583828 w 788544"/>
              <a:gd name="connsiteY41" fmla="*/ 1617260 h 4735773"/>
              <a:gd name="connsiteX42" fmla="*/ 713481 w 788544"/>
              <a:gd name="connsiteY42" fmla="*/ 1658203 h 4735773"/>
              <a:gd name="connsiteX43" fmla="*/ 720305 w 788544"/>
              <a:gd name="connsiteY43" fmla="*/ 1705970 h 4735773"/>
              <a:gd name="connsiteX44" fmla="*/ 652066 w 788544"/>
              <a:gd name="connsiteY44" fmla="*/ 1849272 h 4735773"/>
              <a:gd name="connsiteX45" fmla="*/ 645242 w 788544"/>
              <a:gd name="connsiteY45" fmla="*/ 1890215 h 4735773"/>
              <a:gd name="connsiteX46" fmla="*/ 645242 w 788544"/>
              <a:gd name="connsiteY46" fmla="*/ 1903863 h 4735773"/>
              <a:gd name="connsiteX47" fmla="*/ 699833 w 788544"/>
              <a:gd name="connsiteY47" fmla="*/ 1944806 h 4735773"/>
              <a:gd name="connsiteX48" fmla="*/ 604299 w 788544"/>
              <a:gd name="connsiteY48" fmla="*/ 2006221 h 4735773"/>
              <a:gd name="connsiteX49" fmla="*/ 658890 w 788544"/>
              <a:gd name="connsiteY49" fmla="*/ 2074460 h 4735773"/>
              <a:gd name="connsiteX50" fmla="*/ 420054 w 788544"/>
              <a:gd name="connsiteY50" fmla="*/ 2122227 h 4735773"/>
              <a:gd name="connsiteX51" fmla="*/ 672538 w 788544"/>
              <a:gd name="connsiteY51" fmla="*/ 2169994 h 4735773"/>
              <a:gd name="connsiteX52" fmla="*/ 706657 w 788544"/>
              <a:gd name="connsiteY52" fmla="*/ 2190466 h 4735773"/>
              <a:gd name="connsiteX53" fmla="*/ 563356 w 788544"/>
              <a:gd name="connsiteY53" fmla="*/ 2251881 h 4735773"/>
              <a:gd name="connsiteX54" fmla="*/ 481469 w 788544"/>
              <a:gd name="connsiteY54" fmla="*/ 2279176 h 4735773"/>
              <a:gd name="connsiteX55" fmla="*/ 604299 w 788544"/>
              <a:gd name="connsiteY55" fmla="*/ 2333767 h 4735773"/>
              <a:gd name="connsiteX56" fmla="*/ 488293 w 788544"/>
              <a:gd name="connsiteY56" fmla="*/ 2395182 h 4735773"/>
              <a:gd name="connsiteX57" fmla="*/ 460998 w 788544"/>
              <a:gd name="connsiteY57" fmla="*/ 2436126 h 4735773"/>
              <a:gd name="connsiteX58" fmla="*/ 365463 w 788544"/>
              <a:gd name="connsiteY58" fmla="*/ 2442949 h 4735773"/>
              <a:gd name="connsiteX59" fmla="*/ 358639 w 788544"/>
              <a:gd name="connsiteY59" fmla="*/ 2504364 h 4735773"/>
              <a:gd name="connsiteX60" fmla="*/ 501941 w 788544"/>
              <a:gd name="connsiteY60" fmla="*/ 2545308 h 4735773"/>
              <a:gd name="connsiteX61" fmla="*/ 358639 w 788544"/>
              <a:gd name="connsiteY61" fmla="*/ 2668138 h 4735773"/>
              <a:gd name="connsiteX62" fmla="*/ 379111 w 788544"/>
              <a:gd name="connsiteY62" fmla="*/ 2729552 h 4735773"/>
              <a:gd name="connsiteX63" fmla="*/ 399583 w 788544"/>
              <a:gd name="connsiteY63" fmla="*/ 2770496 h 4735773"/>
              <a:gd name="connsiteX64" fmla="*/ 344992 w 788544"/>
              <a:gd name="connsiteY64" fmla="*/ 2818263 h 4735773"/>
              <a:gd name="connsiteX65" fmla="*/ 351816 w 788544"/>
              <a:gd name="connsiteY65" fmla="*/ 2900149 h 4735773"/>
              <a:gd name="connsiteX66" fmla="*/ 351816 w 788544"/>
              <a:gd name="connsiteY66" fmla="*/ 3022979 h 4735773"/>
              <a:gd name="connsiteX67" fmla="*/ 331344 w 788544"/>
              <a:gd name="connsiteY67" fmla="*/ 3022979 h 4735773"/>
              <a:gd name="connsiteX68" fmla="*/ 433702 w 788544"/>
              <a:gd name="connsiteY68" fmla="*/ 3098042 h 4735773"/>
              <a:gd name="connsiteX69" fmla="*/ 447350 w 788544"/>
              <a:gd name="connsiteY69" fmla="*/ 3145809 h 4735773"/>
              <a:gd name="connsiteX70" fmla="*/ 379111 w 788544"/>
              <a:gd name="connsiteY70" fmla="*/ 3193576 h 4735773"/>
              <a:gd name="connsiteX71" fmla="*/ 420054 w 788544"/>
              <a:gd name="connsiteY71" fmla="*/ 3241344 h 4735773"/>
              <a:gd name="connsiteX72" fmla="*/ 263105 w 788544"/>
              <a:gd name="connsiteY72" fmla="*/ 3254991 h 4735773"/>
              <a:gd name="connsiteX73" fmla="*/ 263105 w 788544"/>
              <a:gd name="connsiteY73" fmla="*/ 3254991 h 4735773"/>
              <a:gd name="connsiteX74" fmla="*/ 344992 w 788544"/>
              <a:gd name="connsiteY74" fmla="*/ 3295935 h 4735773"/>
              <a:gd name="connsiteX75" fmla="*/ 440526 w 788544"/>
              <a:gd name="connsiteY75" fmla="*/ 3330054 h 4735773"/>
              <a:gd name="connsiteX76" fmla="*/ 481469 w 788544"/>
              <a:gd name="connsiteY76" fmla="*/ 3384645 h 4735773"/>
              <a:gd name="connsiteX77" fmla="*/ 501941 w 788544"/>
              <a:gd name="connsiteY77" fmla="*/ 3391469 h 4735773"/>
              <a:gd name="connsiteX78" fmla="*/ 331344 w 788544"/>
              <a:gd name="connsiteY78" fmla="*/ 3411941 h 4735773"/>
              <a:gd name="connsiteX79" fmla="*/ 276753 w 788544"/>
              <a:gd name="connsiteY79" fmla="*/ 3459708 h 4735773"/>
              <a:gd name="connsiteX80" fmla="*/ 304048 w 788544"/>
              <a:gd name="connsiteY80" fmla="*/ 3507475 h 4735773"/>
              <a:gd name="connsiteX81" fmla="*/ 290401 w 788544"/>
              <a:gd name="connsiteY81" fmla="*/ 3562066 h 4735773"/>
              <a:gd name="connsiteX82" fmla="*/ 290401 w 788544"/>
              <a:gd name="connsiteY82" fmla="*/ 3562066 h 4735773"/>
              <a:gd name="connsiteX83" fmla="*/ 372287 w 788544"/>
              <a:gd name="connsiteY83" fmla="*/ 3630305 h 4735773"/>
              <a:gd name="connsiteX84" fmla="*/ 324520 w 788544"/>
              <a:gd name="connsiteY84" fmla="*/ 3671248 h 4735773"/>
              <a:gd name="connsiteX85" fmla="*/ 324520 w 788544"/>
              <a:gd name="connsiteY85" fmla="*/ 3759958 h 4735773"/>
              <a:gd name="connsiteX86" fmla="*/ 283577 w 788544"/>
              <a:gd name="connsiteY86" fmla="*/ 3794078 h 4735773"/>
              <a:gd name="connsiteX87" fmla="*/ 249457 w 788544"/>
              <a:gd name="connsiteY87" fmla="*/ 3807726 h 4735773"/>
              <a:gd name="connsiteX88" fmla="*/ 351816 w 788544"/>
              <a:gd name="connsiteY88" fmla="*/ 3882788 h 4735773"/>
              <a:gd name="connsiteX89" fmla="*/ 413231 w 788544"/>
              <a:gd name="connsiteY89" fmla="*/ 3957851 h 4735773"/>
              <a:gd name="connsiteX90" fmla="*/ 392759 w 788544"/>
              <a:gd name="connsiteY90" fmla="*/ 4019266 h 4735773"/>
              <a:gd name="connsiteX91" fmla="*/ 426878 w 788544"/>
              <a:gd name="connsiteY91" fmla="*/ 4053385 h 4735773"/>
              <a:gd name="connsiteX92" fmla="*/ 372287 w 788544"/>
              <a:gd name="connsiteY92" fmla="*/ 4087505 h 4735773"/>
              <a:gd name="connsiteX93" fmla="*/ 447350 w 788544"/>
              <a:gd name="connsiteY93" fmla="*/ 4121624 h 4735773"/>
              <a:gd name="connsiteX94" fmla="*/ 420054 w 788544"/>
              <a:gd name="connsiteY94" fmla="*/ 4169391 h 4735773"/>
              <a:gd name="connsiteX95" fmla="*/ 235810 w 788544"/>
              <a:gd name="connsiteY95" fmla="*/ 4223982 h 4735773"/>
              <a:gd name="connsiteX96" fmla="*/ 167571 w 788544"/>
              <a:gd name="connsiteY96" fmla="*/ 4244454 h 4735773"/>
              <a:gd name="connsiteX97" fmla="*/ 201690 w 788544"/>
              <a:gd name="connsiteY97" fmla="*/ 4333164 h 4735773"/>
              <a:gd name="connsiteX98" fmla="*/ 235810 w 788544"/>
              <a:gd name="connsiteY98" fmla="*/ 4401403 h 4735773"/>
              <a:gd name="connsiteX99" fmla="*/ 235810 w 788544"/>
              <a:gd name="connsiteY99" fmla="*/ 4435523 h 4735773"/>
              <a:gd name="connsiteX100" fmla="*/ 208514 w 788544"/>
              <a:gd name="connsiteY100" fmla="*/ 4476466 h 4735773"/>
              <a:gd name="connsiteX101" fmla="*/ 181219 w 788544"/>
              <a:gd name="connsiteY101" fmla="*/ 4503761 h 4735773"/>
              <a:gd name="connsiteX102" fmla="*/ 263105 w 788544"/>
              <a:gd name="connsiteY102" fmla="*/ 4551529 h 4735773"/>
              <a:gd name="connsiteX103" fmla="*/ 188042 w 788544"/>
              <a:gd name="connsiteY103" fmla="*/ 4592472 h 4735773"/>
              <a:gd name="connsiteX104" fmla="*/ 365463 w 788544"/>
              <a:gd name="connsiteY104" fmla="*/ 4619767 h 4735773"/>
              <a:gd name="connsiteX105" fmla="*/ 392759 w 788544"/>
              <a:gd name="connsiteY105" fmla="*/ 4653887 h 4735773"/>
              <a:gd name="connsiteX106" fmla="*/ 331344 w 788544"/>
              <a:gd name="connsiteY106" fmla="*/ 4688006 h 4735773"/>
              <a:gd name="connsiteX107" fmla="*/ 331344 w 788544"/>
              <a:gd name="connsiteY107" fmla="*/ 4688006 h 4735773"/>
              <a:gd name="connsiteX108" fmla="*/ 269929 w 788544"/>
              <a:gd name="connsiteY108" fmla="*/ 4735773 h 4735773"/>
              <a:gd name="connsiteX0" fmla="*/ 16318 w 804862"/>
              <a:gd name="connsiteY0" fmla="*/ 0 h 4696016"/>
              <a:gd name="connsiteX1" fmla="*/ 664765 w 804862"/>
              <a:gd name="connsiteY1" fmla="*/ 4570 h 4696016"/>
              <a:gd name="connsiteX2" fmla="*/ 484140 w 804862"/>
              <a:gd name="connsiteY2" fmla="*/ 40944 h 4696016"/>
              <a:gd name="connsiteX3" fmla="*/ 634265 w 804862"/>
              <a:gd name="connsiteY3" fmla="*/ 88711 h 4696016"/>
              <a:gd name="connsiteX4" fmla="*/ 750271 w 804862"/>
              <a:gd name="connsiteY4" fmla="*/ 102358 h 4696016"/>
              <a:gd name="connsiteX5" fmla="*/ 579674 w 804862"/>
              <a:gd name="connsiteY5" fmla="*/ 136478 h 4696016"/>
              <a:gd name="connsiteX6" fmla="*/ 552378 w 804862"/>
              <a:gd name="connsiteY6" fmla="*/ 156949 h 4696016"/>
              <a:gd name="connsiteX7" fmla="*/ 477316 w 804862"/>
              <a:gd name="connsiteY7" fmla="*/ 191069 h 4696016"/>
              <a:gd name="connsiteX8" fmla="*/ 600146 w 804862"/>
              <a:gd name="connsiteY8" fmla="*/ 259308 h 4696016"/>
              <a:gd name="connsiteX9" fmla="*/ 668384 w 804862"/>
              <a:gd name="connsiteY9" fmla="*/ 272955 h 4696016"/>
              <a:gd name="connsiteX10" fmla="*/ 600146 w 804862"/>
              <a:gd name="connsiteY10" fmla="*/ 327547 h 4696016"/>
              <a:gd name="connsiteX11" fmla="*/ 572850 w 804862"/>
              <a:gd name="connsiteY11" fmla="*/ 361666 h 4696016"/>
              <a:gd name="connsiteX12" fmla="*/ 661560 w 804862"/>
              <a:gd name="connsiteY12" fmla="*/ 436729 h 4696016"/>
              <a:gd name="connsiteX13" fmla="*/ 572850 w 804862"/>
              <a:gd name="connsiteY13" fmla="*/ 443552 h 4696016"/>
              <a:gd name="connsiteX14" fmla="*/ 368134 w 804862"/>
              <a:gd name="connsiteY14" fmla="*/ 464024 h 4696016"/>
              <a:gd name="connsiteX15" fmla="*/ 374957 w 804862"/>
              <a:gd name="connsiteY15" fmla="*/ 491320 h 4696016"/>
              <a:gd name="connsiteX16" fmla="*/ 402253 w 804862"/>
              <a:gd name="connsiteY16" fmla="*/ 545911 h 4696016"/>
              <a:gd name="connsiteX17" fmla="*/ 559202 w 804862"/>
              <a:gd name="connsiteY17" fmla="*/ 580030 h 4696016"/>
              <a:gd name="connsiteX18" fmla="*/ 450020 w 804862"/>
              <a:gd name="connsiteY18" fmla="*/ 614149 h 4696016"/>
              <a:gd name="connsiteX19" fmla="*/ 402253 w 804862"/>
              <a:gd name="connsiteY19" fmla="*/ 668741 h 4696016"/>
              <a:gd name="connsiteX20" fmla="*/ 388605 w 804862"/>
              <a:gd name="connsiteY20" fmla="*/ 730155 h 4696016"/>
              <a:gd name="connsiteX21" fmla="*/ 531907 w 804862"/>
              <a:gd name="connsiteY21" fmla="*/ 805218 h 4696016"/>
              <a:gd name="connsiteX22" fmla="*/ 470492 w 804862"/>
              <a:gd name="connsiteY22" fmla="*/ 825690 h 4696016"/>
              <a:gd name="connsiteX23" fmla="*/ 702504 w 804862"/>
              <a:gd name="connsiteY23" fmla="*/ 887105 h 4696016"/>
              <a:gd name="connsiteX24" fmla="*/ 654737 w 804862"/>
              <a:gd name="connsiteY24" fmla="*/ 928048 h 4696016"/>
              <a:gd name="connsiteX25" fmla="*/ 804862 w 804862"/>
              <a:gd name="connsiteY25" fmla="*/ 989463 h 4696016"/>
              <a:gd name="connsiteX26" fmla="*/ 688856 w 804862"/>
              <a:gd name="connsiteY26" fmla="*/ 1016758 h 4696016"/>
              <a:gd name="connsiteX27" fmla="*/ 736623 w 804862"/>
              <a:gd name="connsiteY27" fmla="*/ 1057702 h 4696016"/>
              <a:gd name="connsiteX28" fmla="*/ 627441 w 804862"/>
              <a:gd name="connsiteY28" fmla="*/ 1091821 h 4696016"/>
              <a:gd name="connsiteX29" fmla="*/ 709328 w 804862"/>
              <a:gd name="connsiteY29" fmla="*/ 1132764 h 4696016"/>
              <a:gd name="connsiteX30" fmla="*/ 627441 w 804862"/>
              <a:gd name="connsiteY30" fmla="*/ 1153236 h 4696016"/>
              <a:gd name="connsiteX31" fmla="*/ 627441 w 804862"/>
              <a:gd name="connsiteY31" fmla="*/ 1153236 h 4696016"/>
              <a:gd name="connsiteX32" fmla="*/ 668384 w 804862"/>
              <a:gd name="connsiteY32" fmla="*/ 1269242 h 4696016"/>
              <a:gd name="connsiteX33" fmla="*/ 729799 w 804862"/>
              <a:gd name="connsiteY33" fmla="*/ 1296538 h 4696016"/>
              <a:gd name="connsiteX34" fmla="*/ 620617 w 804862"/>
              <a:gd name="connsiteY34" fmla="*/ 1337481 h 4696016"/>
              <a:gd name="connsiteX35" fmla="*/ 722975 w 804862"/>
              <a:gd name="connsiteY35" fmla="*/ 1412544 h 4696016"/>
              <a:gd name="connsiteX36" fmla="*/ 709328 w 804862"/>
              <a:gd name="connsiteY36" fmla="*/ 1439839 h 4696016"/>
              <a:gd name="connsiteX37" fmla="*/ 661560 w 804862"/>
              <a:gd name="connsiteY37" fmla="*/ 1508078 h 4696016"/>
              <a:gd name="connsiteX38" fmla="*/ 729799 w 804862"/>
              <a:gd name="connsiteY38" fmla="*/ 1535373 h 4696016"/>
              <a:gd name="connsiteX39" fmla="*/ 641089 w 804862"/>
              <a:gd name="connsiteY39" fmla="*/ 1562669 h 4696016"/>
              <a:gd name="connsiteX40" fmla="*/ 695680 w 804862"/>
              <a:gd name="connsiteY40" fmla="*/ 1596788 h 4696016"/>
              <a:gd name="connsiteX41" fmla="*/ 600146 w 804862"/>
              <a:gd name="connsiteY41" fmla="*/ 1617260 h 4696016"/>
              <a:gd name="connsiteX42" fmla="*/ 729799 w 804862"/>
              <a:gd name="connsiteY42" fmla="*/ 1658203 h 4696016"/>
              <a:gd name="connsiteX43" fmla="*/ 736623 w 804862"/>
              <a:gd name="connsiteY43" fmla="*/ 1705970 h 4696016"/>
              <a:gd name="connsiteX44" fmla="*/ 668384 w 804862"/>
              <a:gd name="connsiteY44" fmla="*/ 1849272 h 4696016"/>
              <a:gd name="connsiteX45" fmla="*/ 661560 w 804862"/>
              <a:gd name="connsiteY45" fmla="*/ 1890215 h 4696016"/>
              <a:gd name="connsiteX46" fmla="*/ 661560 w 804862"/>
              <a:gd name="connsiteY46" fmla="*/ 1903863 h 4696016"/>
              <a:gd name="connsiteX47" fmla="*/ 716151 w 804862"/>
              <a:gd name="connsiteY47" fmla="*/ 1944806 h 4696016"/>
              <a:gd name="connsiteX48" fmla="*/ 620617 w 804862"/>
              <a:gd name="connsiteY48" fmla="*/ 2006221 h 4696016"/>
              <a:gd name="connsiteX49" fmla="*/ 675208 w 804862"/>
              <a:gd name="connsiteY49" fmla="*/ 2074460 h 4696016"/>
              <a:gd name="connsiteX50" fmla="*/ 436372 w 804862"/>
              <a:gd name="connsiteY50" fmla="*/ 2122227 h 4696016"/>
              <a:gd name="connsiteX51" fmla="*/ 688856 w 804862"/>
              <a:gd name="connsiteY51" fmla="*/ 2169994 h 4696016"/>
              <a:gd name="connsiteX52" fmla="*/ 722975 w 804862"/>
              <a:gd name="connsiteY52" fmla="*/ 2190466 h 4696016"/>
              <a:gd name="connsiteX53" fmla="*/ 579674 w 804862"/>
              <a:gd name="connsiteY53" fmla="*/ 2251881 h 4696016"/>
              <a:gd name="connsiteX54" fmla="*/ 497787 w 804862"/>
              <a:gd name="connsiteY54" fmla="*/ 2279176 h 4696016"/>
              <a:gd name="connsiteX55" fmla="*/ 620617 w 804862"/>
              <a:gd name="connsiteY55" fmla="*/ 2333767 h 4696016"/>
              <a:gd name="connsiteX56" fmla="*/ 504611 w 804862"/>
              <a:gd name="connsiteY56" fmla="*/ 2395182 h 4696016"/>
              <a:gd name="connsiteX57" fmla="*/ 477316 w 804862"/>
              <a:gd name="connsiteY57" fmla="*/ 2436126 h 4696016"/>
              <a:gd name="connsiteX58" fmla="*/ 381781 w 804862"/>
              <a:gd name="connsiteY58" fmla="*/ 2442949 h 4696016"/>
              <a:gd name="connsiteX59" fmla="*/ 374957 w 804862"/>
              <a:gd name="connsiteY59" fmla="*/ 2504364 h 4696016"/>
              <a:gd name="connsiteX60" fmla="*/ 518259 w 804862"/>
              <a:gd name="connsiteY60" fmla="*/ 2545308 h 4696016"/>
              <a:gd name="connsiteX61" fmla="*/ 374957 w 804862"/>
              <a:gd name="connsiteY61" fmla="*/ 2668138 h 4696016"/>
              <a:gd name="connsiteX62" fmla="*/ 395429 w 804862"/>
              <a:gd name="connsiteY62" fmla="*/ 2729552 h 4696016"/>
              <a:gd name="connsiteX63" fmla="*/ 415901 w 804862"/>
              <a:gd name="connsiteY63" fmla="*/ 2770496 h 4696016"/>
              <a:gd name="connsiteX64" fmla="*/ 361310 w 804862"/>
              <a:gd name="connsiteY64" fmla="*/ 2818263 h 4696016"/>
              <a:gd name="connsiteX65" fmla="*/ 368134 w 804862"/>
              <a:gd name="connsiteY65" fmla="*/ 2900149 h 4696016"/>
              <a:gd name="connsiteX66" fmla="*/ 368134 w 804862"/>
              <a:gd name="connsiteY66" fmla="*/ 3022979 h 4696016"/>
              <a:gd name="connsiteX67" fmla="*/ 347662 w 804862"/>
              <a:gd name="connsiteY67" fmla="*/ 3022979 h 4696016"/>
              <a:gd name="connsiteX68" fmla="*/ 450020 w 804862"/>
              <a:gd name="connsiteY68" fmla="*/ 3098042 h 4696016"/>
              <a:gd name="connsiteX69" fmla="*/ 463668 w 804862"/>
              <a:gd name="connsiteY69" fmla="*/ 3145809 h 4696016"/>
              <a:gd name="connsiteX70" fmla="*/ 395429 w 804862"/>
              <a:gd name="connsiteY70" fmla="*/ 3193576 h 4696016"/>
              <a:gd name="connsiteX71" fmla="*/ 436372 w 804862"/>
              <a:gd name="connsiteY71" fmla="*/ 3241344 h 4696016"/>
              <a:gd name="connsiteX72" fmla="*/ 279423 w 804862"/>
              <a:gd name="connsiteY72" fmla="*/ 3254991 h 4696016"/>
              <a:gd name="connsiteX73" fmla="*/ 279423 w 804862"/>
              <a:gd name="connsiteY73" fmla="*/ 3254991 h 4696016"/>
              <a:gd name="connsiteX74" fmla="*/ 361310 w 804862"/>
              <a:gd name="connsiteY74" fmla="*/ 3295935 h 4696016"/>
              <a:gd name="connsiteX75" fmla="*/ 456844 w 804862"/>
              <a:gd name="connsiteY75" fmla="*/ 3330054 h 4696016"/>
              <a:gd name="connsiteX76" fmla="*/ 497787 w 804862"/>
              <a:gd name="connsiteY76" fmla="*/ 3384645 h 4696016"/>
              <a:gd name="connsiteX77" fmla="*/ 518259 w 804862"/>
              <a:gd name="connsiteY77" fmla="*/ 3391469 h 4696016"/>
              <a:gd name="connsiteX78" fmla="*/ 347662 w 804862"/>
              <a:gd name="connsiteY78" fmla="*/ 3411941 h 4696016"/>
              <a:gd name="connsiteX79" fmla="*/ 293071 w 804862"/>
              <a:gd name="connsiteY79" fmla="*/ 3459708 h 4696016"/>
              <a:gd name="connsiteX80" fmla="*/ 320366 w 804862"/>
              <a:gd name="connsiteY80" fmla="*/ 3507475 h 4696016"/>
              <a:gd name="connsiteX81" fmla="*/ 306719 w 804862"/>
              <a:gd name="connsiteY81" fmla="*/ 3562066 h 4696016"/>
              <a:gd name="connsiteX82" fmla="*/ 306719 w 804862"/>
              <a:gd name="connsiteY82" fmla="*/ 3562066 h 4696016"/>
              <a:gd name="connsiteX83" fmla="*/ 388605 w 804862"/>
              <a:gd name="connsiteY83" fmla="*/ 3630305 h 4696016"/>
              <a:gd name="connsiteX84" fmla="*/ 340838 w 804862"/>
              <a:gd name="connsiteY84" fmla="*/ 3671248 h 4696016"/>
              <a:gd name="connsiteX85" fmla="*/ 340838 w 804862"/>
              <a:gd name="connsiteY85" fmla="*/ 3759958 h 4696016"/>
              <a:gd name="connsiteX86" fmla="*/ 299895 w 804862"/>
              <a:gd name="connsiteY86" fmla="*/ 3794078 h 4696016"/>
              <a:gd name="connsiteX87" fmla="*/ 265775 w 804862"/>
              <a:gd name="connsiteY87" fmla="*/ 3807726 h 4696016"/>
              <a:gd name="connsiteX88" fmla="*/ 368134 w 804862"/>
              <a:gd name="connsiteY88" fmla="*/ 3882788 h 4696016"/>
              <a:gd name="connsiteX89" fmla="*/ 429549 w 804862"/>
              <a:gd name="connsiteY89" fmla="*/ 3957851 h 4696016"/>
              <a:gd name="connsiteX90" fmla="*/ 409077 w 804862"/>
              <a:gd name="connsiteY90" fmla="*/ 4019266 h 4696016"/>
              <a:gd name="connsiteX91" fmla="*/ 443196 w 804862"/>
              <a:gd name="connsiteY91" fmla="*/ 4053385 h 4696016"/>
              <a:gd name="connsiteX92" fmla="*/ 388605 w 804862"/>
              <a:gd name="connsiteY92" fmla="*/ 4087505 h 4696016"/>
              <a:gd name="connsiteX93" fmla="*/ 463668 w 804862"/>
              <a:gd name="connsiteY93" fmla="*/ 4121624 h 4696016"/>
              <a:gd name="connsiteX94" fmla="*/ 436372 w 804862"/>
              <a:gd name="connsiteY94" fmla="*/ 4169391 h 4696016"/>
              <a:gd name="connsiteX95" fmla="*/ 252128 w 804862"/>
              <a:gd name="connsiteY95" fmla="*/ 4223982 h 4696016"/>
              <a:gd name="connsiteX96" fmla="*/ 183889 w 804862"/>
              <a:gd name="connsiteY96" fmla="*/ 4244454 h 4696016"/>
              <a:gd name="connsiteX97" fmla="*/ 218008 w 804862"/>
              <a:gd name="connsiteY97" fmla="*/ 4333164 h 4696016"/>
              <a:gd name="connsiteX98" fmla="*/ 252128 w 804862"/>
              <a:gd name="connsiteY98" fmla="*/ 4401403 h 4696016"/>
              <a:gd name="connsiteX99" fmla="*/ 252128 w 804862"/>
              <a:gd name="connsiteY99" fmla="*/ 4435523 h 4696016"/>
              <a:gd name="connsiteX100" fmla="*/ 224832 w 804862"/>
              <a:gd name="connsiteY100" fmla="*/ 4476466 h 4696016"/>
              <a:gd name="connsiteX101" fmla="*/ 197537 w 804862"/>
              <a:gd name="connsiteY101" fmla="*/ 4503761 h 4696016"/>
              <a:gd name="connsiteX102" fmla="*/ 279423 w 804862"/>
              <a:gd name="connsiteY102" fmla="*/ 4551529 h 4696016"/>
              <a:gd name="connsiteX103" fmla="*/ 204360 w 804862"/>
              <a:gd name="connsiteY103" fmla="*/ 4592472 h 4696016"/>
              <a:gd name="connsiteX104" fmla="*/ 381781 w 804862"/>
              <a:gd name="connsiteY104" fmla="*/ 4619767 h 4696016"/>
              <a:gd name="connsiteX105" fmla="*/ 409077 w 804862"/>
              <a:gd name="connsiteY105" fmla="*/ 4653887 h 4696016"/>
              <a:gd name="connsiteX106" fmla="*/ 347662 w 804862"/>
              <a:gd name="connsiteY106" fmla="*/ 4688006 h 4696016"/>
              <a:gd name="connsiteX107" fmla="*/ 347662 w 804862"/>
              <a:gd name="connsiteY107" fmla="*/ 4688006 h 4696016"/>
              <a:gd name="connsiteX108" fmla="*/ 0 w 804862"/>
              <a:gd name="connsiteY108" fmla="*/ 4696016 h 4696016"/>
              <a:gd name="connsiteX0" fmla="*/ 16318 w 804862"/>
              <a:gd name="connsiteY0" fmla="*/ 0 h 4696016"/>
              <a:gd name="connsiteX1" fmla="*/ 664765 w 804862"/>
              <a:gd name="connsiteY1" fmla="*/ 4570 h 4696016"/>
              <a:gd name="connsiteX2" fmla="*/ 484140 w 804862"/>
              <a:gd name="connsiteY2" fmla="*/ 40944 h 4696016"/>
              <a:gd name="connsiteX3" fmla="*/ 634265 w 804862"/>
              <a:gd name="connsiteY3" fmla="*/ 88711 h 4696016"/>
              <a:gd name="connsiteX4" fmla="*/ 750271 w 804862"/>
              <a:gd name="connsiteY4" fmla="*/ 102358 h 4696016"/>
              <a:gd name="connsiteX5" fmla="*/ 579674 w 804862"/>
              <a:gd name="connsiteY5" fmla="*/ 136478 h 4696016"/>
              <a:gd name="connsiteX6" fmla="*/ 552378 w 804862"/>
              <a:gd name="connsiteY6" fmla="*/ 156949 h 4696016"/>
              <a:gd name="connsiteX7" fmla="*/ 477316 w 804862"/>
              <a:gd name="connsiteY7" fmla="*/ 191069 h 4696016"/>
              <a:gd name="connsiteX8" fmla="*/ 600146 w 804862"/>
              <a:gd name="connsiteY8" fmla="*/ 259308 h 4696016"/>
              <a:gd name="connsiteX9" fmla="*/ 668384 w 804862"/>
              <a:gd name="connsiteY9" fmla="*/ 272955 h 4696016"/>
              <a:gd name="connsiteX10" fmla="*/ 600146 w 804862"/>
              <a:gd name="connsiteY10" fmla="*/ 327547 h 4696016"/>
              <a:gd name="connsiteX11" fmla="*/ 572850 w 804862"/>
              <a:gd name="connsiteY11" fmla="*/ 361666 h 4696016"/>
              <a:gd name="connsiteX12" fmla="*/ 661560 w 804862"/>
              <a:gd name="connsiteY12" fmla="*/ 436729 h 4696016"/>
              <a:gd name="connsiteX13" fmla="*/ 572850 w 804862"/>
              <a:gd name="connsiteY13" fmla="*/ 443552 h 4696016"/>
              <a:gd name="connsiteX14" fmla="*/ 368134 w 804862"/>
              <a:gd name="connsiteY14" fmla="*/ 464024 h 4696016"/>
              <a:gd name="connsiteX15" fmla="*/ 374957 w 804862"/>
              <a:gd name="connsiteY15" fmla="*/ 491320 h 4696016"/>
              <a:gd name="connsiteX16" fmla="*/ 402253 w 804862"/>
              <a:gd name="connsiteY16" fmla="*/ 545911 h 4696016"/>
              <a:gd name="connsiteX17" fmla="*/ 559202 w 804862"/>
              <a:gd name="connsiteY17" fmla="*/ 580030 h 4696016"/>
              <a:gd name="connsiteX18" fmla="*/ 450020 w 804862"/>
              <a:gd name="connsiteY18" fmla="*/ 614149 h 4696016"/>
              <a:gd name="connsiteX19" fmla="*/ 402253 w 804862"/>
              <a:gd name="connsiteY19" fmla="*/ 668741 h 4696016"/>
              <a:gd name="connsiteX20" fmla="*/ 388605 w 804862"/>
              <a:gd name="connsiteY20" fmla="*/ 730155 h 4696016"/>
              <a:gd name="connsiteX21" fmla="*/ 531907 w 804862"/>
              <a:gd name="connsiteY21" fmla="*/ 805218 h 4696016"/>
              <a:gd name="connsiteX22" fmla="*/ 470492 w 804862"/>
              <a:gd name="connsiteY22" fmla="*/ 825690 h 4696016"/>
              <a:gd name="connsiteX23" fmla="*/ 702504 w 804862"/>
              <a:gd name="connsiteY23" fmla="*/ 887105 h 4696016"/>
              <a:gd name="connsiteX24" fmla="*/ 654737 w 804862"/>
              <a:gd name="connsiteY24" fmla="*/ 928048 h 4696016"/>
              <a:gd name="connsiteX25" fmla="*/ 804862 w 804862"/>
              <a:gd name="connsiteY25" fmla="*/ 989463 h 4696016"/>
              <a:gd name="connsiteX26" fmla="*/ 688856 w 804862"/>
              <a:gd name="connsiteY26" fmla="*/ 1016758 h 4696016"/>
              <a:gd name="connsiteX27" fmla="*/ 736623 w 804862"/>
              <a:gd name="connsiteY27" fmla="*/ 1057702 h 4696016"/>
              <a:gd name="connsiteX28" fmla="*/ 627441 w 804862"/>
              <a:gd name="connsiteY28" fmla="*/ 1091821 h 4696016"/>
              <a:gd name="connsiteX29" fmla="*/ 709328 w 804862"/>
              <a:gd name="connsiteY29" fmla="*/ 1132764 h 4696016"/>
              <a:gd name="connsiteX30" fmla="*/ 627441 w 804862"/>
              <a:gd name="connsiteY30" fmla="*/ 1153236 h 4696016"/>
              <a:gd name="connsiteX31" fmla="*/ 627441 w 804862"/>
              <a:gd name="connsiteY31" fmla="*/ 1153236 h 4696016"/>
              <a:gd name="connsiteX32" fmla="*/ 668384 w 804862"/>
              <a:gd name="connsiteY32" fmla="*/ 1269242 h 4696016"/>
              <a:gd name="connsiteX33" fmla="*/ 729799 w 804862"/>
              <a:gd name="connsiteY33" fmla="*/ 1296538 h 4696016"/>
              <a:gd name="connsiteX34" fmla="*/ 620617 w 804862"/>
              <a:gd name="connsiteY34" fmla="*/ 1337481 h 4696016"/>
              <a:gd name="connsiteX35" fmla="*/ 722975 w 804862"/>
              <a:gd name="connsiteY35" fmla="*/ 1412544 h 4696016"/>
              <a:gd name="connsiteX36" fmla="*/ 709328 w 804862"/>
              <a:gd name="connsiteY36" fmla="*/ 1439839 h 4696016"/>
              <a:gd name="connsiteX37" fmla="*/ 661560 w 804862"/>
              <a:gd name="connsiteY37" fmla="*/ 1508078 h 4696016"/>
              <a:gd name="connsiteX38" fmla="*/ 729799 w 804862"/>
              <a:gd name="connsiteY38" fmla="*/ 1535373 h 4696016"/>
              <a:gd name="connsiteX39" fmla="*/ 641089 w 804862"/>
              <a:gd name="connsiteY39" fmla="*/ 1562669 h 4696016"/>
              <a:gd name="connsiteX40" fmla="*/ 695680 w 804862"/>
              <a:gd name="connsiteY40" fmla="*/ 1596788 h 4696016"/>
              <a:gd name="connsiteX41" fmla="*/ 600146 w 804862"/>
              <a:gd name="connsiteY41" fmla="*/ 1617260 h 4696016"/>
              <a:gd name="connsiteX42" fmla="*/ 729799 w 804862"/>
              <a:gd name="connsiteY42" fmla="*/ 1658203 h 4696016"/>
              <a:gd name="connsiteX43" fmla="*/ 736623 w 804862"/>
              <a:gd name="connsiteY43" fmla="*/ 1705970 h 4696016"/>
              <a:gd name="connsiteX44" fmla="*/ 668384 w 804862"/>
              <a:gd name="connsiteY44" fmla="*/ 1849272 h 4696016"/>
              <a:gd name="connsiteX45" fmla="*/ 661560 w 804862"/>
              <a:gd name="connsiteY45" fmla="*/ 1890215 h 4696016"/>
              <a:gd name="connsiteX46" fmla="*/ 661560 w 804862"/>
              <a:gd name="connsiteY46" fmla="*/ 1903863 h 4696016"/>
              <a:gd name="connsiteX47" fmla="*/ 716151 w 804862"/>
              <a:gd name="connsiteY47" fmla="*/ 1944806 h 4696016"/>
              <a:gd name="connsiteX48" fmla="*/ 620617 w 804862"/>
              <a:gd name="connsiteY48" fmla="*/ 2006221 h 4696016"/>
              <a:gd name="connsiteX49" fmla="*/ 675208 w 804862"/>
              <a:gd name="connsiteY49" fmla="*/ 2074460 h 4696016"/>
              <a:gd name="connsiteX50" fmla="*/ 436372 w 804862"/>
              <a:gd name="connsiteY50" fmla="*/ 2122227 h 4696016"/>
              <a:gd name="connsiteX51" fmla="*/ 688856 w 804862"/>
              <a:gd name="connsiteY51" fmla="*/ 2169994 h 4696016"/>
              <a:gd name="connsiteX52" fmla="*/ 722975 w 804862"/>
              <a:gd name="connsiteY52" fmla="*/ 2190466 h 4696016"/>
              <a:gd name="connsiteX53" fmla="*/ 579674 w 804862"/>
              <a:gd name="connsiteY53" fmla="*/ 2251881 h 4696016"/>
              <a:gd name="connsiteX54" fmla="*/ 497787 w 804862"/>
              <a:gd name="connsiteY54" fmla="*/ 2279176 h 4696016"/>
              <a:gd name="connsiteX55" fmla="*/ 620617 w 804862"/>
              <a:gd name="connsiteY55" fmla="*/ 2333767 h 4696016"/>
              <a:gd name="connsiteX56" fmla="*/ 504611 w 804862"/>
              <a:gd name="connsiteY56" fmla="*/ 2395182 h 4696016"/>
              <a:gd name="connsiteX57" fmla="*/ 477316 w 804862"/>
              <a:gd name="connsiteY57" fmla="*/ 2436126 h 4696016"/>
              <a:gd name="connsiteX58" fmla="*/ 381781 w 804862"/>
              <a:gd name="connsiteY58" fmla="*/ 2442949 h 4696016"/>
              <a:gd name="connsiteX59" fmla="*/ 374957 w 804862"/>
              <a:gd name="connsiteY59" fmla="*/ 2504364 h 4696016"/>
              <a:gd name="connsiteX60" fmla="*/ 518259 w 804862"/>
              <a:gd name="connsiteY60" fmla="*/ 2545308 h 4696016"/>
              <a:gd name="connsiteX61" fmla="*/ 374957 w 804862"/>
              <a:gd name="connsiteY61" fmla="*/ 2668138 h 4696016"/>
              <a:gd name="connsiteX62" fmla="*/ 395429 w 804862"/>
              <a:gd name="connsiteY62" fmla="*/ 2729552 h 4696016"/>
              <a:gd name="connsiteX63" fmla="*/ 415901 w 804862"/>
              <a:gd name="connsiteY63" fmla="*/ 2770496 h 4696016"/>
              <a:gd name="connsiteX64" fmla="*/ 361310 w 804862"/>
              <a:gd name="connsiteY64" fmla="*/ 2818263 h 4696016"/>
              <a:gd name="connsiteX65" fmla="*/ 368134 w 804862"/>
              <a:gd name="connsiteY65" fmla="*/ 2900149 h 4696016"/>
              <a:gd name="connsiteX66" fmla="*/ 368134 w 804862"/>
              <a:gd name="connsiteY66" fmla="*/ 3022979 h 4696016"/>
              <a:gd name="connsiteX67" fmla="*/ 347662 w 804862"/>
              <a:gd name="connsiteY67" fmla="*/ 3022979 h 4696016"/>
              <a:gd name="connsiteX68" fmla="*/ 450020 w 804862"/>
              <a:gd name="connsiteY68" fmla="*/ 3098042 h 4696016"/>
              <a:gd name="connsiteX69" fmla="*/ 463668 w 804862"/>
              <a:gd name="connsiteY69" fmla="*/ 3145809 h 4696016"/>
              <a:gd name="connsiteX70" fmla="*/ 395429 w 804862"/>
              <a:gd name="connsiteY70" fmla="*/ 3193576 h 4696016"/>
              <a:gd name="connsiteX71" fmla="*/ 436372 w 804862"/>
              <a:gd name="connsiteY71" fmla="*/ 3241344 h 4696016"/>
              <a:gd name="connsiteX72" fmla="*/ 279423 w 804862"/>
              <a:gd name="connsiteY72" fmla="*/ 3254991 h 4696016"/>
              <a:gd name="connsiteX73" fmla="*/ 279423 w 804862"/>
              <a:gd name="connsiteY73" fmla="*/ 3254991 h 4696016"/>
              <a:gd name="connsiteX74" fmla="*/ 361310 w 804862"/>
              <a:gd name="connsiteY74" fmla="*/ 3295935 h 4696016"/>
              <a:gd name="connsiteX75" fmla="*/ 456844 w 804862"/>
              <a:gd name="connsiteY75" fmla="*/ 3330054 h 4696016"/>
              <a:gd name="connsiteX76" fmla="*/ 497787 w 804862"/>
              <a:gd name="connsiteY76" fmla="*/ 3384645 h 4696016"/>
              <a:gd name="connsiteX77" fmla="*/ 518259 w 804862"/>
              <a:gd name="connsiteY77" fmla="*/ 3391469 h 4696016"/>
              <a:gd name="connsiteX78" fmla="*/ 347662 w 804862"/>
              <a:gd name="connsiteY78" fmla="*/ 3411941 h 4696016"/>
              <a:gd name="connsiteX79" fmla="*/ 293071 w 804862"/>
              <a:gd name="connsiteY79" fmla="*/ 3459708 h 4696016"/>
              <a:gd name="connsiteX80" fmla="*/ 320366 w 804862"/>
              <a:gd name="connsiteY80" fmla="*/ 3507475 h 4696016"/>
              <a:gd name="connsiteX81" fmla="*/ 306719 w 804862"/>
              <a:gd name="connsiteY81" fmla="*/ 3562066 h 4696016"/>
              <a:gd name="connsiteX82" fmla="*/ 306719 w 804862"/>
              <a:gd name="connsiteY82" fmla="*/ 3562066 h 4696016"/>
              <a:gd name="connsiteX83" fmla="*/ 388605 w 804862"/>
              <a:gd name="connsiteY83" fmla="*/ 3630305 h 4696016"/>
              <a:gd name="connsiteX84" fmla="*/ 340838 w 804862"/>
              <a:gd name="connsiteY84" fmla="*/ 3671248 h 4696016"/>
              <a:gd name="connsiteX85" fmla="*/ 340838 w 804862"/>
              <a:gd name="connsiteY85" fmla="*/ 3759958 h 4696016"/>
              <a:gd name="connsiteX86" fmla="*/ 299895 w 804862"/>
              <a:gd name="connsiteY86" fmla="*/ 3794078 h 4696016"/>
              <a:gd name="connsiteX87" fmla="*/ 265775 w 804862"/>
              <a:gd name="connsiteY87" fmla="*/ 3807726 h 4696016"/>
              <a:gd name="connsiteX88" fmla="*/ 368134 w 804862"/>
              <a:gd name="connsiteY88" fmla="*/ 3882788 h 4696016"/>
              <a:gd name="connsiteX89" fmla="*/ 429549 w 804862"/>
              <a:gd name="connsiteY89" fmla="*/ 3957851 h 4696016"/>
              <a:gd name="connsiteX90" fmla="*/ 409077 w 804862"/>
              <a:gd name="connsiteY90" fmla="*/ 4019266 h 4696016"/>
              <a:gd name="connsiteX91" fmla="*/ 443196 w 804862"/>
              <a:gd name="connsiteY91" fmla="*/ 4053385 h 4696016"/>
              <a:gd name="connsiteX92" fmla="*/ 388605 w 804862"/>
              <a:gd name="connsiteY92" fmla="*/ 4087505 h 4696016"/>
              <a:gd name="connsiteX93" fmla="*/ 463668 w 804862"/>
              <a:gd name="connsiteY93" fmla="*/ 4121624 h 4696016"/>
              <a:gd name="connsiteX94" fmla="*/ 436372 w 804862"/>
              <a:gd name="connsiteY94" fmla="*/ 4169391 h 4696016"/>
              <a:gd name="connsiteX95" fmla="*/ 252128 w 804862"/>
              <a:gd name="connsiteY95" fmla="*/ 4223982 h 4696016"/>
              <a:gd name="connsiteX96" fmla="*/ 183889 w 804862"/>
              <a:gd name="connsiteY96" fmla="*/ 4244454 h 4696016"/>
              <a:gd name="connsiteX97" fmla="*/ 218008 w 804862"/>
              <a:gd name="connsiteY97" fmla="*/ 4333164 h 4696016"/>
              <a:gd name="connsiteX98" fmla="*/ 252128 w 804862"/>
              <a:gd name="connsiteY98" fmla="*/ 4401403 h 4696016"/>
              <a:gd name="connsiteX99" fmla="*/ 252128 w 804862"/>
              <a:gd name="connsiteY99" fmla="*/ 4435523 h 4696016"/>
              <a:gd name="connsiteX100" fmla="*/ 224832 w 804862"/>
              <a:gd name="connsiteY100" fmla="*/ 4476466 h 4696016"/>
              <a:gd name="connsiteX101" fmla="*/ 197537 w 804862"/>
              <a:gd name="connsiteY101" fmla="*/ 4503761 h 4696016"/>
              <a:gd name="connsiteX102" fmla="*/ 279423 w 804862"/>
              <a:gd name="connsiteY102" fmla="*/ 4551529 h 4696016"/>
              <a:gd name="connsiteX103" fmla="*/ 204360 w 804862"/>
              <a:gd name="connsiteY103" fmla="*/ 4592472 h 4696016"/>
              <a:gd name="connsiteX104" fmla="*/ 381781 w 804862"/>
              <a:gd name="connsiteY104" fmla="*/ 4619767 h 4696016"/>
              <a:gd name="connsiteX105" fmla="*/ 409077 w 804862"/>
              <a:gd name="connsiteY105" fmla="*/ 4653887 h 4696016"/>
              <a:gd name="connsiteX106" fmla="*/ 347662 w 804862"/>
              <a:gd name="connsiteY106" fmla="*/ 4688006 h 4696016"/>
              <a:gd name="connsiteX107" fmla="*/ 307906 w 804862"/>
              <a:gd name="connsiteY107" fmla="*/ 4695958 h 4696016"/>
              <a:gd name="connsiteX108" fmla="*/ 0 w 804862"/>
              <a:gd name="connsiteY108" fmla="*/ 4696016 h 469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804862" h="4696016">
                <a:moveTo>
                  <a:pt x="16318" y="0"/>
                </a:moveTo>
                <a:lnTo>
                  <a:pt x="664765" y="4570"/>
                </a:lnTo>
                <a:lnTo>
                  <a:pt x="484140" y="40944"/>
                </a:lnTo>
                <a:lnTo>
                  <a:pt x="634265" y="88711"/>
                </a:lnTo>
                <a:lnTo>
                  <a:pt x="750271" y="102358"/>
                </a:lnTo>
                <a:lnTo>
                  <a:pt x="579674" y="136478"/>
                </a:lnTo>
                <a:lnTo>
                  <a:pt x="552378" y="156949"/>
                </a:lnTo>
                <a:lnTo>
                  <a:pt x="477316" y="191069"/>
                </a:lnTo>
                <a:lnTo>
                  <a:pt x="600146" y="259308"/>
                </a:lnTo>
                <a:lnTo>
                  <a:pt x="668384" y="272955"/>
                </a:lnTo>
                <a:lnTo>
                  <a:pt x="600146" y="327547"/>
                </a:lnTo>
                <a:lnTo>
                  <a:pt x="572850" y="361666"/>
                </a:lnTo>
                <a:lnTo>
                  <a:pt x="661560" y="436729"/>
                </a:lnTo>
                <a:lnTo>
                  <a:pt x="572850" y="443552"/>
                </a:lnTo>
                <a:lnTo>
                  <a:pt x="368134" y="464024"/>
                </a:lnTo>
                <a:lnTo>
                  <a:pt x="374957" y="491320"/>
                </a:lnTo>
                <a:lnTo>
                  <a:pt x="402253" y="545911"/>
                </a:lnTo>
                <a:lnTo>
                  <a:pt x="559202" y="580030"/>
                </a:lnTo>
                <a:lnTo>
                  <a:pt x="450020" y="614149"/>
                </a:lnTo>
                <a:lnTo>
                  <a:pt x="402253" y="668741"/>
                </a:lnTo>
                <a:lnTo>
                  <a:pt x="388605" y="730155"/>
                </a:lnTo>
                <a:lnTo>
                  <a:pt x="531907" y="805218"/>
                </a:lnTo>
                <a:lnTo>
                  <a:pt x="470492" y="825690"/>
                </a:lnTo>
                <a:lnTo>
                  <a:pt x="702504" y="887105"/>
                </a:lnTo>
                <a:lnTo>
                  <a:pt x="654737" y="928048"/>
                </a:lnTo>
                <a:lnTo>
                  <a:pt x="804862" y="989463"/>
                </a:lnTo>
                <a:lnTo>
                  <a:pt x="688856" y="1016758"/>
                </a:lnTo>
                <a:lnTo>
                  <a:pt x="736623" y="1057702"/>
                </a:lnTo>
                <a:lnTo>
                  <a:pt x="627441" y="1091821"/>
                </a:lnTo>
                <a:lnTo>
                  <a:pt x="709328" y="1132764"/>
                </a:lnTo>
                <a:lnTo>
                  <a:pt x="627441" y="1153236"/>
                </a:lnTo>
                <a:lnTo>
                  <a:pt x="627441" y="1153236"/>
                </a:lnTo>
                <a:lnTo>
                  <a:pt x="668384" y="1269242"/>
                </a:lnTo>
                <a:lnTo>
                  <a:pt x="729799" y="1296538"/>
                </a:lnTo>
                <a:lnTo>
                  <a:pt x="620617" y="1337481"/>
                </a:lnTo>
                <a:lnTo>
                  <a:pt x="722975" y="1412544"/>
                </a:lnTo>
                <a:lnTo>
                  <a:pt x="709328" y="1439839"/>
                </a:lnTo>
                <a:lnTo>
                  <a:pt x="661560" y="1508078"/>
                </a:lnTo>
                <a:lnTo>
                  <a:pt x="729799" y="1535373"/>
                </a:lnTo>
                <a:lnTo>
                  <a:pt x="641089" y="1562669"/>
                </a:lnTo>
                <a:lnTo>
                  <a:pt x="695680" y="1596788"/>
                </a:lnTo>
                <a:lnTo>
                  <a:pt x="600146" y="1617260"/>
                </a:lnTo>
                <a:lnTo>
                  <a:pt x="729799" y="1658203"/>
                </a:lnTo>
                <a:lnTo>
                  <a:pt x="736623" y="1705970"/>
                </a:lnTo>
                <a:lnTo>
                  <a:pt x="668384" y="1849272"/>
                </a:lnTo>
                <a:lnTo>
                  <a:pt x="661560" y="1890215"/>
                </a:lnTo>
                <a:lnTo>
                  <a:pt x="661560" y="1903863"/>
                </a:lnTo>
                <a:lnTo>
                  <a:pt x="716151" y="1944806"/>
                </a:lnTo>
                <a:lnTo>
                  <a:pt x="620617" y="2006221"/>
                </a:lnTo>
                <a:lnTo>
                  <a:pt x="675208" y="2074460"/>
                </a:lnTo>
                <a:lnTo>
                  <a:pt x="436372" y="2122227"/>
                </a:lnTo>
                <a:lnTo>
                  <a:pt x="688856" y="2169994"/>
                </a:lnTo>
                <a:lnTo>
                  <a:pt x="722975" y="2190466"/>
                </a:lnTo>
                <a:lnTo>
                  <a:pt x="579674" y="2251881"/>
                </a:lnTo>
                <a:lnTo>
                  <a:pt x="497787" y="2279176"/>
                </a:lnTo>
                <a:lnTo>
                  <a:pt x="620617" y="2333767"/>
                </a:lnTo>
                <a:lnTo>
                  <a:pt x="504611" y="2395182"/>
                </a:lnTo>
                <a:lnTo>
                  <a:pt x="477316" y="2436126"/>
                </a:lnTo>
                <a:lnTo>
                  <a:pt x="381781" y="2442949"/>
                </a:lnTo>
                <a:lnTo>
                  <a:pt x="374957" y="2504364"/>
                </a:lnTo>
                <a:lnTo>
                  <a:pt x="518259" y="2545308"/>
                </a:lnTo>
                <a:lnTo>
                  <a:pt x="374957" y="2668138"/>
                </a:lnTo>
                <a:lnTo>
                  <a:pt x="395429" y="2729552"/>
                </a:lnTo>
                <a:lnTo>
                  <a:pt x="415901" y="2770496"/>
                </a:lnTo>
                <a:lnTo>
                  <a:pt x="361310" y="2818263"/>
                </a:lnTo>
                <a:lnTo>
                  <a:pt x="368134" y="2900149"/>
                </a:lnTo>
                <a:lnTo>
                  <a:pt x="368134" y="3022979"/>
                </a:lnTo>
                <a:lnTo>
                  <a:pt x="347662" y="3022979"/>
                </a:lnTo>
                <a:lnTo>
                  <a:pt x="450020" y="3098042"/>
                </a:lnTo>
                <a:lnTo>
                  <a:pt x="463668" y="3145809"/>
                </a:lnTo>
                <a:lnTo>
                  <a:pt x="395429" y="3193576"/>
                </a:lnTo>
                <a:lnTo>
                  <a:pt x="436372" y="3241344"/>
                </a:lnTo>
                <a:lnTo>
                  <a:pt x="279423" y="3254991"/>
                </a:lnTo>
                <a:lnTo>
                  <a:pt x="279423" y="3254991"/>
                </a:lnTo>
                <a:lnTo>
                  <a:pt x="361310" y="3295935"/>
                </a:lnTo>
                <a:lnTo>
                  <a:pt x="456844" y="3330054"/>
                </a:lnTo>
                <a:lnTo>
                  <a:pt x="497787" y="3384645"/>
                </a:lnTo>
                <a:lnTo>
                  <a:pt x="518259" y="3391469"/>
                </a:lnTo>
                <a:lnTo>
                  <a:pt x="347662" y="3411941"/>
                </a:lnTo>
                <a:lnTo>
                  <a:pt x="293071" y="3459708"/>
                </a:lnTo>
                <a:lnTo>
                  <a:pt x="320366" y="3507475"/>
                </a:lnTo>
                <a:lnTo>
                  <a:pt x="306719" y="3562066"/>
                </a:lnTo>
                <a:lnTo>
                  <a:pt x="306719" y="3562066"/>
                </a:lnTo>
                <a:lnTo>
                  <a:pt x="388605" y="3630305"/>
                </a:lnTo>
                <a:lnTo>
                  <a:pt x="340838" y="3671248"/>
                </a:lnTo>
                <a:lnTo>
                  <a:pt x="340838" y="3759958"/>
                </a:lnTo>
                <a:lnTo>
                  <a:pt x="299895" y="3794078"/>
                </a:lnTo>
                <a:lnTo>
                  <a:pt x="265775" y="3807726"/>
                </a:lnTo>
                <a:lnTo>
                  <a:pt x="368134" y="3882788"/>
                </a:lnTo>
                <a:lnTo>
                  <a:pt x="429549" y="3957851"/>
                </a:lnTo>
                <a:lnTo>
                  <a:pt x="409077" y="4019266"/>
                </a:lnTo>
                <a:lnTo>
                  <a:pt x="443196" y="4053385"/>
                </a:lnTo>
                <a:lnTo>
                  <a:pt x="388605" y="4087505"/>
                </a:lnTo>
                <a:lnTo>
                  <a:pt x="463668" y="4121624"/>
                </a:lnTo>
                <a:lnTo>
                  <a:pt x="436372" y="4169391"/>
                </a:lnTo>
                <a:lnTo>
                  <a:pt x="252128" y="4223982"/>
                </a:lnTo>
                <a:lnTo>
                  <a:pt x="183889" y="4244454"/>
                </a:lnTo>
                <a:lnTo>
                  <a:pt x="218008" y="4333164"/>
                </a:lnTo>
                <a:lnTo>
                  <a:pt x="252128" y="4401403"/>
                </a:lnTo>
                <a:lnTo>
                  <a:pt x="252128" y="4435523"/>
                </a:lnTo>
                <a:lnTo>
                  <a:pt x="224832" y="4476466"/>
                </a:lnTo>
                <a:lnTo>
                  <a:pt x="197537" y="4503761"/>
                </a:lnTo>
                <a:lnTo>
                  <a:pt x="279423" y="4551529"/>
                </a:lnTo>
                <a:lnTo>
                  <a:pt x="204360" y="4592472"/>
                </a:lnTo>
                <a:lnTo>
                  <a:pt x="381781" y="4619767"/>
                </a:lnTo>
                <a:lnTo>
                  <a:pt x="409077" y="4653887"/>
                </a:lnTo>
                <a:lnTo>
                  <a:pt x="347662" y="4688006"/>
                </a:lnTo>
                <a:lnTo>
                  <a:pt x="307906" y="4695958"/>
                </a:lnTo>
                <a:lnTo>
                  <a:pt x="0" y="4696016"/>
                </a:lnTo>
              </a:path>
            </a:pathLst>
          </a:custGeom>
          <a:solidFill>
            <a:schemeClr val="accent2">
              <a:lumMod val="40000"/>
              <a:lumOff val="60000"/>
              <a:alpha val="60000"/>
            </a:schemeClr>
          </a:solidFill>
          <a:ln>
            <a:solidFill>
              <a:srgbClr val="00B0F0">
                <a:alpha val="80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3738034" y="3227942"/>
            <a:ext cx="492443" cy="3624550"/>
            <a:chOff x="3738034" y="3227942"/>
            <a:chExt cx="492443" cy="3624550"/>
          </a:xfrm>
          <a:effectLst>
            <a:glow rad="63500">
              <a:schemeClr val="accent1">
                <a:satMod val="175000"/>
                <a:alpha val="40000"/>
              </a:schemeClr>
            </a:glow>
          </a:effectLst>
        </p:grpSpPr>
        <p:sp>
          <p:nvSpPr>
            <p:cNvPr id="54" name="Freeform 53"/>
            <p:cNvSpPr/>
            <p:nvPr/>
          </p:nvSpPr>
          <p:spPr>
            <a:xfrm>
              <a:off x="3784294" y="3227942"/>
              <a:ext cx="446183" cy="2633031"/>
            </a:xfrm>
            <a:custGeom>
              <a:avLst/>
              <a:gdLst>
                <a:gd name="connsiteX0" fmla="*/ 82626 w 446183"/>
                <a:gd name="connsiteY0" fmla="*/ 0 h 2633031"/>
                <a:gd name="connsiteX1" fmla="*/ 33051 w 446183"/>
                <a:gd name="connsiteY1" fmla="*/ 38559 h 2633031"/>
                <a:gd name="connsiteX2" fmla="*/ 220337 w 446183"/>
                <a:gd name="connsiteY2" fmla="*/ 66101 h 2633031"/>
                <a:gd name="connsiteX3" fmla="*/ 214829 w 446183"/>
                <a:gd name="connsiteY3" fmla="*/ 99152 h 2633031"/>
                <a:gd name="connsiteX4" fmla="*/ 280930 w 446183"/>
                <a:gd name="connsiteY4" fmla="*/ 126694 h 2633031"/>
                <a:gd name="connsiteX5" fmla="*/ 324998 w 446183"/>
                <a:gd name="connsiteY5" fmla="*/ 181778 h 2633031"/>
                <a:gd name="connsiteX6" fmla="*/ 446183 w 446183"/>
                <a:gd name="connsiteY6" fmla="*/ 192795 h 2633031"/>
                <a:gd name="connsiteX7" fmla="*/ 203812 w 446183"/>
                <a:gd name="connsiteY7" fmla="*/ 225846 h 2633031"/>
                <a:gd name="connsiteX8" fmla="*/ 330506 w 446183"/>
                <a:gd name="connsiteY8" fmla="*/ 258897 h 2633031"/>
                <a:gd name="connsiteX9" fmla="*/ 242371 w 446183"/>
                <a:gd name="connsiteY9" fmla="*/ 275422 h 2633031"/>
                <a:gd name="connsiteX10" fmla="*/ 209320 w 446183"/>
                <a:gd name="connsiteY10" fmla="*/ 308472 h 2633031"/>
                <a:gd name="connsiteX11" fmla="*/ 247879 w 446183"/>
                <a:gd name="connsiteY11" fmla="*/ 324998 h 2633031"/>
                <a:gd name="connsiteX12" fmla="*/ 187287 w 446183"/>
                <a:gd name="connsiteY12" fmla="*/ 352540 h 2633031"/>
                <a:gd name="connsiteX13" fmla="*/ 247879 w 446183"/>
                <a:gd name="connsiteY13" fmla="*/ 374574 h 2633031"/>
                <a:gd name="connsiteX14" fmla="*/ 209320 w 446183"/>
                <a:gd name="connsiteY14" fmla="*/ 396607 h 2633031"/>
                <a:gd name="connsiteX15" fmla="*/ 214829 w 446183"/>
                <a:gd name="connsiteY15" fmla="*/ 429658 h 2633031"/>
                <a:gd name="connsiteX16" fmla="*/ 187287 w 446183"/>
                <a:gd name="connsiteY16" fmla="*/ 462709 h 2633031"/>
                <a:gd name="connsiteX17" fmla="*/ 192795 w 446183"/>
                <a:gd name="connsiteY17" fmla="*/ 484742 h 2633031"/>
                <a:gd name="connsiteX18" fmla="*/ 209320 w 446183"/>
                <a:gd name="connsiteY18" fmla="*/ 523301 h 2633031"/>
                <a:gd name="connsiteX19" fmla="*/ 446183 w 446183"/>
                <a:gd name="connsiteY19" fmla="*/ 567369 h 2633031"/>
                <a:gd name="connsiteX20" fmla="*/ 88135 w 446183"/>
                <a:gd name="connsiteY20" fmla="*/ 600419 h 2633031"/>
                <a:gd name="connsiteX21" fmla="*/ 93643 w 446183"/>
                <a:gd name="connsiteY21" fmla="*/ 611436 h 2633031"/>
                <a:gd name="connsiteX22" fmla="*/ 148728 w 446183"/>
                <a:gd name="connsiteY22" fmla="*/ 661012 h 2633031"/>
                <a:gd name="connsiteX23" fmla="*/ 192795 w 446183"/>
                <a:gd name="connsiteY23" fmla="*/ 699571 h 2633031"/>
                <a:gd name="connsiteX24" fmla="*/ 214829 w 446183"/>
                <a:gd name="connsiteY24" fmla="*/ 732622 h 2633031"/>
                <a:gd name="connsiteX25" fmla="*/ 154236 w 446183"/>
                <a:gd name="connsiteY25" fmla="*/ 776689 h 2633031"/>
                <a:gd name="connsiteX26" fmla="*/ 214829 w 446183"/>
                <a:gd name="connsiteY26" fmla="*/ 820757 h 2633031"/>
                <a:gd name="connsiteX27" fmla="*/ 231354 w 446183"/>
                <a:gd name="connsiteY27" fmla="*/ 848299 h 2633031"/>
                <a:gd name="connsiteX28" fmla="*/ 203812 w 446183"/>
                <a:gd name="connsiteY28" fmla="*/ 875841 h 2633031"/>
                <a:gd name="connsiteX29" fmla="*/ 231354 w 446183"/>
                <a:gd name="connsiteY29" fmla="*/ 897875 h 2633031"/>
                <a:gd name="connsiteX30" fmla="*/ 159745 w 446183"/>
                <a:gd name="connsiteY30" fmla="*/ 941942 h 2633031"/>
                <a:gd name="connsiteX31" fmla="*/ 258896 w 446183"/>
                <a:gd name="connsiteY31" fmla="*/ 974993 h 2633031"/>
                <a:gd name="connsiteX32" fmla="*/ 242371 w 446183"/>
                <a:gd name="connsiteY32" fmla="*/ 1008044 h 2633031"/>
                <a:gd name="connsiteX33" fmla="*/ 336014 w 446183"/>
                <a:gd name="connsiteY33" fmla="*/ 1041094 h 2633031"/>
                <a:gd name="connsiteX34" fmla="*/ 132202 w 446183"/>
                <a:gd name="connsiteY34" fmla="*/ 1096178 h 2633031"/>
                <a:gd name="connsiteX35" fmla="*/ 132202 w 446183"/>
                <a:gd name="connsiteY35" fmla="*/ 1156771 h 2633031"/>
                <a:gd name="connsiteX36" fmla="*/ 159745 w 446183"/>
                <a:gd name="connsiteY36" fmla="*/ 1195330 h 2633031"/>
                <a:gd name="connsiteX37" fmla="*/ 154236 w 446183"/>
                <a:gd name="connsiteY37" fmla="*/ 1233889 h 2633031"/>
                <a:gd name="connsiteX38" fmla="*/ 181778 w 446183"/>
                <a:gd name="connsiteY38" fmla="*/ 1272448 h 2633031"/>
                <a:gd name="connsiteX39" fmla="*/ 203812 w 446183"/>
                <a:gd name="connsiteY39" fmla="*/ 1299991 h 2633031"/>
                <a:gd name="connsiteX40" fmla="*/ 203812 w 446183"/>
                <a:gd name="connsiteY40" fmla="*/ 1299991 h 2633031"/>
                <a:gd name="connsiteX41" fmla="*/ 380082 w 446183"/>
                <a:gd name="connsiteY41" fmla="*/ 1338550 h 2633031"/>
                <a:gd name="connsiteX42" fmla="*/ 115677 w 446183"/>
                <a:gd name="connsiteY42" fmla="*/ 1360583 h 2633031"/>
                <a:gd name="connsiteX43" fmla="*/ 93643 w 446183"/>
                <a:gd name="connsiteY43" fmla="*/ 1432193 h 2633031"/>
                <a:gd name="connsiteX44" fmla="*/ 148728 w 446183"/>
                <a:gd name="connsiteY44" fmla="*/ 1448718 h 2633031"/>
                <a:gd name="connsiteX45" fmla="*/ 99152 w 446183"/>
                <a:gd name="connsiteY45" fmla="*/ 1531345 h 2633031"/>
                <a:gd name="connsiteX46" fmla="*/ 33051 w 446183"/>
                <a:gd name="connsiteY46" fmla="*/ 1580921 h 2633031"/>
                <a:gd name="connsiteX47" fmla="*/ 126694 w 446183"/>
                <a:gd name="connsiteY47" fmla="*/ 1608463 h 2633031"/>
                <a:gd name="connsiteX48" fmla="*/ 154236 w 446183"/>
                <a:gd name="connsiteY48" fmla="*/ 1641513 h 2633031"/>
                <a:gd name="connsiteX49" fmla="*/ 55084 w 446183"/>
                <a:gd name="connsiteY49" fmla="*/ 1691089 h 2633031"/>
                <a:gd name="connsiteX50" fmla="*/ 132202 w 446183"/>
                <a:gd name="connsiteY50" fmla="*/ 1707615 h 2633031"/>
                <a:gd name="connsiteX51" fmla="*/ 66101 w 446183"/>
                <a:gd name="connsiteY51" fmla="*/ 1740665 h 2633031"/>
                <a:gd name="connsiteX52" fmla="*/ 55084 w 446183"/>
                <a:gd name="connsiteY52" fmla="*/ 1773716 h 2633031"/>
                <a:gd name="connsiteX53" fmla="*/ 121186 w 446183"/>
                <a:gd name="connsiteY53" fmla="*/ 1823292 h 2633031"/>
                <a:gd name="connsiteX54" fmla="*/ 49576 w 446183"/>
                <a:gd name="connsiteY54" fmla="*/ 1872868 h 2633031"/>
                <a:gd name="connsiteX55" fmla="*/ 38559 w 446183"/>
                <a:gd name="connsiteY55" fmla="*/ 1911427 h 2633031"/>
                <a:gd name="connsiteX56" fmla="*/ 132202 w 446183"/>
                <a:gd name="connsiteY56" fmla="*/ 1961003 h 2633031"/>
                <a:gd name="connsiteX57" fmla="*/ 159745 w 446183"/>
                <a:gd name="connsiteY57" fmla="*/ 1994053 h 2633031"/>
                <a:gd name="connsiteX58" fmla="*/ 71610 w 446183"/>
                <a:gd name="connsiteY58" fmla="*/ 2021595 h 2633031"/>
                <a:gd name="connsiteX59" fmla="*/ 49576 w 446183"/>
                <a:gd name="connsiteY59" fmla="*/ 2043629 h 2633031"/>
                <a:gd name="connsiteX60" fmla="*/ 77118 w 446183"/>
                <a:gd name="connsiteY60" fmla="*/ 2065663 h 2633031"/>
                <a:gd name="connsiteX61" fmla="*/ 33051 w 446183"/>
                <a:gd name="connsiteY61" fmla="*/ 2098713 h 2633031"/>
                <a:gd name="connsiteX62" fmla="*/ 44067 w 446183"/>
                <a:gd name="connsiteY62" fmla="*/ 2175831 h 2633031"/>
                <a:gd name="connsiteX63" fmla="*/ 49576 w 446183"/>
                <a:gd name="connsiteY63" fmla="*/ 2192357 h 2633031"/>
                <a:gd name="connsiteX64" fmla="*/ 126694 w 446183"/>
                <a:gd name="connsiteY64" fmla="*/ 2230916 h 2633031"/>
                <a:gd name="connsiteX65" fmla="*/ 38559 w 446183"/>
                <a:gd name="connsiteY65" fmla="*/ 2263966 h 2633031"/>
                <a:gd name="connsiteX66" fmla="*/ 66101 w 446183"/>
                <a:gd name="connsiteY66" fmla="*/ 2302525 h 2633031"/>
                <a:gd name="connsiteX67" fmla="*/ 60593 w 446183"/>
                <a:gd name="connsiteY67" fmla="*/ 2346593 h 2633031"/>
                <a:gd name="connsiteX68" fmla="*/ 77118 w 446183"/>
                <a:gd name="connsiteY68" fmla="*/ 2401677 h 2633031"/>
                <a:gd name="connsiteX69" fmla="*/ 49576 w 446183"/>
                <a:gd name="connsiteY69" fmla="*/ 2451253 h 2633031"/>
                <a:gd name="connsiteX70" fmla="*/ 44067 w 446183"/>
                <a:gd name="connsiteY70" fmla="*/ 2484304 h 2633031"/>
                <a:gd name="connsiteX71" fmla="*/ 38559 w 446183"/>
                <a:gd name="connsiteY71" fmla="*/ 2528371 h 2633031"/>
                <a:gd name="connsiteX72" fmla="*/ 77118 w 446183"/>
                <a:gd name="connsiteY72" fmla="*/ 2561422 h 2633031"/>
                <a:gd name="connsiteX73" fmla="*/ 0 w 446183"/>
                <a:gd name="connsiteY73" fmla="*/ 2594472 h 2633031"/>
                <a:gd name="connsiteX74" fmla="*/ 22034 w 446183"/>
                <a:gd name="connsiteY74" fmla="*/ 2627523 h 2633031"/>
                <a:gd name="connsiteX75" fmla="*/ 22034 w 446183"/>
                <a:gd name="connsiteY75" fmla="*/ 2633031 h 263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46183" h="2633031">
                  <a:moveTo>
                    <a:pt x="82626" y="0"/>
                  </a:moveTo>
                  <a:lnTo>
                    <a:pt x="33051" y="38559"/>
                  </a:lnTo>
                  <a:lnTo>
                    <a:pt x="220337" y="66101"/>
                  </a:lnTo>
                  <a:lnTo>
                    <a:pt x="214829" y="99152"/>
                  </a:lnTo>
                  <a:lnTo>
                    <a:pt x="280930" y="126694"/>
                  </a:lnTo>
                  <a:lnTo>
                    <a:pt x="324998" y="181778"/>
                  </a:lnTo>
                  <a:lnTo>
                    <a:pt x="446183" y="192795"/>
                  </a:lnTo>
                  <a:lnTo>
                    <a:pt x="203812" y="225846"/>
                  </a:lnTo>
                  <a:lnTo>
                    <a:pt x="330506" y="258897"/>
                  </a:lnTo>
                  <a:lnTo>
                    <a:pt x="242371" y="275422"/>
                  </a:lnTo>
                  <a:lnTo>
                    <a:pt x="209320" y="308472"/>
                  </a:lnTo>
                  <a:lnTo>
                    <a:pt x="247879" y="324998"/>
                  </a:lnTo>
                  <a:lnTo>
                    <a:pt x="187287" y="352540"/>
                  </a:lnTo>
                  <a:lnTo>
                    <a:pt x="247879" y="374574"/>
                  </a:lnTo>
                  <a:lnTo>
                    <a:pt x="209320" y="396607"/>
                  </a:lnTo>
                  <a:lnTo>
                    <a:pt x="214829" y="429658"/>
                  </a:lnTo>
                  <a:lnTo>
                    <a:pt x="187287" y="462709"/>
                  </a:lnTo>
                  <a:lnTo>
                    <a:pt x="192795" y="484742"/>
                  </a:lnTo>
                  <a:lnTo>
                    <a:pt x="209320" y="523301"/>
                  </a:lnTo>
                  <a:lnTo>
                    <a:pt x="446183" y="567369"/>
                  </a:lnTo>
                  <a:lnTo>
                    <a:pt x="88135" y="600419"/>
                  </a:lnTo>
                  <a:lnTo>
                    <a:pt x="93643" y="611436"/>
                  </a:lnTo>
                  <a:lnTo>
                    <a:pt x="148728" y="661012"/>
                  </a:lnTo>
                  <a:lnTo>
                    <a:pt x="192795" y="699571"/>
                  </a:lnTo>
                  <a:lnTo>
                    <a:pt x="214829" y="732622"/>
                  </a:lnTo>
                  <a:lnTo>
                    <a:pt x="154236" y="776689"/>
                  </a:lnTo>
                  <a:lnTo>
                    <a:pt x="214829" y="820757"/>
                  </a:lnTo>
                  <a:lnTo>
                    <a:pt x="231354" y="848299"/>
                  </a:lnTo>
                  <a:lnTo>
                    <a:pt x="203812" y="875841"/>
                  </a:lnTo>
                  <a:lnTo>
                    <a:pt x="231354" y="897875"/>
                  </a:lnTo>
                  <a:lnTo>
                    <a:pt x="159745" y="941942"/>
                  </a:lnTo>
                  <a:lnTo>
                    <a:pt x="258896" y="974993"/>
                  </a:lnTo>
                  <a:lnTo>
                    <a:pt x="242371" y="1008044"/>
                  </a:lnTo>
                  <a:lnTo>
                    <a:pt x="336014" y="1041094"/>
                  </a:lnTo>
                  <a:lnTo>
                    <a:pt x="132202" y="1096178"/>
                  </a:lnTo>
                  <a:lnTo>
                    <a:pt x="132202" y="1156771"/>
                  </a:lnTo>
                  <a:lnTo>
                    <a:pt x="159745" y="1195330"/>
                  </a:lnTo>
                  <a:lnTo>
                    <a:pt x="154236" y="1233889"/>
                  </a:lnTo>
                  <a:lnTo>
                    <a:pt x="181778" y="1272448"/>
                  </a:lnTo>
                  <a:lnTo>
                    <a:pt x="203812" y="1299991"/>
                  </a:lnTo>
                  <a:lnTo>
                    <a:pt x="203812" y="1299991"/>
                  </a:lnTo>
                  <a:lnTo>
                    <a:pt x="380082" y="1338550"/>
                  </a:lnTo>
                  <a:lnTo>
                    <a:pt x="115677" y="1360583"/>
                  </a:lnTo>
                  <a:lnTo>
                    <a:pt x="93643" y="1432193"/>
                  </a:lnTo>
                  <a:lnTo>
                    <a:pt x="148728" y="1448718"/>
                  </a:lnTo>
                  <a:lnTo>
                    <a:pt x="99152" y="1531345"/>
                  </a:lnTo>
                  <a:lnTo>
                    <a:pt x="33051" y="1580921"/>
                  </a:lnTo>
                  <a:lnTo>
                    <a:pt x="126694" y="1608463"/>
                  </a:lnTo>
                  <a:lnTo>
                    <a:pt x="154236" y="1641513"/>
                  </a:lnTo>
                  <a:lnTo>
                    <a:pt x="55084" y="1691089"/>
                  </a:lnTo>
                  <a:lnTo>
                    <a:pt x="132202" y="1707615"/>
                  </a:lnTo>
                  <a:lnTo>
                    <a:pt x="66101" y="1740665"/>
                  </a:lnTo>
                  <a:lnTo>
                    <a:pt x="55084" y="1773716"/>
                  </a:lnTo>
                  <a:lnTo>
                    <a:pt x="121186" y="1823292"/>
                  </a:lnTo>
                  <a:lnTo>
                    <a:pt x="49576" y="1872868"/>
                  </a:lnTo>
                  <a:lnTo>
                    <a:pt x="38559" y="1911427"/>
                  </a:lnTo>
                  <a:lnTo>
                    <a:pt x="132202" y="1961003"/>
                  </a:lnTo>
                  <a:lnTo>
                    <a:pt x="159745" y="1994053"/>
                  </a:lnTo>
                  <a:lnTo>
                    <a:pt x="71610" y="2021595"/>
                  </a:lnTo>
                  <a:lnTo>
                    <a:pt x="49576" y="2043629"/>
                  </a:lnTo>
                  <a:lnTo>
                    <a:pt x="77118" y="2065663"/>
                  </a:lnTo>
                  <a:lnTo>
                    <a:pt x="33051" y="2098713"/>
                  </a:lnTo>
                  <a:lnTo>
                    <a:pt x="44067" y="2175831"/>
                  </a:lnTo>
                  <a:lnTo>
                    <a:pt x="49576" y="2192357"/>
                  </a:lnTo>
                  <a:lnTo>
                    <a:pt x="126694" y="2230916"/>
                  </a:lnTo>
                  <a:lnTo>
                    <a:pt x="38559" y="2263966"/>
                  </a:lnTo>
                  <a:lnTo>
                    <a:pt x="66101" y="2302525"/>
                  </a:lnTo>
                  <a:lnTo>
                    <a:pt x="60593" y="2346593"/>
                  </a:lnTo>
                  <a:lnTo>
                    <a:pt x="77118" y="2401677"/>
                  </a:lnTo>
                  <a:lnTo>
                    <a:pt x="49576" y="2451253"/>
                  </a:lnTo>
                  <a:lnTo>
                    <a:pt x="44067" y="2484304"/>
                  </a:lnTo>
                  <a:lnTo>
                    <a:pt x="38559" y="2528371"/>
                  </a:lnTo>
                  <a:lnTo>
                    <a:pt x="77118" y="2561422"/>
                  </a:lnTo>
                  <a:lnTo>
                    <a:pt x="0" y="2594472"/>
                  </a:lnTo>
                  <a:lnTo>
                    <a:pt x="22034" y="2627523"/>
                  </a:lnTo>
                  <a:lnTo>
                    <a:pt x="22034" y="2633031"/>
                  </a:lnTo>
                </a:path>
              </a:pathLst>
            </a:cu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3738034" y="5833431"/>
              <a:ext cx="255799" cy="1019061"/>
            </a:xfrm>
            <a:custGeom>
              <a:avLst/>
              <a:gdLst>
                <a:gd name="connsiteX0" fmla="*/ 51768 w 255799"/>
                <a:gd name="connsiteY0" fmla="*/ 0 h 1019061"/>
                <a:gd name="connsiteX1" fmla="*/ 40752 w 255799"/>
                <a:gd name="connsiteY1" fmla="*/ 55085 h 1019061"/>
                <a:gd name="connsiteX2" fmla="*/ 139903 w 255799"/>
                <a:gd name="connsiteY2" fmla="*/ 159745 h 1019061"/>
                <a:gd name="connsiteX3" fmla="*/ 101344 w 255799"/>
                <a:gd name="connsiteY3" fmla="*/ 170762 h 1019061"/>
                <a:gd name="connsiteX4" fmla="*/ 123378 w 255799"/>
                <a:gd name="connsiteY4" fmla="*/ 187287 h 1019061"/>
                <a:gd name="connsiteX5" fmla="*/ 90327 w 255799"/>
                <a:gd name="connsiteY5" fmla="*/ 231355 h 1019061"/>
                <a:gd name="connsiteX6" fmla="*/ 90327 w 255799"/>
                <a:gd name="connsiteY6" fmla="*/ 253388 h 1019061"/>
                <a:gd name="connsiteX7" fmla="*/ 73802 w 255799"/>
                <a:gd name="connsiteY7" fmla="*/ 264405 h 1019061"/>
                <a:gd name="connsiteX8" fmla="*/ 101344 w 255799"/>
                <a:gd name="connsiteY8" fmla="*/ 302964 h 1019061"/>
                <a:gd name="connsiteX9" fmla="*/ 62785 w 255799"/>
                <a:gd name="connsiteY9" fmla="*/ 336015 h 1019061"/>
                <a:gd name="connsiteX10" fmla="*/ 95836 w 255799"/>
                <a:gd name="connsiteY10" fmla="*/ 369065 h 1019061"/>
                <a:gd name="connsiteX11" fmla="*/ 189479 w 255799"/>
                <a:gd name="connsiteY11" fmla="*/ 380082 h 1019061"/>
                <a:gd name="connsiteX12" fmla="*/ 255580 w 255799"/>
                <a:gd name="connsiteY12" fmla="*/ 396608 h 1019061"/>
                <a:gd name="connsiteX13" fmla="*/ 167446 w 255799"/>
                <a:gd name="connsiteY13" fmla="*/ 418641 h 1019061"/>
                <a:gd name="connsiteX14" fmla="*/ 123378 w 255799"/>
                <a:gd name="connsiteY14" fmla="*/ 468217 h 1019061"/>
                <a:gd name="connsiteX15" fmla="*/ 46260 w 255799"/>
                <a:gd name="connsiteY15" fmla="*/ 501268 h 1019061"/>
                <a:gd name="connsiteX16" fmla="*/ 35243 w 255799"/>
                <a:gd name="connsiteY16" fmla="*/ 523302 h 1019061"/>
                <a:gd name="connsiteX17" fmla="*/ 51768 w 255799"/>
                <a:gd name="connsiteY17" fmla="*/ 550844 h 1019061"/>
                <a:gd name="connsiteX18" fmla="*/ 150920 w 255799"/>
                <a:gd name="connsiteY18" fmla="*/ 578386 h 1019061"/>
                <a:gd name="connsiteX19" fmla="*/ 68294 w 255799"/>
                <a:gd name="connsiteY19" fmla="*/ 600420 h 1019061"/>
                <a:gd name="connsiteX20" fmla="*/ 95836 w 255799"/>
                <a:gd name="connsiteY20" fmla="*/ 633470 h 1019061"/>
                <a:gd name="connsiteX21" fmla="*/ 29735 w 255799"/>
                <a:gd name="connsiteY21" fmla="*/ 672029 h 1019061"/>
                <a:gd name="connsiteX22" fmla="*/ 68294 w 255799"/>
                <a:gd name="connsiteY22" fmla="*/ 688555 h 1019061"/>
                <a:gd name="connsiteX23" fmla="*/ 57277 w 255799"/>
                <a:gd name="connsiteY23" fmla="*/ 716097 h 1019061"/>
                <a:gd name="connsiteX24" fmla="*/ 112361 w 255799"/>
                <a:gd name="connsiteY24" fmla="*/ 754656 h 1019061"/>
                <a:gd name="connsiteX25" fmla="*/ 101344 w 255799"/>
                <a:gd name="connsiteY25" fmla="*/ 787706 h 1019061"/>
                <a:gd name="connsiteX26" fmla="*/ 79311 w 255799"/>
                <a:gd name="connsiteY26" fmla="*/ 798723 h 1019061"/>
                <a:gd name="connsiteX27" fmla="*/ 2193 w 255799"/>
                <a:gd name="connsiteY27" fmla="*/ 831774 h 1019061"/>
                <a:gd name="connsiteX28" fmla="*/ 24226 w 255799"/>
                <a:gd name="connsiteY28" fmla="*/ 892367 h 1019061"/>
                <a:gd name="connsiteX29" fmla="*/ 57277 w 255799"/>
                <a:gd name="connsiteY29" fmla="*/ 914400 h 1019061"/>
                <a:gd name="connsiteX30" fmla="*/ 29735 w 255799"/>
                <a:gd name="connsiteY30" fmla="*/ 958468 h 1019061"/>
                <a:gd name="connsiteX31" fmla="*/ 68294 w 255799"/>
                <a:gd name="connsiteY31" fmla="*/ 1019061 h 101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5799" h="1019061">
                  <a:moveTo>
                    <a:pt x="51768" y="0"/>
                  </a:moveTo>
                  <a:cubicBezTo>
                    <a:pt x="38915" y="14230"/>
                    <a:pt x="26063" y="28461"/>
                    <a:pt x="40752" y="55085"/>
                  </a:cubicBezTo>
                  <a:cubicBezTo>
                    <a:pt x="55441" y="81709"/>
                    <a:pt x="129804" y="140466"/>
                    <a:pt x="139903" y="159745"/>
                  </a:cubicBezTo>
                  <a:cubicBezTo>
                    <a:pt x="150002" y="179024"/>
                    <a:pt x="104098" y="166172"/>
                    <a:pt x="101344" y="170762"/>
                  </a:cubicBezTo>
                  <a:cubicBezTo>
                    <a:pt x="98590" y="175352"/>
                    <a:pt x="125214" y="177188"/>
                    <a:pt x="123378" y="187287"/>
                  </a:cubicBezTo>
                  <a:cubicBezTo>
                    <a:pt x="121542" y="197386"/>
                    <a:pt x="95835" y="220338"/>
                    <a:pt x="90327" y="231355"/>
                  </a:cubicBezTo>
                  <a:cubicBezTo>
                    <a:pt x="84819" y="242372"/>
                    <a:pt x="93081" y="247880"/>
                    <a:pt x="90327" y="253388"/>
                  </a:cubicBezTo>
                  <a:cubicBezTo>
                    <a:pt x="87573" y="258896"/>
                    <a:pt x="71966" y="256142"/>
                    <a:pt x="73802" y="264405"/>
                  </a:cubicBezTo>
                  <a:cubicBezTo>
                    <a:pt x="75638" y="272668"/>
                    <a:pt x="103180" y="291029"/>
                    <a:pt x="101344" y="302964"/>
                  </a:cubicBezTo>
                  <a:cubicBezTo>
                    <a:pt x="99508" y="314899"/>
                    <a:pt x="63703" y="324998"/>
                    <a:pt x="62785" y="336015"/>
                  </a:cubicBezTo>
                  <a:cubicBezTo>
                    <a:pt x="61867" y="347032"/>
                    <a:pt x="74720" y="361721"/>
                    <a:pt x="95836" y="369065"/>
                  </a:cubicBezTo>
                  <a:cubicBezTo>
                    <a:pt x="116952" y="376409"/>
                    <a:pt x="162855" y="375492"/>
                    <a:pt x="189479" y="380082"/>
                  </a:cubicBezTo>
                  <a:cubicBezTo>
                    <a:pt x="216103" y="384672"/>
                    <a:pt x="259252" y="390182"/>
                    <a:pt x="255580" y="396608"/>
                  </a:cubicBezTo>
                  <a:cubicBezTo>
                    <a:pt x="251908" y="403034"/>
                    <a:pt x="189480" y="406706"/>
                    <a:pt x="167446" y="418641"/>
                  </a:cubicBezTo>
                  <a:cubicBezTo>
                    <a:pt x="145412" y="430576"/>
                    <a:pt x="143576" y="454446"/>
                    <a:pt x="123378" y="468217"/>
                  </a:cubicBezTo>
                  <a:cubicBezTo>
                    <a:pt x="103180" y="481988"/>
                    <a:pt x="60949" y="492087"/>
                    <a:pt x="46260" y="501268"/>
                  </a:cubicBezTo>
                  <a:cubicBezTo>
                    <a:pt x="31571" y="510449"/>
                    <a:pt x="34325" y="515039"/>
                    <a:pt x="35243" y="523302"/>
                  </a:cubicBezTo>
                  <a:cubicBezTo>
                    <a:pt x="36161" y="531565"/>
                    <a:pt x="32489" y="541663"/>
                    <a:pt x="51768" y="550844"/>
                  </a:cubicBezTo>
                  <a:cubicBezTo>
                    <a:pt x="71047" y="560025"/>
                    <a:pt x="148166" y="570123"/>
                    <a:pt x="150920" y="578386"/>
                  </a:cubicBezTo>
                  <a:cubicBezTo>
                    <a:pt x="153674" y="586649"/>
                    <a:pt x="77475" y="591239"/>
                    <a:pt x="68294" y="600420"/>
                  </a:cubicBezTo>
                  <a:cubicBezTo>
                    <a:pt x="59113" y="609601"/>
                    <a:pt x="102262" y="621535"/>
                    <a:pt x="95836" y="633470"/>
                  </a:cubicBezTo>
                  <a:cubicBezTo>
                    <a:pt x="89410" y="645405"/>
                    <a:pt x="34325" y="662848"/>
                    <a:pt x="29735" y="672029"/>
                  </a:cubicBezTo>
                  <a:cubicBezTo>
                    <a:pt x="25145" y="681210"/>
                    <a:pt x="63704" y="681210"/>
                    <a:pt x="68294" y="688555"/>
                  </a:cubicBezTo>
                  <a:cubicBezTo>
                    <a:pt x="72884" y="695900"/>
                    <a:pt x="49933" y="705080"/>
                    <a:pt x="57277" y="716097"/>
                  </a:cubicBezTo>
                  <a:cubicBezTo>
                    <a:pt x="64621" y="727114"/>
                    <a:pt x="105017" y="742721"/>
                    <a:pt x="112361" y="754656"/>
                  </a:cubicBezTo>
                  <a:cubicBezTo>
                    <a:pt x="119705" y="766591"/>
                    <a:pt x="106852" y="780362"/>
                    <a:pt x="101344" y="787706"/>
                  </a:cubicBezTo>
                  <a:cubicBezTo>
                    <a:pt x="95836" y="795050"/>
                    <a:pt x="95836" y="791378"/>
                    <a:pt x="79311" y="798723"/>
                  </a:cubicBezTo>
                  <a:cubicBezTo>
                    <a:pt x="62786" y="806068"/>
                    <a:pt x="11374" y="816167"/>
                    <a:pt x="2193" y="831774"/>
                  </a:cubicBezTo>
                  <a:cubicBezTo>
                    <a:pt x="-6988" y="847381"/>
                    <a:pt x="15045" y="878596"/>
                    <a:pt x="24226" y="892367"/>
                  </a:cubicBezTo>
                  <a:cubicBezTo>
                    <a:pt x="33407" y="906138"/>
                    <a:pt x="56359" y="903383"/>
                    <a:pt x="57277" y="914400"/>
                  </a:cubicBezTo>
                  <a:cubicBezTo>
                    <a:pt x="58195" y="925417"/>
                    <a:pt x="27899" y="941025"/>
                    <a:pt x="29735" y="958468"/>
                  </a:cubicBezTo>
                  <a:cubicBezTo>
                    <a:pt x="31571" y="975911"/>
                    <a:pt x="49932" y="997486"/>
                    <a:pt x="68294" y="1019061"/>
                  </a:cubicBezTo>
                </a:path>
              </a:pathLst>
            </a:cu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Freeform 17"/>
          <p:cNvSpPr/>
          <p:nvPr/>
        </p:nvSpPr>
        <p:spPr>
          <a:xfrm>
            <a:off x="3541952" y="4672168"/>
            <a:ext cx="340837" cy="2179007"/>
          </a:xfrm>
          <a:custGeom>
            <a:avLst/>
            <a:gdLst>
              <a:gd name="connsiteX0" fmla="*/ 232012 w 286603"/>
              <a:gd name="connsiteY0" fmla="*/ 0 h 2142699"/>
              <a:gd name="connsiteX1" fmla="*/ 184245 w 286603"/>
              <a:gd name="connsiteY1" fmla="*/ 68239 h 2142699"/>
              <a:gd name="connsiteX2" fmla="*/ 102358 w 286603"/>
              <a:gd name="connsiteY2" fmla="*/ 122830 h 2142699"/>
              <a:gd name="connsiteX3" fmla="*/ 184245 w 286603"/>
              <a:gd name="connsiteY3" fmla="*/ 184245 h 2142699"/>
              <a:gd name="connsiteX4" fmla="*/ 150125 w 286603"/>
              <a:gd name="connsiteY4" fmla="*/ 225188 h 2142699"/>
              <a:gd name="connsiteX5" fmla="*/ 259308 w 286603"/>
              <a:gd name="connsiteY5" fmla="*/ 279779 h 2142699"/>
              <a:gd name="connsiteX6" fmla="*/ 286603 w 286603"/>
              <a:gd name="connsiteY6" fmla="*/ 307075 h 2142699"/>
              <a:gd name="connsiteX7" fmla="*/ 225188 w 286603"/>
              <a:gd name="connsiteY7" fmla="*/ 341194 h 2142699"/>
              <a:gd name="connsiteX8" fmla="*/ 204716 w 286603"/>
              <a:gd name="connsiteY8" fmla="*/ 361666 h 2142699"/>
              <a:gd name="connsiteX9" fmla="*/ 238836 w 286603"/>
              <a:gd name="connsiteY9" fmla="*/ 382138 h 2142699"/>
              <a:gd name="connsiteX10" fmla="*/ 177421 w 286603"/>
              <a:gd name="connsiteY10" fmla="*/ 416257 h 2142699"/>
              <a:gd name="connsiteX11" fmla="*/ 170597 w 286603"/>
              <a:gd name="connsiteY11" fmla="*/ 457200 h 2142699"/>
              <a:gd name="connsiteX12" fmla="*/ 122830 w 286603"/>
              <a:gd name="connsiteY12" fmla="*/ 504968 h 2142699"/>
              <a:gd name="connsiteX13" fmla="*/ 225188 w 286603"/>
              <a:gd name="connsiteY13" fmla="*/ 552735 h 2142699"/>
              <a:gd name="connsiteX14" fmla="*/ 232012 w 286603"/>
              <a:gd name="connsiteY14" fmla="*/ 566382 h 2142699"/>
              <a:gd name="connsiteX15" fmla="*/ 109182 w 286603"/>
              <a:gd name="connsiteY15" fmla="*/ 600502 h 2142699"/>
              <a:gd name="connsiteX16" fmla="*/ 81887 w 286603"/>
              <a:gd name="connsiteY16" fmla="*/ 655093 h 2142699"/>
              <a:gd name="connsiteX17" fmla="*/ 245660 w 286603"/>
              <a:gd name="connsiteY17" fmla="*/ 689212 h 2142699"/>
              <a:gd name="connsiteX18" fmla="*/ 245660 w 286603"/>
              <a:gd name="connsiteY18" fmla="*/ 743803 h 2142699"/>
              <a:gd name="connsiteX19" fmla="*/ 177421 w 286603"/>
              <a:gd name="connsiteY19" fmla="*/ 757451 h 2142699"/>
              <a:gd name="connsiteX20" fmla="*/ 245660 w 286603"/>
              <a:gd name="connsiteY20" fmla="*/ 798394 h 2142699"/>
              <a:gd name="connsiteX21" fmla="*/ 238836 w 286603"/>
              <a:gd name="connsiteY21" fmla="*/ 866633 h 2142699"/>
              <a:gd name="connsiteX22" fmla="*/ 266131 w 286603"/>
              <a:gd name="connsiteY22" fmla="*/ 900753 h 2142699"/>
              <a:gd name="connsiteX23" fmla="*/ 204716 w 286603"/>
              <a:gd name="connsiteY23" fmla="*/ 948520 h 2142699"/>
              <a:gd name="connsiteX24" fmla="*/ 232012 w 286603"/>
              <a:gd name="connsiteY24" fmla="*/ 982639 h 2142699"/>
              <a:gd name="connsiteX25" fmla="*/ 232012 w 286603"/>
              <a:gd name="connsiteY25" fmla="*/ 982639 h 2142699"/>
              <a:gd name="connsiteX26" fmla="*/ 191069 w 286603"/>
              <a:gd name="connsiteY26" fmla="*/ 1023582 h 2142699"/>
              <a:gd name="connsiteX27" fmla="*/ 252484 w 286603"/>
              <a:gd name="connsiteY27" fmla="*/ 1071350 h 2142699"/>
              <a:gd name="connsiteX28" fmla="*/ 177421 w 286603"/>
              <a:gd name="connsiteY28" fmla="*/ 1105469 h 2142699"/>
              <a:gd name="connsiteX29" fmla="*/ 81887 w 286603"/>
              <a:gd name="connsiteY29" fmla="*/ 1146412 h 2142699"/>
              <a:gd name="connsiteX30" fmla="*/ 34119 w 286603"/>
              <a:gd name="connsiteY30" fmla="*/ 1153236 h 2142699"/>
              <a:gd name="connsiteX31" fmla="*/ 109182 w 286603"/>
              <a:gd name="connsiteY31" fmla="*/ 1187356 h 2142699"/>
              <a:gd name="connsiteX32" fmla="*/ 211540 w 286603"/>
              <a:gd name="connsiteY32" fmla="*/ 1201003 h 2142699"/>
              <a:gd name="connsiteX33" fmla="*/ 109182 w 286603"/>
              <a:gd name="connsiteY33" fmla="*/ 1262418 h 2142699"/>
              <a:gd name="connsiteX34" fmla="*/ 109182 w 286603"/>
              <a:gd name="connsiteY34" fmla="*/ 1344305 h 2142699"/>
              <a:gd name="connsiteX35" fmla="*/ 81887 w 286603"/>
              <a:gd name="connsiteY35" fmla="*/ 1378424 h 2142699"/>
              <a:gd name="connsiteX36" fmla="*/ 61415 w 286603"/>
              <a:gd name="connsiteY36" fmla="*/ 1426191 h 2142699"/>
              <a:gd name="connsiteX37" fmla="*/ 61415 w 286603"/>
              <a:gd name="connsiteY37" fmla="*/ 1426191 h 2142699"/>
              <a:gd name="connsiteX38" fmla="*/ 68239 w 286603"/>
              <a:gd name="connsiteY38" fmla="*/ 1487606 h 2142699"/>
              <a:gd name="connsiteX39" fmla="*/ 27296 w 286603"/>
              <a:gd name="connsiteY39" fmla="*/ 1542197 h 2142699"/>
              <a:gd name="connsiteX40" fmla="*/ 20472 w 286603"/>
              <a:gd name="connsiteY40" fmla="*/ 1637732 h 2142699"/>
              <a:gd name="connsiteX41" fmla="*/ 95534 w 286603"/>
              <a:gd name="connsiteY41" fmla="*/ 1671851 h 2142699"/>
              <a:gd name="connsiteX42" fmla="*/ 95534 w 286603"/>
              <a:gd name="connsiteY42" fmla="*/ 1671851 h 2142699"/>
              <a:gd name="connsiteX43" fmla="*/ 122830 w 286603"/>
              <a:gd name="connsiteY43" fmla="*/ 1719618 h 2142699"/>
              <a:gd name="connsiteX44" fmla="*/ 27296 w 286603"/>
              <a:gd name="connsiteY44" fmla="*/ 1767385 h 2142699"/>
              <a:gd name="connsiteX45" fmla="*/ 75063 w 286603"/>
              <a:gd name="connsiteY45" fmla="*/ 1856096 h 2142699"/>
              <a:gd name="connsiteX46" fmla="*/ 0 w 286603"/>
              <a:gd name="connsiteY46" fmla="*/ 1890215 h 2142699"/>
              <a:gd name="connsiteX47" fmla="*/ 20472 w 286603"/>
              <a:gd name="connsiteY47" fmla="*/ 1972102 h 2142699"/>
              <a:gd name="connsiteX48" fmla="*/ 88711 w 286603"/>
              <a:gd name="connsiteY48" fmla="*/ 2013045 h 2142699"/>
              <a:gd name="connsiteX49" fmla="*/ 102358 w 286603"/>
              <a:gd name="connsiteY49" fmla="*/ 2060812 h 2142699"/>
              <a:gd name="connsiteX50" fmla="*/ 177421 w 286603"/>
              <a:gd name="connsiteY50" fmla="*/ 2074460 h 2142699"/>
              <a:gd name="connsiteX51" fmla="*/ 211540 w 286603"/>
              <a:gd name="connsiteY51" fmla="*/ 2129051 h 2142699"/>
              <a:gd name="connsiteX52" fmla="*/ 204716 w 286603"/>
              <a:gd name="connsiteY52" fmla="*/ 2142699 h 2142699"/>
              <a:gd name="connsiteX0" fmla="*/ 0 w 324935"/>
              <a:gd name="connsiteY0" fmla="*/ 0 h 2158601"/>
              <a:gd name="connsiteX1" fmla="*/ 222577 w 324935"/>
              <a:gd name="connsiteY1" fmla="*/ 84141 h 2158601"/>
              <a:gd name="connsiteX2" fmla="*/ 140690 w 324935"/>
              <a:gd name="connsiteY2" fmla="*/ 138732 h 2158601"/>
              <a:gd name="connsiteX3" fmla="*/ 222577 w 324935"/>
              <a:gd name="connsiteY3" fmla="*/ 200147 h 2158601"/>
              <a:gd name="connsiteX4" fmla="*/ 188457 w 324935"/>
              <a:gd name="connsiteY4" fmla="*/ 241090 h 2158601"/>
              <a:gd name="connsiteX5" fmla="*/ 297640 w 324935"/>
              <a:gd name="connsiteY5" fmla="*/ 295681 h 2158601"/>
              <a:gd name="connsiteX6" fmla="*/ 324935 w 324935"/>
              <a:gd name="connsiteY6" fmla="*/ 322977 h 2158601"/>
              <a:gd name="connsiteX7" fmla="*/ 263520 w 324935"/>
              <a:gd name="connsiteY7" fmla="*/ 357096 h 2158601"/>
              <a:gd name="connsiteX8" fmla="*/ 243048 w 324935"/>
              <a:gd name="connsiteY8" fmla="*/ 377568 h 2158601"/>
              <a:gd name="connsiteX9" fmla="*/ 277168 w 324935"/>
              <a:gd name="connsiteY9" fmla="*/ 398040 h 2158601"/>
              <a:gd name="connsiteX10" fmla="*/ 215753 w 324935"/>
              <a:gd name="connsiteY10" fmla="*/ 432159 h 2158601"/>
              <a:gd name="connsiteX11" fmla="*/ 208929 w 324935"/>
              <a:gd name="connsiteY11" fmla="*/ 473102 h 2158601"/>
              <a:gd name="connsiteX12" fmla="*/ 161162 w 324935"/>
              <a:gd name="connsiteY12" fmla="*/ 520870 h 2158601"/>
              <a:gd name="connsiteX13" fmla="*/ 263520 w 324935"/>
              <a:gd name="connsiteY13" fmla="*/ 568637 h 2158601"/>
              <a:gd name="connsiteX14" fmla="*/ 270344 w 324935"/>
              <a:gd name="connsiteY14" fmla="*/ 582284 h 2158601"/>
              <a:gd name="connsiteX15" fmla="*/ 147514 w 324935"/>
              <a:gd name="connsiteY15" fmla="*/ 616404 h 2158601"/>
              <a:gd name="connsiteX16" fmla="*/ 120219 w 324935"/>
              <a:gd name="connsiteY16" fmla="*/ 670995 h 2158601"/>
              <a:gd name="connsiteX17" fmla="*/ 283992 w 324935"/>
              <a:gd name="connsiteY17" fmla="*/ 705114 h 2158601"/>
              <a:gd name="connsiteX18" fmla="*/ 283992 w 324935"/>
              <a:gd name="connsiteY18" fmla="*/ 759705 h 2158601"/>
              <a:gd name="connsiteX19" fmla="*/ 215753 w 324935"/>
              <a:gd name="connsiteY19" fmla="*/ 773353 h 2158601"/>
              <a:gd name="connsiteX20" fmla="*/ 283992 w 324935"/>
              <a:gd name="connsiteY20" fmla="*/ 814296 h 2158601"/>
              <a:gd name="connsiteX21" fmla="*/ 277168 w 324935"/>
              <a:gd name="connsiteY21" fmla="*/ 882535 h 2158601"/>
              <a:gd name="connsiteX22" fmla="*/ 304463 w 324935"/>
              <a:gd name="connsiteY22" fmla="*/ 916655 h 2158601"/>
              <a:gd name="connsiteX23" fmla="*/ 243048 w 324935"/>
              <a:gd name="connsiteY23" fmla="*/ 964422 h 2158601"/>
              <a:gd name="connsiteX24" fmla="*/ 270344 w 324935"/>
              <a:gd name="connsiteY24" fmla="*/ 998541 h 2158601"/>
              <a:gd name="connsiteX25" fmla="*/ 270344 w 324935"/>
              <a:gd name="connsiteY25" fmla="*/ 998541 h 2158601"/>
              <a:gd name="connsiteX26" fmla="*/ 229401 w 324935"/>
              <a:gd name="connsiteY26" fmla="*/ 1039484 h 2158601"/>
              <a:gd name="connsiteX27" fmla="*/ 290816 w 324935"/>
              <a:gd name="connsiteY27" fmla="*/ 1087252 h 2158601"/>
              <a:gd name="connsiteX28" fmla="*/ 215753 w 324935"/>
              <a:gd name="connsiteY28" fmla="*/ 1121371 h 2158601"/>
              <a:gd name="connsiteX29" fmla="*/ 120219 w 324935"/>
              <a:gd name="connsiteY29" fmla="*/ 1162314 h 2158601"/>
              <a:gd name="connsiteX30" fmla="*/ 72451 w 324935"/>
              <a:gd name="connsiteY30" fmla="*/ 1169138 h 2158601"/>
              <a:gd name="connsiteX31" fmla="*/ 147514 w 324935"/>
              <a:gd name="connsiteY31" fmla="*/ 1203258 h 2158601"/>
              <a:gd name="connsiteX32" fmla="*/ 249872 w 324935"/>
              <a:gd name="connsiteY32" fmla="*/ 1216905 h 2158601"/>
              <a:gd name="connsiteX33" fmla="*/ 147514 w 324935"/>
              <a:gd name="connsiteY33" fmla="*/ 1278320 h 2158601"/>
              <a:gd name="connsiteX34" fmla="*/ 147514 w 324935"/>
              <a:gd name="connsiteY34" fmla="*/ 1360207 h 2158601"/>
              <a:gd name="connsiteX35" fmla="*/ 120219 w 324935"/>
              <a:gd name="connsiteY35" fmla="*/ 1394326 h 2158601"/>
              <a:gd name="connsiteX36" fmla="*/ 99747 w 324935"/>
              <a:gd name="connsiteY36" fmla="*/ 1442093 h 2158601"/>
              <a:gd name="connsiteX37" fmla="*/ 99747 w 324935"/>
              <a:gd name="connsiteY37" fmla="*/ 1442093 h 2158601"/>
              <a:gd name="connsiteX38" fmla="*/ 106571 w 324935"/>
              <a:gd name="connsiteY38" fmla="*/ 1503508 h 2158601"/>
              <a:gd name="connsiteX39" fmla="*/ 65628 w 324935"/>
              <a:gd name="connsiteY39" fmla="*/ 1558099 h 2158601"/>
              <a:gd name="connsiteX40" fmla="*/ 58804 w 324935"/>
              <a:gd name="connsiteY40" fmla="*/ 1653634 h 2158601"/>
              <a:gd name="connsiteX41" fmla="*/ 133866 w 324935"/>
              <a:gd name="connsiteY41" fmla="*/ 1687753 h 2158601"/>
              <a:gd name="connsiteX42" fmla="*/ 133866 w 324935"/>
              <a:gd name="connsiteY42" fmla="*/ 1687753 h 2158601"/>
              <a:gd name="connsiteX43" fmla="*/ 161162 w 324935"/>
              <a:gd name="connsiteY43" fmla="*/ 1735520 h 2158601"/>
              <a:gd name="connsiteX44" fmla="*/ 65628 w 324935"/>
              <a:gd name="connsiteY44" fmla="*/ 1783287 h 2158601"/>
              <a:gd name="connsiteX45" fmla="*/ 113395 w 324935"/>
              <a:gd name="connsiteY45" fmla="*/ 1871998 h 2158601"/>
              <a:gd name="connsiteX46" fmla="*/ 38332 w 324935"/>
              <a:gd name="connsiteY46" fmla="*/ 1906117 h 2158601"/>
              <a:gd name="connsiteX47" fmla="*/ 58804 w 324935"/>
              <a:gd name="connsiteY47" fmla="*/ 1988004 h 2158601"/>
              <a:gd name="connsiteX48" fmla="*/ 127043 w 324935"/>
              <a:gd name="connsiteY48" fmla="*/ 2028947 h 2158601"/>
              <a:gd name="connsiteX49" fmla="*/ 140690 w 324935"/>
              <a:gd name="connsiteY49" fmla="*/ 2076714 h 2158601"/>
              <a:gd name="connsiteX50" fmla="*/ 215753 w 324935"/>
              <a:gd name="connsiteY50" fmla="*/ 2090362 h 2158601"/>
              <a:gd name="connsiteX51" fmla="*/ 249872 w 324935"/>
              <a:gd name="connsiteY51" fmla="*/ 2144953 h 2158601"/>
              <a:gd name="connsiteX52" fmla="*/ 243048 w 324935"/>
              <a:gd name="connsiteY52" fmla="*/ 2158601 h 2158601"/>
              <a:gd name="connsiteX0" fmla="*/ 0 w 324935"/>
              <a:gd name="connsiteY0" fmla="*/ 0 h 2158601"/>
              <a:gd name="connsiteX1" fmla="*/ 222577 w 324935"/>
              <a:gd name="connsiteY1" fmla="*/ 84141 h 2158601"/>
              <a:gd name="connsiteX2" fmla="*/ 140690 w 324935"/>
              <a:gd name="connsiteY2" fmla="*/ 138732 h 2158601"/>
              <a:gd name="connsiteX3" fmla="*/ 222577 w 324935"/>
              <a:gd name="connsiteY3" fmla="*/ 200147 h 2158601"/>
              <a:gd name="connsiteX4" fmla="*/ 188457 w 324935"/>
              <a:gd name="connsiteY4" fmla="*/ 241090 h 2158601"/>
              <a:gd name="connsiteX5" fmla="*/ 297640 w 324935"/>
              <a:gd name="connsiteY5" fmla="*/ 295681 h 2158601"/>
              <a:gd name="connsiteX6" fmla="*/ 324935 w 324935"/>
              <a:gd name="connsiteY6" fmla="*/ 322977 h 2158601"/>
              <a:gd name="connsiteX7" fmla="*/ 263520 w 324935"/>
              <a:gd name="connsiteY7" fmla="*/ 357096 h 2158601"/>
              <a:gd name="connsiteX8" fmla="*/ 243048 w 324935"/>
              <a:gd name="connsiteY8" fmla="*/ 377568 h 2158601"/>
              <a:gd name="connsiteX9" fmla="*/ 277168 w 324935"/>
              <a:gd name="connsiteY9" fmla="*/ 398040 h 2158601"/>
              <a:gd name="connsiteX10" fmla="*/ 215753 w 324935"/>
              <a:gd name="connsiteY10" fmla="*/ 432159 h 2158601"/>
              <a:gd name="connsiteX11" fmla="*/ 208929 w 324935"/>
              <a:gd name="connsiteY11" fmla="*/ 473102 h 2158601"/>
              <a:gd name="connsiteX12" fmla="*/ 161162 w 324935"/>
              <a:gd name="connsiteY12" fmla="*/ 520870 h 2158601"/>
              <a:gd name="connsiteX13" fmla="*/ 263520 w 324935"/>
              <a:gd name="connsiteY13" fmla="*/ 568637 h 2158601"/>
              <a:gd name="connsiteX14" fmla="*/ 270344 w 324935"/>
              <a:gd name="connsiteY14" fmla="*/ 582284 h 2158601"/>
              <a:gd name="connsiteX15" fmla="*/ 147514 w 324935"/>
              <a:gd name="connsiteY15" fmla="*/ 616404 h 2158601"/>
              <a:gd name="connsiteX16" fmla="*/ 120219 w 324935"/>
              <a:gd name="connsiteY16" fmla="*/ 670995 h 2158601"/>
              <a:gd name="connsiteX17" fmla="*/ 283992 w 324935"/>
              <a:gd name="connsiteY17" fmla="*/ 705114 h 2158601"/>
              <a:gd name="connsiteX18" fmla="*/ 283992 w 324935"/>
              <a:gd name="connsiteY18" fmla="*/ 759705 h 2158601"/>
              <a:gd name="connsiteX19" fmla="*/ 215753 w 324935"/>
              <a:gd name="connsiteY19" fmla="*/ 773353 h 2158601"/>
              <a:gd name="connsiteX20" fmla="*/ 283992 w 324935"/>
              <a:gd name="connsiteY20" fmla="*/ 814296 h 2158601"/>
              <a:gd name="connsiteX21" fmla="*/ 277168 w 324935"/>
              <a:gd name="connsiteY21" fmla="*/ 882535 h 2158601"/>
              <a:gd name="connsiteX22" fmla="*/ 304463 w 324935"/>
              <a:gd name="connsiteY22" fmla="*/ 916655 h 2158601"/>
              <a:gd name="connsiteX23" fmla="*/ 243048 w 324935"/>
              <a:gd name="connsiteY23" fmla="*/ 964422 h 2158601"/>
              <a:gd name="connsiteX24" fmla="*/ 270344 w 324935"/>
              <a:gd name="connsiteY24" fmla="*/ 998541 h 2158601"/>
              <a:gd name="connsiteX25" fmla="*/ 270344 w 324935"/>
              <a:gd name="connsiteY25" fmla="*/ 998541 h 2158601"/>
              <a:gd name="connsiteX26" fmla="*/ 229401 w 324935"/>
              <a:gd name="connsiteY26" fmla="*/ 1039484 h 2158601"/>
              <a:gd name="connsiteX27" fmla="*/ 290816 w 324935"/>
              <a:gd name="connsiteY27" fmla="*/ 1087252 h 2158601"/>
              <a:gd name="connsiteX28" fmla="*/ 215753 w 324935"/>
              <a:gd name="connsiteY28" fmla="*/ 1121371 h 2158601"/>
              <a:gd name="connsiteX29" fmla="*/ 120219 w 324935"/>
              <a:gd name="connsiteY29" fmla="*/ 1162314 h 2158601"/>
              <a:gd name="connsiteX30" fmla="*/ 72451 w 324935"/>
              <a:gd name="connsiteY30" fmla="*/ 1169138 h 2158601"/>
              <a:gd name="connsiteX31" fmla="*/ 147514 w 324935"/>
              <a:gd name="connsiteY31" fmla="*/ 1203258 h 2158601"/>
              <a:gd name="connsiteX32" fmla="*/ 249872 w 324935"/>
              <a:gd name="connsiteY32" fmla="*/ 1216905 h 2158601"/>
              <a:gd name="connsiteX33" fmla="*/ 147514 w 324935"/>
              <a:gd name="connsiteY33" fmla="*/ 1278320 h 2158601"/>
              <a:gd name="connsiteX34" fmla="*/ 147514 w 324935"/>
              <a:gd name="connsiteY34" fmla="*/ 1360207 h 2158601"/>
              <a:gd name="connsiteX35" fmla="*/ 120219 w 324935"/>
              <a:gd name="connsiteY35" fmla="*/ 1394326 h 2158601"/>
              <a:gd name="connsiteX36" fmla="*/ 99747 w 324935"/>
              <a:gd name="connsiteY36" fmla="*/ 1442093 h 2158601"/>
              <a:gd name="connsiteX37" fmla="*/ 99747 w 324935"/>
              <a:gd name="connsiteY37" fmla="*/ 1442093 h 2158601"/>
              <a:gd name="connsiteX38" fmla="*/ 106571 w 324935"/>
              <a:gd name="connsiteY38" fmla="*/ 1503508 h 2158601"/>
              <a:gd name="connsiteX39" fmla="*/ 65628 w 324935"/>
              <a:gd name="connsiteY39" fmla="*/ 1558099 h 2158601"/>
              <a:gd name="connsiteX40" fmla="*/ 58804 w 324935"/>
              <a:gd name="connsiteY40" fmla="*/ 1653634 h 2158601"/>
              <a:gd name="connsiteX41" fmla="*/ 133866 w 324935"/>
              <a:gd name="connsiteY41" fmla="*/ 1687753 h 2158601"/>
              <a:gd name="connsiteX42" fmla="*/ 133866 w 324935"/>
              <a:gd name="connsiteY42" fmla="*/ 1687753 h 2158601"/>
              <a:gd name="connsiteX43" fmla="*/ 161162 w 324935"/>
              <a:gd name="connsiteY43" fmla="*/ 1735520 h 2158601"/>
              <a:gd name="connsiteX44" fmla="*/ 65628 w 324935"/>
              <a:gd name="connsiteY44" fmla="*/ 1783287 h 2158601"/>
              <a:gd name="connsiteX45" fmla="*/ 113395 w 324935"/>
              <a:gd name="connsiteY45" fmla="*/ 1871998 h 2158601"/>
              <a:gd name="connsiteX46" fmla="*/ 38332 w 324935"/>
              <a:gd name="connsiteY46" fmla="*/ 1906117 h 2158601"/>
              <a:gd name="connsiteX47" fmla="*/ 58804 w 324935"/>
              <a:gd name="connsiteY47" fmla="*/ 1988004 h 2158601"/>
              <a:gd name="connsiteX48" fmla="*/ 127043 w 324935"/>
              <a:gd name="connsiteY48" fmla="*/ 2028947 h 2158601"/>
              <a:gd name="connsiteX49" fmla="*/ 140690 w 324935"/>
              <a:gd name="connsiteY49" fmla="*/ 2076714 h 2158601"/>
              <a:gd name="connsiteX50" fmla="*/ 215753 w 324935"/>
              <a:gd name="connsiteY50" fmla="*/ 2090362 h 2158601"/>
              <a:gd name="connsiteX51" fmla="*/ 249872 w 324935"/>
              <a:gd name="connsiteY51" fmla="*/ 2144953 h 2158601"/>
              <a:gd name="connsiteX52" fmla="*/ 243048 w 324935"/>
              <a:gd name="connsiteY52" fmla="*/ 2158601 h 2158601"/>
              <a:gd name="connsiteX0" fmla="*/ 0 w 324935"/>
              <a:gd name="connsiteY0" fmla="*/ 25111 h 2183712"/>
              <a:gd name="connsiteX1" fmla="*/ 278236 w 324935"/>
              <a:gd name="connsiteY1" fmla="*/ 5885 h 2183712"/>
              <a:gd name="connsiteX2" fmla="*/ 140690 w 324935"/>
              <a:gd name="connsiteY2" fmla="*/ 163843 h 2183712"/>
              <a:gd name="connsiteX3" fmla="*/ 222577 w 324935"/>
              <a:gd name="connsiteY3" fmla="*/ 225258 h 2183712"/>
              <a:gd name="connsiteX4" fmla="*/ 188457 w 324935"/>
              <a:gd name="connsiteY4" fmla="*/ 266201 h 2183712"/>
              <a:gd name="connsiteX5" fmla="*/ 297640 w 324935"/>
              <a:gd name="connsiteY5" fmla="*/ 320792 h 2183712"/>
              <a:gd name="connsiteX6" fmla="*/ 324935 w 324935"/>
              <a:gd name="connsiteY6" fmla="*/ 348088 h 2183712"/>
              <a:gd name="connsiteX7" fmla="*/ 263520 w 324935"/>
              <a:gd name="connsiteY7" fmla="*/ 382207 h 2183712"/>
              <a:gd name="connsiteX8" fmla="*/ 243048 w 324935"/>
              <a:gd name="connsiteY8" fmla="*/ 402679 h 2183712"/>
              <a:gd name="connsiteX9" fmla="*/ 277168 w 324935"/>
              <a:gd name="connsiteY9" fmla="*/ 423151 h 2183712"/>
              <a:gd name="connsiteX10" fmla="*/ 215753 w 324935"/>
              <a:gd name="connsiteY10" fmla="*/ 457270 h 2183712"/>
              <a:gd name="connsiteX11" fmla="*/ 208929 w 324935"/>
              <a:gd name="connsiteY11" fmla="*/ 498213 h 2183712"/>
              <a:gd name="connsiteX12" fmla="*/ 161162 w 324935"/>
              <a:gd name="connsiteY12" fmla="*/ 545981 h 2183712"/>
              <a:gd name="connsiteX13" fmla="*/ 263520 w 324935"/>
              <a:gd name="connsiteY13" fmla="*/ 593748 h 2183712"/>
              <a:gd name="connsiteX14" fmla="*/ 270344 w 324935"/>
              <a:gd name="connsiteY14" fmla="*/ 607395 h 2183712"/>
              <a:gd name="connsiteX15" fmla="*/ 147514 w 324935"/>
              <a:gd name="connsiteY15" fmla="*/ 641515 h 2183712"/>
              <a:gd name="connsiteX16" fmla="*/ 120219 w 324935"/>
              <a:gd name="connsiteY16" fmla="*/ 696106 h 2183712"/>
              <a:gd name="connsiteX17" fmla="*/ 283992 w 324935"/>
              <a:gd name="connsiteY17" fmla="*/ 730225 h 2183712"/>
              <a:gd name="connsiteX18" fmla="*/ 283992 w 324935"/>
              <a:gd name="connsiteY18" fmla="*/ 784816 h 2183712"/>
              <a:gd name="connsiteX19" fmla="*/ 215753 w 324935"/>
              <a:gd name="connsiteY19" fmla="*/ 798464 h 2183712"/>
              <a:gd name="connsiteX20" fmla="*/ 283992 w 324935"/>
              <a:gd name="connsiteY20" fmla="*/ 839407 h 2183712"/>
              <a:gd name="connsiteX21" fmla="*/ 277168 w 324935"/>
              <a:gd name="connsiteY21" fmla="*/ 907646 h 2183712"/>
              <a:gd name="connsiteX22" fmla="*/ 304463 w 324935"/>
              <a:gd name="connsiteY22" fmla="*/ 941766 h 2183712"/>
              <a:gd name="connsiteX23" fmla="*/ 243048 w 324935"/>
              <a:gd name="connsiteY23" fmla="*/ 989533 h 2183712"/>
              <a:gd name="connsiteX24" fmla="*/ 270344 w 324935"/>
              <a:gd name="connsiteY24" fmla="*/ 1023652 h 2183712"/>
              <a:gd name="connsiteX25" fmla="*/ 270344 w 324935"/>
              <a:gd name="connsiteY25" fmla="*/ 1023652 h 2183712"/>
              <a:gd name="connsiteX26" fmla="*/ 229401 w 324935"/>
              <a:gd name="connsiteY26" fmla="*/ 1064595 h 2183712"/>
              <a:gd name="connsiteX27" fmla="*/ 290816 w 324935"/>
              <a:gd name="connsiteY27" fmla="*/ 1112363 h 2183712"/>
              <a:gd name="connsiteX28" fmla="*/ 215753 w 324935"/>
              <a:gd name="connsiteY28" fmla="*/ 1146482 h 2183712"/>
              <a:gd name="connsiteX29" fmla="*/ 120219 w 324935"/>
              <a:gd name="connsiteY29" fmla="*/ 1187425 h 2183712"/>
              <a:gd name="connsiteX30" fmla="*/ 72451 w 324935"/>
              <a:gd name="connsiteY30" fmla="*/ 1194249 h 2183712"/>
              <a:gd name="connsiteX31" fmla="*/ 147514 w 324935"/>
              <a:gd name="connsiteY31" fmla="*/ 1228369 h 2183712"/>
              <a:gd name="connsiteX32" fmla="*/ 249872 w 324935"/>
              <a:gd name="connsiteY32" fmla="*/ 1242016 h 2183712"/>
              <a:gd name="connsiteX33" fmla="*/ 147514 w 324935"/>
              <a:gd name="connsiteY33" fmla="*/ 1303431 h 2183712"/>
              <a:gd name="connsiteX34" fmla="*/ 147514 w 324935"/>
              <a:gd name="connsiteY34" fmla="*/ 1385318 h 2183712"/>
              <a:gd name="connsiteX35" fmla="*/ 120219 w 324935"/>
              <a:gd name="connsiteY35" fmla="*/ 1419437 h 2183712"/>
              <a:gd name="connsiteX36" fmla="*/ 99747 w 324935"/>
              <a:gd name="connsiteY36" fmla="*/ 1467204 h 2183712"/>
              <a:gd name="connsiteX37" fmla="*/ 99747 w 324935"/>
              <a:gd name="connsiteY37" fmla="*/ 1467204 h 2183712"/>
              <a:gd name="connsiteX38" fmla="*/ 106571 w 324935"/>
              <a:gd name="connsiteY38" fmla="*/ 1528619 h 2183712"/>
              <a:gd name="connsiteX39" fmla="*/ 65628 w 324935"/>
              <a:gd name="connsiteY39" fmla="*/ 1583210 h 2183712"/>
              <a:gd name="connsiteX40" fmla="*/ 58804 w 324935"/>
              <a:gd name="connsiteY40" fmla="*/ 1678745 h 2183712"/>
              <a:gd name="connsiteX41" fmla="*/ 133866 w 324935"/>
              <a:gd name="connsiteY41" fmla="*/ 1712864 h 2183712"/>
              <a:gd name="connsiteX42" fmla="*/ 133866 w 324935"/>
              <a:gd name="connsiteY42" fmla="*/ 1712864 h 2183712"/>
              <a:gd name="connsiteX43" fmla="*/ 161162 w 324935"/>
              <a:gd name="connsiteY43" fmla="*/ 1760631 h 2183712"/>
              <a:gd name="connsiteX44" fmla="*/ 65628 w 324935"/>
              <a:gd name="connsiteY44" fmla="*/ 1808398 h 2183712"/>
              <a:gd name="connsiteX45" fmla="*/ 113395 w 324935"/>
              <a:gd name="connsiteY45" fmla="*/ 1897109 h 2183712"/>
              <a:gd name="connsiteX46" fmla="*/ 38332 w 324935"/>
              <a:gd name="connsiteY46" fmla="*/ 1931228 h 2183712"/>
              <a:gd name="connsiteX47" fmla="*/ 58804 w 324935"/>
              <a:gd name="connsiteY47" fmla="*/ 2013115 h 2183712"/>
              <a:gd name="connsiteX48" fmla="*/ 127043 w 324935"/>
              <a:gd name="connsiteY48" fmla="*/ 2054058 h 2183712"/>
              <a:gd name="connsiteX49" fmla="*/ 140690 w 324935"/>
              <a:gd name="connsiteY49" fmla="*/ 2101825 h 2183712"/>
              <a:gd name="connsiteX50" fmla="*/ 215753 w 324935"/>
              <a:gd name="connsiteY50" fmla="*/ 2115473 h 2183712"/>
              <a:gd name="connsiteX51" fmla="*/ 249872 w 324935"/>
              <a:gd name="connsiteY51" fmla="*/ 2170064 h 2183712"/>
              <a:gd name="connsiteX52" fmla="*/ 243048 w 324935"/>
              <a:gd name="connsiteY52" fmla="*/ 2183712 h 2183712"/>
              <a:gd name="connsiteX0" fmla="*/ 0 w 324935"/>
              <a:gd name="connsiteY0" fmla="*/ 25111 h 2183712"/>
              <a:gd name="connsiteX1" fmla="*/ 278236 w 324935"/>
              <a:gd name="connsiteY1" fmla="*/ 5885 h 2183712"/>
              <a:gd name="connsiteX2" fmla="*/ 140690 w 324935"/>
              <a:gd name="connsiteY2" fmla="*/ 163843 h 2183712"/>
              <a:gd name="connsiteX3" fmla="*/ 222577 w 324935"/>
              <a:gd name="connsiteY3" fmla="*/ 225258 h 2183712"/>
              <a:gd name="connsiteX4" fmla="*/ 188457 w 324935"/>
              <a:gd name="connsiteY4" fmla="*/ 266201 h 2183712"/>
              <a:gd name="connsiteX5" fmla="*/ 297640 w 324935"/>
              <a:gd name="connsiteY5" fmla="*/ 320792 h 2183712"/>
              <a:gd name="connsiteX6" fmla="*/ 324935 w 324935"/>
              <a:gd name="connsiteY6" fmla="*/ 348088 h 2183712"/>
              <a:gd name="connsiteX7" fmla="*/ 263520 w 324935"/>
              <a:gd name="connsiteY7" fmla="*/ 382207 h 2183712"/>
              <a:gd name="connsiteX8" fmla="*/ 243048 w 324935"/>
              <a:gd name="connsiteY8" fmla="*/ 402679 h 2183712"/>
              <a:gd name="connsiteX9" fmla="*/ 277168 w 324935"/>
              <a:gd name="connsiteY9" fmla="*/ 423151 h 2183712"/>
              <a:gd name="connsiteX10" fmla="*/ 215753 w 324935"/>
              <a:gd name="connsiteY10" fmla="*/ 457270 h 2183712"/>
              <a:gd name="connsiteX11" fmla="*/ 208929 w 324935"/>
              <a:gd name="connsiteY11" fmla="*/ 498213 h 2183712"/>
              <a:gd name="connsiteX12" fmla="*/ 161162 w 324935"/>
              <a:gd name="connsiteY12" fmla="*/ 545981 h 2183712"/>
              <a:gd name="connsiteX13" fmla="*/ 263520 w 324935"/>
              <a:gd name="connsiteY13" fmla="*/ 593748 h 2183712"/>
              <a:gd name="connsiteX14" fmla="*/ 270344 w 324935"/>
              <a:gd name="connsiteY14" fmla="*/ 607395 h 2183712"/>
              <a:gd name="connsiteX15" fmla="*/ 147514 w 324935"/>
              <a:gd name="connsiteY15" fmla="*/ 641515 h 2183712"/>
              <a:gd name="connsiteX16" fmla="*/ 120219 w 324935"/>
              <a:gd name="connsiteY16" fmla="*/ 696106 h 2183712"/>
              <a:gd name="connsiteX17" fmla="*/ 283992 w 324935"/>
              <a:gd name="connsiteY17" fmla="*/ 730225 h 2183712"/>
              <a:gd name="connsiteX18" fmla="*/ 283992 w 324935"/>
              <a:gd name="connsiteY18" fmla="*/ 784816 h 2183712"/>
              <a:gd name="connsiteX19" fmla="*/ 215753 w 324935"/>
              <a:gd name="connsiteY19" fmla="*/ 798464 h 2183712"/>
              <a:gd name="connsiteX20" fmla="*/ 283992 w 324935"/>
              <a:gd name="connsiteY20" fmla="*/ 839407 h 2183712"/>
              <a:gd name="connsiteX21" fmla="*/ 277168 w 324935"/>
              <a:gd name="connsiteY21" fmla="*/ 907646 h 2183712"/>
              <a:gd name="connsiteX22" fmla="*/ 304463 w 324935"/>
              <a:gd name="connsiteY22" fmla="*/ 941766 h 2183712"/>
              <a:gd name="connsiteX23" fmla="*/ 243048 w 324935"/>
              <a:gd name="connsiteY23" fmla="*/ 989533 h 2183712"/>
              <a:gd name="connsiteX24" fmla="*/ 270344 w 324935"/>
              <a:gd name="connsiteY24" fmla="*/ 1023652 h 2183712"/>
              <a:gd name="connsiteX25" fmla="*/ 270344 w 324935"/>
              <a:gd name="connsiteY25" fmla="*/ 1023652 h 2183712"/>
              <a:gd name="connsiteX26" fmla="*/ 229401 w 324935"/>
              <a:gd name="connsiteY26" fmla="*/ 1064595 h 2183712"/>
              <a:gd name="connsiteX27" fmla="*/ 290816 w 324935"/>
              <a:gd name="connsiteY27" fmla="*/ 1112363 h 2183712"/>
              <a:gd name="connsiteX28" fmla="*/ 215753 w 324935"/>
              <a:gd name="connsiteY28" fmla="*/ 1146482 h 2183712"/>
              <a:gd name="connsiteX29" fmla="*/ 120219 w 324935"/>
              <a:gd name="connsiteY29" fmla="*/ 1187425 h 2183712"/>
              <a:gd name="connsiteX30" fmla="*/ 72451 w 324935"/>
              <a:gd name="connsiteY30" fmla="*/ 1194249 h 2183712"/>
              <a:gd name="connsiteX31" fmla="*/ 147514 w 324935"/>
              <a:gd name="connsiteY31" fmla="*/ 1228369 h 2183712"/>
              <a:gd name="connsiteX32" fmla="*/ 249872 w 324935"/>
              <a:gd name="connsiteY32" fmla="*/ 1242016 h 2183712"/>
              <a:gd name="connsiteX33" fmla="*/ 147514 w 324935"/>
              <a:gd name="connsiteY33" fmla="*/ 1303431 h 2183712"/>
              <a:gd name="connsiteX34" fmla="*/ 147514 w 324935"/>
              <a:gd name="connsiteY34" fmla="*/ 1385318 h 2183712"/>
              <a:gd name="connsiteX35" fmla="*/ 120219 w 324935"/>
              <a:gd name="connsiteY35" fmla="*/ 1419437 h 2183712"/>
              <a:gd name="connsiteX36" fmla="*/ 99747 w 324935"/>
              <a:gd name="connsiteY36" fmla="*/ 1467204 h 2183712"/>
              <a:gd name="connsiteX37" fmla="*/ 99747 w 324935"/>
              <a:gd name="connsiteY37" fmla="*/ 1467204 h 2183712"/>
              <a:gd name="connsiteX38" fmla="*/ 106571 w 324935"/>
              <a:gd name="connsiteY38" fmla="*/ 1528619 h 2183712"/>
              <a:gd name="connsiteX39" fmla="*/ 65628 w 324935"/>
              <a:gd name="connsiteY39" fmla="*/ 1583210 h 2183712"/>
              <a:gd name="connsiteX40" fmla="*/ 58804 w 324935"/>
              <a:gd name="connsiteY40" fmla="*/ 1678745 h 2183712"/>
              <a:gd name="connsiteX41" fmla="*/ 133866 w 324935"/>
              <a:gd name="connsiteY41" fmla="*/ 1712864 h 2183712"/>
              <a:gd name="connsiteX42" fmla="*/ 133866 w 324935"/>
              <a:gd name="connsiteY42" fmla="*/ 1712864 h 2183712"/>
              <a:gd name="connsiteX43" fmla="*/ 161162 w 324935"/>
              <a:gd name="connsiteY43" fmla="*/ 1760631 h 2183712"/>
              <a:gd name="connsiteX44" fmla="*/ 65628 w 324935"/>
              <a:gd name="connsiteY44" fmla="*/ 1808398 h 2183712"/>
              <a:gd name="connsiteX45" fmla="*/ 113395 w 324935"/>
              <a:gd name="connsiteY45" fmla="*/ 1897109 h 2183712"/>
              <a:gd name="connsiteX46" fmla="*/ 38332 w 324935"/>
              <a:gd name="connsiteY46" fmla="*/ 1931228 h 2183712"/>
              <a:gd name="connsiteX47" fmla="*/ 58804 w 324935"/>
              <a:gd name="connsiteY47" fmla="*/ 2013115 h 2183712"/>
              <a:gd name="connsiteX48" fmla="*/ 127043 w 324935"/>
              <a:gd name="connsiteY48" fmla="*/ 2054058 h 2183712"/>
              <a:gd name="connsiteX49" fmla="*/ 140690 w 324935"/>
              <a:gd name="connsiteY49" fmla="*/ 2101825 h 2183712"/>
              <a:gd name="connsiteX50" fmla="*/ 215753 w 324935"/>
              <a:gd name="connsiteY50" fmla="*/ 2115473 h 2183712"/>
              <a:gd name="connsiteX51" fmla="*/ 249872 w 324935"/>
              <a:gd name="connsiteY51" fmla="*/ 2170064 h 2183712"/>
              <a:gd name="connsiteX52" fmla="*/ 243048 w 324935"/>
              <a:gd name="connsiteY52" fmla="*/ 2183712 h 2183712"/>
              <a:gd name="connsiteX0" fmla="*/ 0 w 324935"/>
              <a:gd name="connsiteY0" fmla="*/ 25111 h 2183712"/>
              <a:gd name="connsiteX1" fmla="*/ 278236 w 324935"/>
              <a:gd name="connsiteY1" fmla="*/ 5885 h 2183712"/>
              <a:gd name="connsiteX2" fmla="*/ 140690 w 324935"/>
              <a:gd name="connsiteY2" fmla="*/ 163843 h 2183712"/>
              <a:gd name="connsiteX3" fmla="*/ 222577 w 324935"/>
              <a:gd name="connsiteY3" fmla="*/ 225258 h 2183712"/>
              <a:gd name="connsiteX4" fmla="*/ 188457 w 324935"/>
              <a:gd name="connsiteY4" fmla="*/ 266201 h 2183712"/>
              <a:gd name="connsiteX5" fmla="*/ 297640 w 324935"/>
              <a:gd name="connsiteY5" fmla="*/ 320792 h 2183712"/>
              <a:gd name="connsiteX6" fmla="*/ 324935 w 324935"/>
              <a:gd name="connsiteY6" fmla="*/ 348088 h 2183712"/>
              <a:gd name="connsiteX7" fmla="*/ 263520 w 324935"/>
              <a:gd name="connsiteY7" fmla="*/ 382207 h 2183712"/>
              <a:gd name="connsiteX8" fmla="*/ 243048 w 324935"/>
              <a:gd name="connsiteY8" fmla="*/ 402679 h 2183712"/>
              <a:gd name="connsiteX9" fmla="*/ 277168 w 324935"/>
              <a:gd name="connsiteY9" fmla="*/ 423151 h 2183712"/>
              <a:gd name="connsiteX10" fmla="*/ 215753 w 324935"/>
              <a:gd name="connsiteY10" fmla="*/ 457270 h 2183712"/>
              <a:gd name="connsiteX11" fmla="*/ 208929 w 324935"/>
              <a:gd name="connsiteY11" fmla="*/ 498213 h 2183712"/>
              <a:gd name="connsiteX12" fmla="*/ 161162 w 324935"/>
              <a:gd name="connsiteY12" fmla="*/ 545981 h 2183712"/>
              <a:gd name="connsiteX13" fmla="*/ 263520 w 324935"/>
              <a:gd name="connsiteY13" fmla="*/ 593748 h 2183712"/>
              <a:gd name="connsiteX14" fmla="*/ 270344 w 324935"/>
              <a:gd name="connsiteY14" fmla="*/ 607395 h 2183712"/>
              <a:gd name="connsiteX15" fmla="*/ 147514 w 324935"/>
              <a:gd name="connsiteY15" fmla="*/ 641515 h 2183712"/>
              <a:gd name="connsiteX16" fmla="*/ 120219 w 324935"/>
              <a:gd name="connsiteY16" fmla="*/ 696106 h 2183712"/>
              <a:gd name="connsiteX17" fmla="*/ 283992 w 324935"/>
              <a:gd name="connsiteY17" fmla="*/ 730225 h 2183712"/>
              <a:gd name="connsiteX18" fmla="*/ 283992 w 324935"/>
              <a:gd name="connsiteY18" fmla="*/ 784816 h 2183712"/>
              <a:gd name="connsiteX19" fmla="*/ 215753 w 324935"/>
              <a:gd name="connsiteY19" fmla="*/ 798464 h 2183712"/>
              <a:gd name="connsiteX20" fmla="*/ 283992 w 324935"/>
              <a:gd name="connsiteY20" fmla="*/ 839407 h 2183712"/>
              <a:gd name="connsiteX21" fmla="*/ 277168 w 324935"/>
              <a:gd name="connsiteY21" fmla="*/ 907646 h 2183712"/>
              <a:gd name="connsiteX22" fmla="*/ 304463 w 324935"/>
              <a:gd name="connsiteY22" fmla="*/ 941766 h 2183712"/>
              <a:gd name="connsiteX23" fmla="*/ 243048 w 324935"/>
              <a:gd name="connsiteY23" fmla="*/ 989533 h 2183712"/>
              <a:gd name="connsiteX24" fmla="*/ 270344 w 324935"/>
              <a:gd name="connsiteY24" fmla="*/ 1023652 h 2183712"/>
              <a:gd name="connsiteX25" fmla="*/ 270344 w 324935"/>
              <a:gd name="connsiteY25" fmla="*/ 1023652 h 2183712"/>
              <a:gd name="connsiteX26" fmla="*/ 229401 w 324935"/>
              <a:gd name="connsiteY26" fmla="*/ 1064595 h 2183712"/>
              <a:gd name="connsiteX27" fmla="*/ 290816 w 324935"/>
              <a:gd name="connsiteY27" fmla="*/ 1112363 h 2183712"/>
              <a:gd name="connsiteX28" fmla="*/ 215753 w 324935"/>
              <a:gd name="connsiteY28" fmla="*/ 1146482 h 2183712"/>
              <a:gd name="connsiteX29" fmla="*/ 120219 w 324935"/>
              <a:gd name="connsiteY29" fmla="*/ 1187425 h 2183712"/>
              <a:gd name="connsiteX30" fmla="*/ 72451 w 324935"/>
              <a:gd name="connsiteY30" fmla="*/ 1194249 h 2183712"/>
              <a:gd name="connsiteX31" fmla="*/ 147514 w 324935"/>
              <a:gd name="connsiteY31" fmla="*/ 1228369 h 2183712"/>
              <a:gd name="connsiteX32" fmla="*/ 249872 w 324935"/>
              <a:gd name="connsiteY32" fmla="*/ 1242016 h 2183712"/>
              <a:gd name="connsiteX33" fmla="*/ 147514 w 324935"/>
              <a:gd name="connsiteY33" fmla="*/ 1303431 h 2183712"/>
              <a:gd name="connsiteX34" fmla="*/ 147514 w 324935"/>
              <a:gd name="connsiteY34" fmla="*/ 1385318 h 2183712"/>
              <a:gd name="connsiteX35" fmla="*/ 120219 w 324935"/>
              <a:gd name="connsiteY35" fmla="*/ 1419437 h 2183712"/>
              <a:gd name="connsiteX36" fmla="*/ 99747 w 324935"/>
              <a:gd name="connsiteY36" fmla="*/ 1467204 h 2183712"/>
              <a:gd name="connsiteX37" fmla="*/ 99747 w 324935"/>
              <a:gd name="connsiteY37" fmla="*/ 1467204 h 2183712"/>
              <a:gd name="connsiteX38" fmla="*/ 106571 w 324935"/>
              <a:gd name="connsiteY38" fmla="*/ 1528619 h 2183712"/>
              <a:gd name="connsiteX39" fmla="*/ 65628 w 324935"/>
              <a:gd name="connsiteY39" fmla="*/ 1583210 h 2183712"/>
              <a:gd name="connsiteX40" fmla="*/ 58804 w 324935"/>
              <a:gd name="connsiteY40" fmla="*/ 1678745 h 2183712"/>
              <a:gd name="connsiteX41" fmla="*/ 133866 w 324935"/>
              <a:gd name="connsiteY41" fmla="*/ 1712864 h 2183712"/>
              <a:gd name="connsiteX42" fmla="*/ 133866 w 324935"/>
              <a:gd name="connsiteY42" fmla="*/ 1712864 h 2183712"/>
              <a:gd name="connsiteX43" fmla="*/ 161162 w 324935"/>
              <a:gd name="connsiteY43" fmla="*/ 1760631 h 2183712"/>
              <a:gd name="connsiteX44" fmla="*/ 65628 w 324935"/>
              <a:gd name="connsiteY44" fmla="*/ 1808398 h 2183712"/>
              <a:gd name="connsiteX45" fmla="*/ 113395 w 324935"/>
              <a:gd name="connsiteY45" fmla="*/ 1897109 h 2183712"/>
              <a:gd name="connsiteX46" fmla="*/ 38332 w 324935"/>
              <a:gd name="connsiteY46" fmla="*/ 1931228 h 2183712"/>
              <a:gd name="connsiteX47" fmla="*/ 58804 w 324935"/>
              <a:gd name="connsiteY47" fmla="*/ 2013115 h 2183712"/>
              <a:gd name="connsiteX48" fmla="*/ 127043 w 324935"/>
              <a:gd name="connsiteY48" fmla="*/ 2054058 h 2183712"/>
              <a:gd name="connsiteX49" fmla="*/ 140690 w 324935"/>
              <a:gd name="connsiteY49" fmla="*/ 2101825 h 2183712"/>
              <a:gd name="connsiteX50" fmla="*/ 215753 w 324935"/>
              <a:gd name="connsiteY50" fmla="*/ 2115473 h 2183712"/>
              <a:gd name="connsiteX51" fmla="*/ 249872 w 324935"/>
              <a:gd name="connsiteY51" fmla="*/ 2170064 h 2183712"/>
              <a:gd name="connsiteX52" fmla="*/ 243048 w 324935"/>
              <a:gd name="connsiteY52" fmla="*/ 2183712 h 2183712"/>
              <a:gd name="connsiteX0" fmla="*/ 0 w 348789"/>
              <a:gd name="connsiteY0" fmla="*/ 10353 h 2184857"/>
              <a:gd name="connsiteX1" fmla="*/ 302090 w 348789"/>
              <a:gd name="connsiteY1" fmla="*/ 7030 h 2184857"/>
              <a:gd name="connsiteX2" fmla="*/ 164544 w 348789"/>
              <a:gd name="connsiteY2" fmla="*/ 164988 h 2184857"/>
              <a:gd name="connsiteX3" fmla="*/ 246431 w 348789"/>
              <a:gd name="connsiteY3" fmla="*/ 226403 h 2184857"/>
              <a:gd name="connsiteX4" fmla="*/ 212311 w 348789"/>
              <a:gd name="connsiteY4" fmla="*/ 267346 h 2184857"/>
              <a:gd name="connsiteX5" fmla="*/ 321494 w 348789"/>
              <a:gd name="connsiteY5" fmla="*/ 321937 h 2184857"/>
              <a:gd name="connsiteX6" fmla="*/ 348789 w 348789"/>
              <a:gd name="connsiteY6" fmla="*/ 349233 h 2184857"/>
              <a:gd name="connsiteX7" fmla="*/ 287374 w 348789"/>
              <a:gd name="connsiteY7" fmla="*/ 383352 h 2184857"/>
              <a:gd name="connsiteX8" fmla="*/ 266902 w 348789"/>
              <a:gd name="connsiteY8" fmla="*/ 403824 h 2184857"/>
              <a:gd name="connsiteX9" fmla="*/ 301022 w 348789"/>
              <a:gd name="connsiteY9" fmla="*/ 424296 h 2184857"/>
              <a:gd name="connsiteX10" fmla="*/ 239607 w 348789"/>
              <a:gd name="connsiteY10" fmla="*/ 458415 h 2184857"/>
              <a:gd name="connsiteX11" fmla="*/ 232783 w 348789"/>
              <a:gd name="connsiteY11" fmla="*/ 499358 h 2184857"/>
              <a:gd name="connsiteX12" fmla="*/ 185016 w 348789"/>
              <a:gd name="connsiteY12" fmla="*/ 547126 h 2184857"/>
              <a:gd name="connsiteX13" fmla="*/ 287374 w 348789"/>
              <a:gd name="connsiteY13" fmla="*/ 594893 h 2184857"/>
              <a:gd name="connsiteX14" fmla="*/ 294198 w 348789"/>
              <a:gd name="connsiteY14" fmla="*/ 608540 h 2184857"/>
              <a:gd name="connsiteX15" fmla="*/ 171368 w 348789"/>
              <a:gd name="connsiteY15" fmla="*/ 642660 h 2184857"/>
              <a:gd name="connsiteX16" fmla="*/ 144073 w 348789"/>
              <a:gd name="connsiteY16" fmla="*/ 697251 h 2184857"/>
              <a:gd name="connsiteX17" fmla="*/ 307846 w 348789"/>
              <a:gd name="connsiteY17" fmla="*/ 731370 h 2184857"/>
              <a:gd name="connsiteX18" fmla="*/ 307846 w 348789"/>
              <a:gd name="connsiteY18" fmla="*/ 785961 h 2184857"/>
              <a:gd name="connsiteX19" fmla="*/ 239607 w 348789"/>
              <a:gd name="connsiteY19" fmla="*/ 799609 h 2184857"/>
              <a:gd name="connsiteX20" fmla="*/ 307846 w 348789"/>
              <a:gd name="connsiteY20" fmla="*/ 840552 h 2184857"/>
              <a:gd name="connsiteX21" fmla="*/ 301022 w 348789"/>
              <a:gd name="connsiteY21" fmla="*/ 908791 h 2184857"/>
              <a:gd name="connsiteX22" fmla="*/ 328317 w 348789"/>
              <a:gd name="connsiteY22" fmla="*/ 942911 h 2184857"/>
              <a:gd name="connsiteX23" fmla="*/ 266902 w 348789"/>
              <a:gd name="connsiteY23" fmla="*/ 990678 h 2184857"/>
              <a:gd name="connsiteX24" fmla="*/ 294198 w 348789"/>
              <a:gd name="connsiteY24" fmla="*/ 1024797 h 2184857"/>
              <a:gd name="connsiteX25" fmla="*/ 294198 w 348789"/>
              <a:gd name="connsiteY25" fmla="*/ 1024797 h 2184857"/>
              <a:gd name="connsiteX26" fmla="*/ 253255 w 348789"/>
              <a:gd name="connsiteY26" fmla="*/ 1065740 h 2184857"/>
              <a:gd name="connsiteX27" fmla="*/ 314670 w 348789"/>
              <a:gd name="connsiteY27" fmla="*/ 1113508 h 2184857"/>
              <a:gd name="connsiteX28" fmla="*/ 239607 w 348789"/>
              <a:gd name="connsiteY28" fmla="*/ 1147627 h 2184857"/>
              <a:gd name="connsiteX29" fmla="*/ 144073 w 348789"/>
              <a:gd name="connsiteY29" fmla="*/ 1188570 h 2184857"/>
              <a:gd name="connsiteX30" fmla="*/ 96305 w 348789"/>
              <a:gd name="connsiteY30" fmla="*/ 1195394 h 2184857"/>
              <a:gd name="connsiteX31" fmla="*/ 171368 w 348789"/>
              <a:gd name="connsiteY31" fmla="*/ 1229514 h 2184857"/>
              <a:gd name="connsiteX32" fmla="*/ 273726 w 348789"/>
              <a:gd name="connsiteY32" fmla="*/ 1243161 h 2184857"/>
              <a:gd name="connsiteX33" fmla="*/ 171368 w 348789"/>
              <a:gd name="connsiteY33" fmla="*/ 1304576 h 2184857"/>
              <a:gd name="connsiteX34" fmla="*/ 171368 w 348789"/>
              <a:gd name="connsiteY34" fmla="*/ 1386463 h 2184857"/>
              <a:gd name="connsiteX35" fmla="*/ 144073 w 348789"/>
              <a:gd name="connsiteY35" fmla="*/ 1420582 h 2184857"/>
              <a:gd name="connsiteX36" fmla="*/ 123601 w 348789"/>
              <a:gd name="connsiteY36" fmla="*/ 1468349 h 2184857"/>
              <a:gd name="connsiteX37" fmla="*/ 123601 w 348789"/>
              <a:gd name="connsiteY37" fmla="*/ 1468349 h 2184857"/>
              <a:gd name="connsiteX38" fmla="*/ 130425 w 348789"/>
              <a:gd name="connsiteY38" fmla="*/ 1529764 h 2184857"/>
              <a:gd name="connsiteX39" fmla="*/ 89482 w 348789"/>
              <a:gd name="connsiteY39" fmla="*/ 1584355 h 2184857"/>
              <a:gd name="connsiteX40" fmla="*/ 82658 w 348789"/>
              <a:gd name="connsiteY40" fmla="*/ 1679890 h 2184857"/>
              <a:gd name="connsiteX41" fmla="*/ 157720 w 348789"/>
              <a:gd name="connsiteY41" fmla="*/ 1714009 h 2184857"/>
              <a:gd name="connsiteX42" fmla="*/ 157720 w 348789"/>
              <a:gd name="connsiteY42" fmla="*/ 1714009 h 2184857"/>
              <a:gd name="connsiteX43" fmla="*/ 185016 w 348789"/>
              <a:gd name="connsiteY43" fmla="*/ 1761776 h 2184857"/>
              <a:gd name="connsiteX44" fmla="*/ 89482 w 348789"/>
              <a:gd name="connsiteY44" fmla="*/ 1809543 h 2184857"/>
              <a:gd name="connsiteX45" fmla="*/ 137249 w 348789"/>
              <a:gd name="connsiteY45" fmla="*/ 1898254 h 2184857"/>
              <a:gd name="connsiteX46" fmla="*/ 62186 w 348789"/>
              <a:gd name="connsiteY46" fmla="*/ 1932373 h 2184857"/>
              <a:gd name="connsiteX47" fmla="*/ 82658 w 348789"/>
              <a:gd name="connsiteY47" fmla="*/ 2014260 h 2184857"/>
              <a:gd name="connsiteX48" fmla="*/ 150897 w 348789"/>
              <a:gd name="connsiteY48" fmla="*/ 2055203 h 2184857"/>
              <a:gd name="connsiteX49" fmla="*/ 164544 w 348789"/>
              <a:gd name="connsiteY49" fmla="*/ 2102970 h 2184857"/>
              <a:gd name="connsiteX50" fmla="*/ 239607 w 348789"/>
              <a:gd name="connsiteY50" fmla="*/ 2116618 h 2184857"/>
              <a:gd name="connsiteX51" fmla="*/ 273726 w 348789"/>
              <a:gd name="connsiteY51" fmla="*/ 2171209 h 2184857"/>
              <a:gd name="connsiteX52" fmla="*/ 266902 w 348789"/>
              <a:gd name="connsiteY52" fmla="*/ 2184857 h 2184857"/>
              <a:gd name="connsiteX0" fmla="*/ 0 w 348789"/>
              <a:gd name="connsiteY0" fmla="*/ 15763 h 2190267"/>
              <a:gd name="connsiteX1" fmla="*/ 302090 w 348789"/>
              <a:gd name="connsiteY1" fmla="*/ 12440 h 2190267"/>
              <a:gd name="connsiteX2" fmla="*/ 164544 w 348789"/>
              <a:gd name="connsiteY2" fmla="*/ 170398 h 2190267"/>
              <a:gd name="connsiteX3" fmla="*/ 246431 w 348789"/>
              <a:gd name="connsiteY3" fmla="*/ 231813 h 2190267"/>
              <a:gd name="connsiteX4" fmla="*/ 212311 w 348789"/>
              <a:gd name="connsiteY4" fmla="*/ 272756 h 2190267"/>
              <a:gd name="connsiteX5" fmla="*/ 321494 w 348789"/>
              <a:gd name="connsiteY5" fmla="*/ 327347 h 2190267"/>
              <a:gd name="connsiteX6" fmla="*/ 348789 w 348789"/>
              <a:gd name="connsiteY6" fmla="*/ 354643 h 2190267"/>
              <a:gd name="connsiteX7" fmla="*/ 287374 w 348789"/>
              <a:gd name="connsiteY7" fmla="*/ 388762 h 2190267"/>
              <a:gd name="connsiteX8" fmla="*/ 266902 w 348789"/>
              <a:gd name="connsiteY8" fmla="*/ 409234 h 2190267"/>
              <a:gd name="connsiteX9" fmla="*/ 301022 w 348789"/>
              <a:gd name="connsiteY9" fmla="*/ 429706 h 2190267"/>
              <a:gd name="connsiteX10" fmla="*/ 239607 w 348789"/>
              <a:gd name="connsiteY10" fmla="*/ 463825 h 2190267"/>
              <a:gd name="connsiteX11" fmla="*/ 232783 w 348789"/>
              <a:gd name="connsiteY11" fmla="*/ 504768 h 2190267"/>
              <a:gd name="connsiteX12" fmla="*/ 185016 w 348789"/>
              <a:gd name="connsiteY12" fmla="*/ 552536 h 2190267"/>
              <a:gd name="connsiteX13" fmla="*/ 287374 w 348789"/>
              <a:gd name="connsiteY13" fmla="*/ 600303 h 2190267"/>
              <a:gd name="connsiteX14" fmla="*/ 294198 w 348789"/>
              <a:gd name="connsiteY14" fmla="*/ 613950 h 2190267"/>
              <a:gd name="connsiteX15" fmla="*/ 171368 w 348789"/>
              <a:gd name="connsiteY15" fmla="*/ 648070 h 2190267"/>
              <a:gd name="connsiteX16" fmla="*/ 144073 w 348789"/>
              <a:gd name="connsiteY16" fmla="*/ 702661 h 2190267"/>
              <a:gd name="connsiteX17" fmla="*/ 307846 w 348789"/>
              <a:gd name="connsiteY17" fmla="*/ 736780 h 2190267"/>
              <a:gd name="connsiteX18" fmla="*/ 307846 w 348789"/>
              <a:gd name="connsiteY18" fmla="*/ 791371 h 2190267"/>
              <a:gd name="connsiteX19" fmla="*/ 239607 w 348789"/>
              <a:gd name="connsiteY19" fmla="*/ 805019 h 2190267"/>
              <a:gd name="connsiteX20" fmla="*/ 307846 w 348789"/>
              <a:gd name="connsiteY20" fmla="*/ 845962 h 2190267"/>
              <a:gd name="connsiteX21" fmla="*/ 301022 w 348789"/>
              <a:gd name="connsiteY21" fmla="*/ 914201 h 2190267"/>
              <a:gd name="connsiteX22" fmla="*/ 328317 w 348789"/>
              <a:gd name="connsiteY22" fmla="*/ 948321 h 2190267"/>
              <a:gd name="connsiteX23" fmla="*/ 266902 w 348789"/>
              <a:gd name="connsiteY23" fmla="*/ 996088 h 2190267"/>
              <a:gd name="connsiteX24" fmla="*/ 294198 w 348789"/>
              <a:gd name="connsiteY24" fmla="*/ 1030207 h 2190267"/>
              <a:gd name="connsiteX25" fmla="*/ 294198 w 348789"/>
              <a:gd name="connsiteY25" fmla="*/ 1030207 h 2190267"/>
              <a:gd name="connsiteX26" fmla="*/ 253255 w 348789"/>
              <a:gd name="connsiteY26" fmla="*/ 1071150 h 2190267"/>
              <a:gd name="connsiteX27" fmla="*/ 314670 w 348789"/>
              <a:gd name="connsiteY27" fmla="*/ 1118918 h 2190267"/>
              <a:gd name="connsiteX28" fmla="*/ 239607 w 348789"/>
              <a:gd name="connsiteY28" fmla="*/ 1153037 h 2190267"/>
              <a:gd name="connsiteX29" fmla="*/ 144073 w 348789"/>
              <a:gd name="connsiteY29" fmla="*/ 1193980 h 2190267"/>
              <a:gd name="connsiteX30" fmla="*/ 96305 w 348789"/>
              <a:gd name="connsiteY30" fmla="*/ 1200804 h 2190267"/>
              <a:gd name="connsiteX31" fmla="*/ 171368 w 348789"/>
              <a:gd name="connsiteY31" fmla="*/ 1234924 h 2190267"/>
              <a:gd name="connsiteX32" fmla="*/ 273726 w 348789"/>
              <a:gd name="connsiteY32" fmla="*/ 1248571 h 2190267"/>
              <a:gd name="connsiteX33" fmla="*/ 171368 w 348789"/>
              <a:gd name="connsiteY33" fmla="*/ 1309986 h 2190267"/>
              <a:gd name="connsiteX34" fmla="*/ 171368 w 348789"/>
              <a:gd name="connsiteY34" fmla="*/ 1391873 h 2190267"/>
              <a:gd name="connsiteX35" fmla="*/ 144073 w 348789"/>
              <a:gd name="connsiteY35" fmla="*/ 1425992 h 2190267"/>
              <a:gd name="connsiteX36" fmla="*/ 123601 w 348789"/>
              <a:gd name="connsiteY36" fmla="*/ 1473759 h 2190267"/>
              <a:gd name="connsiteX37" fmla="*/ 123601 w 348789"/>
              <a:gd name="connsiteY37" fmla="*/ 1473759 h 2190267"/>
              <a:gd name="connsiteX38" fmla="*/ 130425 w 348789"/>
              <a:gd name="connsiteY38" fmla="*/ 1535174 h 2190267"/>
              <a:gd name="connsiteX39" fmla="*/ 89482 w 348789"/>
              <a:gd name="connsiteY39" fmla="*/ 1589765 h 2190267"/>
              <a:gd name="connsiteX40" fmla="*/ 82658 w 348789"/>
              <a:gd name="connsiteY40" fmla="*/ 1685300 h 2190267"/>
              <a:gd name="connsiteX41" fmla="*/ 157720 w 348789"/>
              <a:gd name="connsiteY41" fmla="*/ 1719419 h 2190267"/>
              <a:gd name="connsiteX42" fmla="*/ 157720 w 348789"/>
              <a:gd name="connsiteY42" fmla="*/ 1719419 h 2190267"/>
              <a:gd name="connsiteX43" fmla="*/ 185016 w 348789"/>
              <a:gd name="connsiteY43" fmla="*/ 1767186 h 2190267"/>
              <a:gd name="connsiteX44" fmla="*/ 89482 w 348789"/>
              <a:gd name="connsiteY44" fmla="*/ 1814953 h 2190267"/>
              <a:gd name="connsiteX45" fmla="*/ 137249 w 348789"/>
              <a:gd name="connsiteY45" fmla="*/ 1903664 h 2190267"/>
              <a:gd name="connsiteX46" fmla="*/ 62186 w 348789"/>
              <a:gd name="connsiteY46" fmla="*/ 1937783 h 2190267"/>
              <a:gd name="connsiteX47" fmla="*/ 82658 w 348789"/>
              <a:gd name="connsiteY47" fmla="*/ 2019670 h 2190267"/>
              <a:gd name="connsiteX48" fmla="*/ 150897 w 348789"/>
              <a:gd name="connsiteY48" fmla="*/ 2060613 h 2190267"/>
              <a:gd name="connsiteX49" fmla="*/ 164544 w 348789"/>
              <a:gd name="connsiteY49" fmla="*/ 2108380 h 2190267"/>
              <a:gd name="connsiteX50" fmla="*/ 239607 w 348789"/>
              <a:gd name="connsiteY50" fmla="*/ 2122028 h 2190267"/>
              <a:gd name="connsiteX51" fmla="*/ 273726 w 348789"/>
              <a:gd name="connsiteY51" fmla="*/ 2176619 h 2190267"/>
              <a:gd name="connsiteX52" fmla="*/ 266902 w 348789"/>
              <a:gd name="connsiteY52" fmla="*/ 2190267 h 2190267"/>
              <a:gd name="connsiteX0" fmla="*/ 0 w 340838"/>
              <a:gd name="connsiteY0" fmla="*/ 10200 h 2192655"/>
              <a:gd name="connsiteX1" fmla="*/ 294139 w 340838"/>
              <a:gd name="connsiteY1" fmla="*/ 14828 h 2192655"/>
              <a:gd name="connsiteX2" fmla="*/ 156593 w 340838"/>
              <a:gd name="connsiteY2" fmla="*/ 172786 h 2192655"/>
              <a:gd name="connsiteX3" fmla="*/ 238480 w 340838"/>
              <a:gd name="connsiteY3" fmla="*/ 234201 h 2192655"/>
              <a:gd name="connsiteX4" fmla="*/ 204360 w 340838"/>
              <a:gd name="connsiteY4" fmla="*/ 275144 h 2192655"/>
              <a:gd name="connsiteX5" fmla="*/ 313543 w 340838"/>
              <a:gd name="connsiteY5" fmla="*/ 329735 h 2192655"/>
              <a:gd name="connsiteX6" fmla="*/ 340838 w 340838"/>
              <a:gd name="connsiteY6" fmla="*/ 357031 h 2192655"/>
              <a:gd name="connsiteX7" fmla="*/ 279423 w 340838"/>
              <a:gd name="connsiteY7" fmla="*/ 391150 h 2192655"/>
              <a:gd name="connsiteX8" fmla="*/ 258951 w 340838"/>
              <a:gd name="connsiteY8" fmla="*/ 411622 h 2192655"/>
              <a:gd name="connsiteX9" fmla="*/ 293071 w 340838"/>
              <a:gd name="connsiteY9" fmla="*/ 432094 h 2192655"/>
              <a:gd name="connsiteX10" fmla="*/ 231656 w 340838"/>
              <a:gd name="connsiteY10" fmla="*/ 466213 h 2192655"/>
              <a:gd name="connsiteX11" fmla="*/ 224832 w 340838"/>
              <a:gd name="connsiteY11" fmla="*/ 507156 h 2192655"/>
              <a:gd name="connsiteX12" fmla="*/ 177065 w 340838"/>
              <a:gd name="connsiteY12" fmla="*/ 554924 h 2192655"/>
              <a:gd name="connsiteX13" fmla="*/ 279423 w 340838"/>
              <a:gd name="connsiteY13" fmla="*/ 602691 h 2192655"/>
              <a:gd name="connsiteX14" fmla="*/ 286247 w 340838"/>
              <a:gd name="connsiteY14" fmla="*/ 616338 h 2192655"/>
              <a:gd name="connsiteX15" fmla="*/ 163417 w 340838"/>
              <a:gd name="connsiteY15" fmla="*/ 650458 h 2192655"/>
              <a:gd name="connsiteX16" fmla="*/ 136122 w 340838"/>
              <a:gd name="connsiteY16" fmla="*/ 705049 h 2192655"/>
              <a:gd name="connsiteX17" fmla="*/ 299895 w 340838"/>
              <a:gd name="connsiteY17" fmla="*/ 739168 h 2192655"/>
              <a:gd name="connsiteX18" fmla="*/ 299895 w 340838"/>
              <a:gd name="connsiteY18" fmla="*/ 793759 h 2192655"/>
              <a:gd name="connsiteX19" fmla="*/ 231656 w 340838"/>
              <a:gd name="connsiteY19" fmla="*/ 807407 h 2192655"/>
              <a:gd name="connsiteX20" fmla="*/ 299895 w 340838"/>
              <a:gd name="connsiteY20" fmla="*/ 848350 h 2192655"/>
              <a:gd name="connsiteX21" fmla="*/ 293071 w 340838"/>
              <a:gd name="connsiteY21" fmla="*/ 916589 h 2192655"/>
              <a:gd name="connsiteX22" fmla="*/ 320366 w 340838"/>
              <a:gd name="connsiteY22" fmla="*/ 950709 h 2192655"/>
              <a:gd name="connsiteX23" fmla="*/ 258951 w 340838"/>
              <a:gd name="connsiteY23" fmla="*/ 998476 h 2192655"/>
              <a:gd name="connsiteX24" fmla="*/ 286247 w 340838"/>
              <a:gd name="connsiteY24" fmla="*/ 1032595 h 2192655"/>
              <a:gd name="connsiteX25" fmla="*/ 286247 w 340838"/>
              <a:gd name="connsiteY25" fmla="*/ 1032595 h 2192655"/>
              <a:gd name="connsiteX26" fmla="*/ 245304 w 340838"/>
              <a:gd name="connsiteY26" fmla="*/ 1073538 h 2192655"/>
              <a:gd name="connsiteX27" fmla="*/ 306719 w 340838"/>
              <a:gd name="connsiteY27" fmla="*/ 1121306 h 2192655"/>
              <a:gd name="connsiteX28" fmla="*/ 231656 w 340838"/>
              <a:gd name="connsiteY28" fmla="*/ 1155425 h 2192655"/>
              <a:gd name="connsiteX29" fmla="*/ 136122 w 340838"/>
              <a:gd name="connsiteY29" fmla="*/ 1196368 h 2192655"/>
              <a:gd name="connsiteX30" fmla="*/ 88354 w 340838"/>
              <a:gd name="connsiteY30" fmla="*/ 1203192 h 2192655"/>
              <a:gd name="connsiteX31" fmla="*/ 163417 w 340838"/>
              <a:gd name="connsiteY31" fmla="*/ 1237312 h 2192655"/>
              <a:gd name="connsiteX32" fmla="*/ 265775 w 340838"/>
              <a:gd name="connsiteY32" fmla="*/ 1250959 h 2192655"/>
              <a:gd name="connsiteX33" fmla="*/ 163417 w 340838"/>
              <a:gd name="connsiteY33" fmla="*/ 1312374 h 2192655"/>
              <a:gd name="connsiteX34" fmla="*/ 163417 w 340838"/>
              <a:gd name="connsiteY34" fmla="*/ 1394261 h 2192655"/>
              <a:gd name="connsiteX35" fmla="*/ 136122 w 340838"/>
              <a:gd name="connsiteY35" fmla="*/ 1428380 h 2192655"/>
              <a:gd name="connsiteX36" fmla="*/ 115650 w 340838"/>
              <a:gd name="connsiteY36" fmla="*/ 1476147 h 2192655"/>
              <a:gd name="connsiteX37" fmla="*/ 115650 w 340838"/>
              <a:gd name="connsiteY37" fmla="*/ 1476147 h 2192655"/>
              <a:gd name="connsiteX38" fmla="*/ 122474 w 340838"/>
              <a:gd name="connsiteY38" fmla="*/ 1537562 h 2192655"/>
              <a:gd name="connsiteX39" fmla="*/ 81531 w 340838"/>
              <a:gd name="connsiteY39" fmla="*/ 1592153 h 2192655"/>
              <a:gd name="connsiteX40" fmla="*/ 74707 w 340838"/>
              <a:gd name="connsiteY40" fmla="*/ 1687688 h 2192655"/>
              <a:gd name="connsiteX41" fmla="*/ 149769 w 340838"/>
              <a:gd name="connsiteY41" fmla="*/ 1721807 h 2192655"/>
              <a:gd name="connsiteX42" fmla="*/ 149769 w 340838"/>
              <a:gd name="connsiteY42" fmla="*/ 1721807 h 2192655"/>
              <a:gd name="connsiteX43" fmla="*/ 177065 w 340838"/>
              <a:gd name="connsiteY43" fmla="*/ 1769574 h 2192655"/>
              <a:gd name="connsiteX44" fmla="*/ 81531 w 340838"/>
              <a:gd name="connsiteY44" fmla="*/ 1817341 h 2192655"/>
              <a:gd name="connsiteX45" fmla="*/ 129298 w 340838"/>
              <a:gd name="connsiteY45" fmla="*/ 1906052 h 2192655"/>
              <a:gd name="connsiteX46" fmla="*/ 54235 w 340838"/>
              <a:gd name="connsiteY46" fmla="*/ 1940171 h 2192655"/>
              <a:gd name="connsiteX47" fmla="*/ 74707 w 340838"/>
              <a:gd name="connsiteY47" fmla="*/ 2022058 h 2192655"/>
              <a:gd name="connsiteX48" fmla="*/ 142946 w 340838"/>
              <a:gd name="connsiteY48" fmla="*/ 2063001 h 2192655"/>
              <a:gd name="connsiteX49" fmla="*/ 156593 w 340838"/>
              <a:gd name="connsiteY49" fmla="*/ 2110768 h 2192655"/>
              <a:gd name="connsiteX50" fmla="*/ 231656 w 340838"/>
              <a:gd name="connsiteY50" fmla="*/ 2124416 h 2192655"/>
              <a:gd name="connsiteX51" fmla="*/ 265775 w 340838"/>
              <a:gd name="connsiteY51" fmla="*/ 2179007 h 2192655"/>
              <a:gd name="connsiteX52" fmla="*/ 258951 w 340838"/>
              <a:gd name="connsiteY52" fmla="*/ 2192655 h 2192655"/>
              <a:gd name="connsiteX0" fmla="*/ 0 w 340838"/>
              <a:gd name="connsiteY0" fmla="*/ 10200 h 2179007"/>
              <a:gd name="connsiteX1" fmla="*/ 294139 w 340838"/>
              <a:gd name="connsiteY1" fmla="*/ 14828 h 2179007"/>
              <a:gd name="connsiteX2" fmla="*/ 156593 w 340838"/>
              <a:gd name="connsiteY2" fmla="*/ 172786 h 2179007"/>
              <a:gd name="connsiteX3" fmla="*/ 238480 w 340838"/>
              <a:gd name="connsiteY3" fmla="*/ 234201 h 2179007"/>
              <a:gd name="connsiteX4" fmla="*/ 204360 w 340838"/>
              <a:gd name="connsiteY4" fmla="*/ 275144 h 2179007"/>
              <a:gd name="connsiteX5" fmla="*/ 313543 w 340838"/>
              <a:gd name="connsiteY5" fmla="*/ 329735 h 2179007"/>
              <a:gd name="connsiteX6" fmla="*/ 340838 w 340838"/>
              <a:gd name="connsiteY6" fmla="*/ 357031 h 2179007"/>
              <a:gd name="connsiteX7" fmla="*/ 279423 w 340838"/>
              <a:gd name="connsiteY7" fmla="*/ 391150 h 2179007"/>
              <a:gd name="connsiteX8" fmla="*/ 258951 w 340838"/>
              <a:gd name="connsiteY8" fmla="*/ 411622 h 2179007"/>
              <a:gd name="connsiteX9" fmla="*/ 293071 w 340838"/>
              <a:gd name="connsiteY9" fmla="*/ 432094 h 2179007"/>
              <a:gd name="connsiteX10" fmla="*/ 231656 w 340838"/>
              <a:gd name="connsiteY10" fmla="*/ 466213 h 2179007"/>
              <a:gd name="connsiteX11" fmla="*/ 224832 w 340838"/>
              <a:gd name="connsiteY11" fmla="*/ 507156 h 2179007"/>
              <a:gd name="connsiteX12" fmla="*/ 177065 w 340838"/>
              <a:gd name="connsiteY12" fmla="*/ 554924 h 2179007"/>
              <a:gd name="connsiteX13" fmla="*/ 279423 w 340838"/>
              <a:gd name="connsiteY13" fmla="*/ 602691 h 2179007"/>
              <a:gd name="connsiteX14" fmla="*/ 286247 w 340838"/>
              <a:gd name="connsiteY14" fmla="*/ 616338 h 2179007"/>
              <a:gd name="connsiteX15" fmla="*/ 163417 w 340838"/>
              <a:gd name="connsiteY15" fmla="*/ 650458 h 2179007"/>
              <a:gd name="connsiteX16" fmla="*/ 136122 w 340838"/>
              <a:gd name="connsiteY16" fmla="*/ 705049 h 2179007"/>
              <a:gd name="connsiteX17" fmla="*/ 299895 w 340838"/>
              <a:gd name="connsiteY17" fmla="*/ 739168 h 2179007"/>
              <a:gd name="connsiteX18" fmla="*/ 299895 w 340838"/>
              <a:gd name="connsiteY18" fmla="*/ 793759 h 2179007"/>
              <a:gd name="connsiteX19" fmla="*/ 231656 w 340838"/>
              <a:gd name="connsiteY19" fmla="*/ 807407 h 2179007"/>
              <a:gd name="connsiteX20" fmla="*/ 299895 w 340838"/>
              <a:gd name="connsiteY20" fmla="*/ 848350 h 2179007"/>
              <a:gd name="connsiteX21" fmla="*/ 293071 w 340838"/>
              <a:gd name="connsiteY21" fmla="*/ 916589 h 2179007"/>
              <a:gd name="connsiteX22" fmla="*/ 320366 w 340838"/>
              <a:gd name="connsiteY22" fmla="*/ 950709 h 2179007"/>
              <a:gd name="connsiteX23" fmla="*/ 258951 w 340838"/>
              <a:gd name="connsiteY23" fmla="*/ 998476 h 2179007"/>
              <a:gd name="connsiteX24" fmla="*/ 286247 w 340838"/>
              <a:gd name="connsiteY24" fmla="*/ 1032595 h 2179007"/>
              <a:gd name="connsiteX25" fmla="*/ 286247 w 340838"/>
              <a:gd name="connsiteY25" fmla="*/ 1032595 h 2179007"/>
              <a:gd name="connsiteX26" fmla="*/ 245304 w 340838"/>
              <a:gd name="connsiteY26" fmla="*/ 1073538 h 2179007"/>
              <a:gd name="connsiteX27" fmla="*/ 306719 w 340838"/>
              <a:gd name="connsiteY27" fmla="*/ 1121306 h 2179007"/>
              <a:gd name="connsiteX28" fmla="*/ 231656 w 340838"/>
              <a:gd name="connsiteY28" fmla="*/ 1155425 h 2179007"/>
              <a:gd name="connsiteX29" fmla="*/ 136122 w 340838"/>
              <a:gd name="connsiteY29" fmla="*/ 1196368 h 2179007"/>
              <a:gd name="connsiteX30" fmla="*/ 88354 w 340838"/>
              <a:gd name="connsiteY30" fmla="*/ 1203192 h 2179007"/>
              <a:gd name="connsiteX31" fmla="*/ 163417 w 340838"/>
              <a:gd name="connsiteY31" fmla="*/ 1237312 h 2179007"/>
              <a:gd name="connsiteX32" fmla="*/ 265775 w 340838"/>
              <a:gd name="connsiteY32" fmla="*/ 1250959 h 2179007"/>
              <a:gd name="connsiteX33" fmla="*/ 163417 w 340838"/>
              <a:gd name="connsiteY33" fmla="*/ 1312374 h 2179007"/>
              <a:gd name="connsiteX34" fmla="*/ 163417 w 340838"/>
              <a:gd name="connsiteY34" fmla="*/ 1394261 h 2179007"/>
              <a:gd name="connsiteX35" fmla="*/ 136122 w 340838"/>
              <a:gd name="connsiteY35" fmla="*/ 1428380 h 2179007"/>
              <a:gd name="connsiteX36" fmla="*/ 115650 w 340838"/>
              <a:gd name="connsiteY36" fmla="*/ 1476147 h 2179007"/>
              <a:gd name="connsiteX37" fmla="*/ 115650 w 340838"/>
              <a:gd name="connsiteY37" fmla="*/ 1476147 h 2179007"/>
              <a:gd name="connsiteX38" fmla="*/ 122474 w 340838"/>
              <a:gd name="connsiteY38" fmla="*/ 1537562 h 2179007"/>
              <a:gd name="connsiteX39" fmla="*/ 81531 w 340838"/>
              <a:gd name="connsiteY39" fmla="*/ 1592153 h 2179007"/>
              <a:gd name="connsiteX40" fmla="*/ 74707 w 340838"/>
              <a:gd name="connsiteY40" fmla="*/ 1687688 h 2179007"/>
              <a:gd name="connsiteX41" fmla="*/ 149769 w 340838"/>
              <a:gd name="connsiteY41" fmla="*/ 1721807 h 2179007"/>
              <a:gd name="connsiteX42" fmla="*/ 149769 w 340838"/>
              <a:gd name="connsiteY42" fmla="*/ 1721807 h 2179007"/>
              <a:gd name="connsiteX43" fmla="*/ 177065 w 340838"/>
              <a:gd name="connsiteY43" fmla="*/ 1769574 h 2179007"/>
              <a:gd name="connsiteX44" fmla="*/ 81531 w 340838"/>
              <a:gd name="connsiteY44" fmla="*/ 1817341 h 2179007"/>
              <a:gd name="connsiteX45" fmla="*/ 129298 w 340838"/>
              <a:gd name="connsiteY45" fmla="*/ 1906052 h 2179007"/>
              <a:gd name="connsiteX46" fmla="*/ 54235 w 340838"/>
              <a:gd name="connsiteY46" fmla="*/ 1940171 h 2179007"/>
              <a:gd name="connsiteX47" fmla="*/ 74707 w 340838"/>
              <a:gd name="connsiteY47" fmla="*/ 2022058 h 2179007"/>
              <a:gd name="connsiteX48" fmla="*/ 142946 w 340838"/>
              <a:gd name="connsiteY48" fmla="*/ 2063001 h 2179007"/>
              <a:gd name="connsiteX49" fmla="*/ 156593 w 340838"/>
              <a:gd name="connsiteY49" fmla="*/ 2110768 h 2179007"/>
              <a:gd name="connsiteX50" fmla="*/ 231656 w 340838"/>
              <a:gd name="connsiteY50" fmla="*/ 2124416 h 2179007"/>
              <a:gd name="connsiteX51" fmla="*/ 265775 w 340838"/>
              <a:gd name="connsiteY51" fmla="*/ 2179007 h 2179007"/>
              <a:gd name="connsiteX52" fmla="*/ 28363 w 340838"/>
              <a:gd name="connsiteY52" fmla="*/ 2168801 h 2179007"/>
              <a:gd name="connsiteX0" fmla="*/ 0 w 340838"/>
              <a:gd name="connsiteY0" fmla="*/ 10200 h 2179007"/>
              <a:gd name="connsiteX1" fmla="*/ 294139 w 340838"/>
              <a:gd name="connsiteY1" fmla="*/ 14828 h 2179007"/>
              <a:gd name="connsiteX2" fmla="*/ 156593 w 340838"/>
              <a:gd name="connsiteY2" fmla="*/ 172786 h 2179007"/>
              <a:gd name="connsiteX3" fmla="*/ 238480 w 340838"/>
              <a:gd name="connsiteY3" fmla="*/ 234201 h 2179007"/>
              <a:gd name="connsiteX4" fmla="*/ 204360 w 340838"/>
              <a:gd name="connsiteY4" fmla="*/ 275144 h 2179007"/>
              <a:gd name="connsiteX5" fmla="*/ 313543 w 340838"/>
              <a:gd name="connsiteY5" fmla="*/ 329735 h 2179007"/>
              <a:gd name="connsiteX6" fmla="*/ 340838 w 340838"/>
              <a:gd name="connsiteY6" fmla="*/ 357031 h 2179007"/>
              <a:gd name="connsiteX7" fmla="*/ 279423 w 340838"/>
              <a:gd name="connsiteY7" fmla="*/ 391150 h 2179007"/>
              <a:gd name="connsiteX8" fmla="*/ 258951 w 340838"/>
              <a:gd name="connsiteY8" fmla="*/ 411622 h 2179007"/>
              <a:gd name="connsiteX9" fmla="*/ 293071 w 340838"/>
              <a:gd name="connsiteY9" fmla="*/ 432094 h 2179007"/>
              <a:gd name="connsiteX10" fmla="*/ 231656 w 340838"/>
              <a:gd name="connsiteY10" fmla="*/ 466213 h 2179007"/>
              <a:gd name="connsiteX11" fmla="*/ 224832 w 340838"/>
              <a:gd name="connsiteY11" fmla="*/ 507156 h 2179007"/>
              <a:gd name="connsiteX12" fmla="*/ 177065 w 340838"/>
              <a:gd name="connsiteY12" fmla="*/ 554924 h 2179007"/>
              <a:gd name="connsiteX13" fmla="*/ 279423 w 340838"/>
              <a:gd name="connsiteY13" fmla="*/ 602691 h 2179007"/>
              <a:gd name="connsiteX14" fmla="*/ 286247 w 340838"/>
              <a:gd name="connsiteY14" fmla="*/ 616338 h 2179007"/>
              <a:gd name="connsiteX15" fmla="*/ 163417 w 340838"/>
              <a:gd name="connsiteY15" fmla="*/ 650458 h 2179007"/>
              <a:gd name="connsiteX16" fmla="*/ 136122 w 340838"/>
              <a:gd name="connsiteY16" fmla="*/ 705049 h 2179007"/>
              <a:gd name="connsiteX17" fmla="*/ 299895 w 340838"/>
              <a:gd name="connsiteY17" fmla="*/ 739168 h 2179007"/>
              <a:gd name="connsiteX18" fmla="*/ 299895 w 340838"/>
              <a:gd name="connsiteY18" fmla="*/ 793759 h 2179007"/>
              <a:gd name="connsiteX19" fmla="*/ 231656 w 340838"/>
              <a:gd name="connsiteY19" fmla="*/ 807407 h 2179007"/>
              <a:gd name="connsiteX20" fmla="*/ 299895 w 340838"/>
              <a:gd name="connsiteY20" fmla="*/ 848350 h 2179007"/>
              <a:gd name="connsiteX21" fmla="*/ 293071 w 340838"/>
              <a:gd name="connsiteY21" fmla="*/ 916589 h 2179007"/>
              <a:gd name="connsiteX22" fmla="*/ 320366 w 340838"/>
              <a:gd name="connsiteY22" fmla="*/ 950709 h 2179007"/>
              <a:gd name="connsiteX23" fmla="*/ 258951 w 340838"/>
              <a:gd name="connsiteY23" fmla="*/ 998476 h 2179007"/>
              <a:gd name="connsiteX24" fmla="*/ 286247 w 340838"/>
              <a:gd name="connsiteY24" fmla="*/ 1032595 h 2179007"/>
              <a:gd name="connsiteX25" fmla="*/ 286247 w 340838"/>
              <a:gd name="connsiteY25" fmla="*/ 1032595 h 2179007"/>
              <a:gd name="connsiteX26" fmla="*/ 245304 w 340838"/>
              <a:gd name="connsiteY26" fmla="*/ 1073538 h 2179007"/>
              <a:gd name="connsiteX27" fmla="*/ 306719 w 340838"/>
              <a:gd name="connsiteY27" fmla="*/ 1121306 h 2179007"/>
              <a:gd name="connsiteX28" fmla="*/ 231656 w 340838"/>
              <a:gd name="connsiteY28" fmla="*/ 1155425 h 2179007"/>
              <a:gd name="connsiteX29" fmla="*/ 136122 w 340838"/>
              <a:gd name="connsiteY29" fmla="*/ 1196368 h 2179007"/>
              <a:gd name="connsiteX30" fmla="*/ 88354 w 340838"/>
              <a:gd name="connsiteY30" fmla="*/ 1203192 h 2179007"/>
              <a:gd name="connsiteX31" fmla="*/ 163417 w 340838"/>
              <a:gd name="connsiteY31" fmla="*/ 1237312 h 2179007"/>
              <a:gd name="connsiteX32" fmla="*/ 265775 w 340838"/>
              <a:gd name="connsiteY32" fmla="*/ 1250959 h 2179007"/>
              <a:gd name="connsiteX33" fmla="*/ 163417 w 340838"/>
              <a:gd name="connsiteY33" fmla="*/ 1312374 h 2179007"/>
              <a:gd name="connsiteX34" fmla="*/ 163417 w 340838"/>
              <a:gd name="connsiteY34" fmla="*/ 1394261 h 2179007"/>
              <a:gd name="connsiteX35" fmla="*/ 136122 w 340838"/>
              <a:gd name="connsiteY35" fmla="*/ 1428380 h 2179007"/>
              <a:gd name="connsiteX36" fmla="*/ 115650 w 340838"/>
              <a:gd name="connsiteY36" fmla="*/ 1476147 h 2179007"/>
              <a:gd name="connsiteX37" fmla="*/ 115650 w 340838"/>
              <a:gd name="connsiteY37" fmla="*/ 1476147 h 2179007"/>
              <a:gd name="connsiteX38" fmla="*/ 122474 w 340838"/>
              <a:gd name="connsiteY38" fmla="*/ 1537562 h 2179007"/>
              <a:gd name="connsiteX39" fmla="*/ 81531 w 340838"/>
              <a:gd name="connsiteY39" fmla="*/ 1592153 h 2179007"/>
              <a:gd name="connsiteX40" fmla="*/ 74707 w 340838"/>
              <a:gd name="connsiteY40" fmla="*/ 1687688 h 2179007"/>
              <a:gd name="connsiteX41" fmla="*/ 149769 w 340838"/>
              <a:gd name="connsiteY41" fmla="*/ 1721807 h 2179007"/>
              <a:gd name="connsiteX42" fmla="*/ 149769 w 340838"/>
              <a:gd name="connsiteY42" fmla="*/ 1721807 h 2179007"/>
              <a:gd name="connsiteX43" fmla="*/ 177065 w 340838"/>
              <a:gd name="connsiteY43" fmla="*/ 1769574 h 2179007"/>
              <a:gd name="connsiteX44" fmla="*/ 81531 w 340838"/>
              <a:gd name="connsiteY44" fmla="*/ 1817341 h 2179007"/>
              <a:gd name="connsiteX45" fmla="*/ 129298 w 340838"/>
              <a:gd name="connsiteY45" fmla="*/ 1906052 h 2179007"/>
              <a:gd name="connsiteX46" fmla="*/ 54235 w 340838"/>
              <a:gd name="connsiteY46" fmla="*/ 1940171 h 2179007"/>
              <a:gd name="connsiteX47" fmla="*/ 74707 w 340838"/>
              <a:gd name="connsiteY47" fmla="*/ 2022058 h 2179007"/>
              <a:gd name="connsiteX48" fmla="*/ 142946 w 340838"/>
              <a:gd name="connsiteY48" fmla="*/ 2063001 h 2179007"/>
              <a:gd name="connsiteX49" fmla="*/ 156593 w 340838"/>
              <a:gd name="connsiteY49" fmla="*/ 2110768 h 2179007"/>
              <a:gd name="connsiteX50" fmla="*/ 231656 w 340838"/>
              <a:gd name="connsiteY50" fmla="*/ 2124416 h 2179007"/>
              <a:gd name="connsiteX51" fmla="*/ 265775 w 340838"/>
              <a:gd name="connsiteY51" fmla="*/ 2179007 h 2179007"/>
              <a:gd name="connsiteX52" fmla="*/ 4509 w 340838"/>
              <a:gd name="connsiteY52" fmla="*/ 2168801 h 2179007"/>
              <a:gd name="connsiteX0" fmla="*/ 3443 w 336329"/>
              <a:gd name="connsiteY0" fmla="*/ 10200 h 2179007"/>
              <a:gd name="connsiteX1" fmla="*/ 289630 w 336329"/>
              <a:gd name="connsiteY1" fmla="*/ 14828 h 2179007"/>
              <a:gd name="connsiteX2" fmla="*/ 152084 w 336329"/>
              <a:gd name="connsiteY2" fmla="*/ 172786 h 2179007"/>
              <a:gd name="connsiteX3" fmla="*/ 233971 w 336329"/>
              <a:gd name="connsiteY3" fmla="*/ 234201 h 2179007"/>
              <a:gd name="connsiteX4" fmla="*/ 199851 w 336329"/>
              <a:gd name="connsiteY4" fmla="*/ 275144 h 2179007"/>
              <a:gd name="connsiteX5" fmla="*/ 309034 w 336329"/>
              <a:gd name="connsiteY5" fmla="*/ 329735 h 2179007"/>
              <a:gd name="connsiteX6" fmla="*/ 336329 w 336329"/>
              <a:gd name="connsiteY6" fmla="*/ 357031 h 2179007"/>
              <a:gd name="connsiteX7" fmla="*/ 274914 w 336329"/>
              <a:gd name="connsiteY7" fmla="*/ 391150 h 2179007"/>
              <a:gd name="connsiteX8" fmla="*/ 254442 w 336329"/>
              <a:gd name="connsiteY8" fmla="*/ 411622 h 2179007"/>
              <a:gd name="connsiteX9" fmla="*/ 288562 w 336329"/>
              <a:gd name="connsiteY9" fmla="*/ 432094 h 2179007"/>
              <a:gd name="connsiteX10" fmla="*/ 227147 w 336329"/>
              <a:gd name="connsiteY10" fmla="*/ 466213 h 2179007"/>
              <a:gd name="connsiteX11" fmla="*/ 220323 w 336329"/>
              <a:gd name="connsiteY11" fmla="*/ 507156 h 2179007"/>
              <a:gd name="connsiteX12" fmla="*/ 172556 w 336329"/>
              <a:gd name="connsiteY12" fmla="*/ 554924 h 2179007"/>
              <a:gd name="connsiteX13" fmla="*/ 274914 w 336329"/>
              <a:gd name="connsiteY13" fmla="*/ 602691 h 2179007"/>
              <a:gd name="connsiteX14" fmla="*/ 281738 w 336329"/>
              <a:gd name="connsiteY14" fmla="*/ 616338 h 2179007"/>
              <a:gd name="connsiteX15" fmla="*/ 158908 w 336329"/>
              <a:gd name="connsiteY15" fmla="*/ 650458 h 2179007"/>
              <a:gd name="connsiteX16" fmla="*/ 131613 w 336329"/>
              <a:gd name="connsiteY16" fmla="*/ 705049 h 2179007"/>
              <a:gd name="connsiteX17" fmla="*/ 295386 w 336329"/>
              <a:gd name="connsiteY17" fmla="*/ 739168 h 2179007"/>
              <a:gd name="connsiteX18" fmla="*/ 295386 w 336329"/>
              <a:gd name="connsiteY18" fmla="*/ 793759 h 2179007"/>
              <a:gd name="connsiteX19" fmla="*/ 227147 w 336329"/>
              <a:gd name="connsiteY19" fmla="*/ 807407 h 2179007"/>
              <a:gd name="connsiteX20" fmla="*/ 295386 w 336329"/>
              <a:gd name="connsiteY20" fmla="*/ 848350 h 2179007"/>
              <a:gd name="connsiteX21" fmla="*/ 288562 w 336329"/>
              <a:gd name="connsiteY21" fmla="*/ 916589 h 2179007"/>
              <a:gd name="connsiteX22" fmla="*/ 315857 w 336329"/>
              <a:gd name="connsiteY22" fmla="*/ 950709 h 2179007"/>
              <a:gd name="connsiteX23" fmla="*/ 254442 w 336329"/>
              <a:gd name="connsiteY23" fmla="*/ 998476 h 2179007"/>
              <a:gd name="connsiteX24" fmla="*/ 281738 w 336329"/>
              <a:gd name="connsiteY24" fmla="*/ 1032595 h 2179007"/>
              <a:gd name="connsiteX25" fmla="*/ 281738 w 336329"/>
              <a:gd name="connsiteY25" fmla="*/ 1032595 h 2179007"/>
              <a:gd name="connsiteX26" fmla="*/ 240795 w 336329"/>
              <a:gd name="connsiteY26" fmla="*/ 1073538 h 2179007"/>
              <a:gd name="connsiteX27" fmla="*/ 302210 w 336329"/>
              <a:gd name="connsiteY27" fmla="*/ 1121306 h 2179007"/>
              <a:gd name="connsiteX28" fmla="*/ 227147 w 336329"/>
              <a:gd name="connsiteY28" fmla="*/ 1155425 h 2179007"/>
              <a:gd name="connsiteX29" fmla="*/ 131613 w 336329"/>
              <a:gd name="connsiteY29" fmla="*/ 1196368 h 2179007"/>
              <a:gd name="connsiteX30" fmla="*/ 83845 w 336329"/>
              <a:gd name="connsiteY30" fmla="*/ 1203192 h 2179007"/>
              <a:gd name="connsiteX31" fmla="*/ 158908 w 336329"/>
              <a:gd name="connsiteY31" fmla="*/ 1237312 h 2179007"/>
              <a:gd name="connsiteX32" fmla="*/ 261266 w 336329"/>
              <a:gd name="connsiteY32" fmla="*/ 1250959 h 2179007"/>
              <a:gd name="connsiteX33" fmla="*/ 158908 w 336329"/>
              <a:gd name="connsiteY33" fmla="*/ 1312374 h 2179007"/>
              <a:gd name="connsiteX34" fmla="*/ 158908 w 336329"/>
              <a:gd name="connsiteY34" fmla="*/ 1394261 h 2179007"/>
              <a:gd name="connsiteX35" fmla="*/ 131613 w 336329"/>
              <a:gd name="connsiteY35" fmla="*/ 1428380 h 2179007"/>
              <a:gd name="connsiteX36" fmla="*/ 111141 w 336329"/>
              <a:gd name="connsiteY36" fmla="*/ 1476147 h 2179007"/>
              <a:gd name="connsiteX37" fmla="*/ 111141 w 336329"/>
              <a:gd name="connsiteY37" fmla="*/ 1476147 h 2179007"/>
              <a:gd name="connsiteX38" fmla="*/ 117965 w 336329"/>
              <a:gd name="connsiteY38" fmla="*/ 1537562 h 2179007"/>
              <a:gd name="connsiteX39" fmla="*/ 77022 w 336329"/>
              <a:gd name="connsiteY39" fmla="*/ 1592153 h 2179007"/>
              <a:gd name="connsiteX40" fmla="*/ 70198 w 336329"/>
              <a:gd name="connsiteY40" fmla="*/ 1687688 h 2179007"/>
              <a:gd name="connsiteX41" fmla="*/ 145260 w 336329"/>
              <a:gd name="connsiteY41" fmla="*/ 1721807 h 2179007"/>
              <a:gd name="connsiteX42" fmla="*/ 145260 w 336329"/>
              <a:gd name="connsiteY42" fmla="*/ 1721807 h 2179007"/>
              <a:gd name="connsiteX43" fmla="*/ 172556 w 336329"/>
              <a:gd name="connsiteY43" fmla="*/ 1769574 h 2179007"/>
              <a:gd name="connsiteX44" fmla="*/ 77022 w 336329"/>
              <a:gd name="connsiteY44" fmla="*/ 1817341 h 2179007"/>
              <a:gd name="connsiteX45" fmla="*/ 124789 w 336329"/>
              <a:gd name="connsiteY45" fmla="*/ 1906052 h 2179007"/>
              <a:gd name="connsiteX46" fmla="*/ 49726 w 336329"/>
              <a:gd name="connsiteY46" fmla="*/ 1940171 h 2179007"/>
              <a:gd name="connsiteX47" fmla="*/ 70198 w 336329"/>
              <a:gd name="connsiteY47" fmla="*/ 2022058 h 2179007"/>
              <a:gd name="connsiteX48" fmla="*/ 138437 w 336329"/>
              <a:gd name="connsiteY48" fmla="*/ 2063001 h 2179007"/>
              <a:gd name="connsiteX49" fmla="*/ 152084 w 336329"/>
              <a:gd name="connsiteY49" fmla="*/ 2110768 h 2179007"/>
              <a:gd name="connsiteX50" fmla="*/ 227147 w 336329"/>
              <a:gd name="connsiteY50" fmla="*/ 2124416 h 2179007"/>
              <a:gd name="connsiteX51" fmla="*/ 261266 w 336329"/>
              <a:gd name="connsiteY51" fmla="*/ 2179007 h 2179007"/>
              <a:gd name="connsiteX52" fmla="*/ 0 w 336329"/>
              <a:gd name="connsiteY52" fmla="*/ 2168801 h 2179007"/>
              <a:gd name="connsiteX0" fmla="*/ 0 w 340837"/>
              <a:gd name="connsiteY0" fmla="*/ 10200 h 2179007"/>
              <a:gd name="connsiteX1" fmla="*/ 294138 w 340837"/>
              <a:gd name="connsiteY1" fmla="*/ 14828 h 2179007"/>
              <a:gd name="connsiteX2" fmla="*/ 156592 w 340837"/>
              <a:gd name="connsiteY2" fmla="*/ 172786 h 2179007"/>
              <a:gd name="connsiteX3" fmla="*/ 238479 w 340837"/>
              <a:gd name="connsiteY3" fmla="*/ 234201 h 2179007"/>
              <a:gd name="connsiteX4" fmla="*/ 204359 w 340837"/>
              <a:gd name="connsiteY4" fmla="*/ 275144 h 2179007"/>
              <a:gd name="connsiteX5" fmla="*/ 313542 w 340837"/>
              <a:gd name="connsiteY5" fmla="*/ 329735 h 2179007"/>
              <a:gd name="connsiteX6" fmla="*/ 340837 w 340837"/>
              <a:gd name="connsiteY6" fmla="*/ 357031 h 2179007"/>
              <a:gd name="connsiteX7" fmla="*/ 279422 w 340837"/>
              <a:gd name="connsiteY7" fmla="*/ 391150 h 2179007"/>
              <a:gd name="connsiteX8" fmla="*/ 258950 w 340837"/>
              <a:gd name="connsiteY8" fmla="*/ 411622 h 2179007"/>
              <a:gd name="connsiteX9" fmla="*/ 293070 w 340837"/>
              <a:gd name="connsiteY9" fmla="*/ 432094 h 2179007"/>
              <a:gd name="connsiteX10" fmla="*/ 231655 w 340837"/>
              <a:gd name="connsiteY10" fmla="*/ 466213 h 2179007"/>
              <a:gd name="connsiteX11" fmla="*/ 224831 w 340837"/>
              <a:gd name="connsiteY11" fmla="*/ 507156 h 2179007"/>
              <a:gd name="connsiteX12" fmla="*/ 177064 w 340837"/>
              <a:gd name="connsiteY12" fmla="*/ 554924 h 2179007"/>
              <a:gd name="connsiteX13" fmla="*/ 279422 w 340837"/>
              <a:gd name="connsiteY13" fmla="*/ 602691 h 2179007"/>
              <a:gd name="connsiteX14" fmla="*/ 286246 w 340837"/>
              <a:gd name="connsiteY14" fmla="*/ 616338 h 2179007"/>
              <a:gd name="connsiteX15" fmla="*/ 163416 w 340837"/>
              <a:gd name="connsiteY15" fmla="*/ 650458 h 2179007"/>
              <a:gd name="connsiteX16" fmla="*/ 136121 w 340837"/>
              <a:gd name="connsiteY16" fmla="*/ 705049 h 2179007"/>
              <a:gd name="connsiteX17" fmla="*/ 299894 w 340837"/>
              <a:gd name="connsiteY17" fmla="*/ 739168 h 2179007"/>
              <a:gd name="connsiteX18" fmla="*/ 299894 w 340837"/>
              <a:gd name="connsiteY18" fmla="*/ 793759 h 2179007"/>
              <a:gd name="connsiteX19" fmla="*/ 231655 w 340837"/>
              <a:gd name="connsiteY19" fmla="*/ 807407 h 2179007"/>
              <a:gd name="connsiteX20" fmla="*/ 299894 w 340837"/>
              <a:gd name="connsiteY20" fmla="*/ 848350 h 2179007"/>
              <a:gd name="connsiteX21" fmla="*/ 293070 w 340837"/>
              <a:gd name="connsiteY21" fmla="*/ 916589 h 2179007"/>
              <a:gd name="connsiteX22" fmla="*/ 320365 w 340837"/>
              <a:gd name="connsiteY22" fmla="*/ 950709 h 2179007"/>
              <a:gd name="connsiteX23" fmla="*/ 258950 w 340837"/>
              <a:gd name="connsiteY23" fmla="*/ 998476 h 2179007"/>
              <a:gd name="connsiteX24" fmla="*/ 286246 w 340837"/>
              <a:gd name="connsiteY24" fmla="*/ 1032595 h 2179007"/>
              <a:gd name="connsiteX25" fmla="*/ 286246 w 340837"/>
              <a:gd name="connsiteY25" fmla="*/ 1032595 h 2179007"/>
              <a:gd name="connsiteX26" fmla="*/ 245303 w 340837"/>
              <a:gd name="connsiteY26" fmla="*/ 1073538 h 2179007"/>
              <a:gd name="connsiteX27" fmla="*/ 306718 w 340837"/>
              <a:gd name="connsiteY27" fmla="*/ 1121306 h 2179007"/>
              <a:gd name="connsiteX28" fmla="*/ 231655 w 340837"/>
              <a:gd name="connsiteY28" fmla="*/ 1155425 h 2179007"/>
              <a:gd name="connsiteX29" fmla="*/ 136121 w 340837"/>
              <a:gd name="connsiteY29" fmla="*/ 1196368 h 2179007"/>
              <a:gd name="connsiteX30" fmla="*/ 88353 w 340837"/>
              <a:gd name="connsiteY30" fmla="*/ 1203192 h 2179007"/>
              <a:gd name="connsiteX31" fmla="*/ 163416 w 340837"/>
              <a:gd name="connsiteY31" fmla="*/ 1237312 h 2179007"/>
              <a:gd name="connsiteX32" fmla="*/ 265774 w 340837"/>
              <a:gd name="connsiteY32" fmla="*/ 1250959 h 2179007"/>
              <a:gd name="connsiteX33" fmla="*/ 163416 w 340837"/>
              <a:gd name="connsiteY33" fmla="*/ 1312374 h 2179007"/>
              <a:gd name="connsiteX34" fmla="*/ 163416 w 340837"/>
              <a:gd name="connsiteY34" fmla="*/ 1394261 h 2179007"/>
              <a:gd name="connsiteX35" fmla="*/ 136121 w 340837"/>
              <a:gd name="connsiteY35" fmla="*/ 1428380 h 2179007"/>
              <a:gd name="connsiteX36" fmla="*/ 115649 w 340837"/>
              <a:gd name="connsiteY36" fmla="*/ 1476147 h 2179007"/>
              <a:gd name="connsiteX37" fmla="*/ 115649 w 340837"/>
              <a:gd name="connsiteY37" fmla="*/ 1476147 h 2179007"/>
              <a:gd name="connsiteX38" fmla="*/ 122473 w 340837"/>
              <a:gd name="connsiteY38" fmla="*/ 1537562 h 2179007"/>
              <a:gd name="connsiteX39" fmla="*/ 81530 w 340837"/>
              <a:gd name="connsiteY39" fmla="*/ 1592153 h 2179007"/>
              <a:gd name="connsiteX40" fmla="*/ 74706 w 340837"/>
              <a:gd name="connsiteY40" fmla="*/ 1687688 h 2179007"/>
              <a:gd name="connsiteX41" fmla="*/ 149768 w 340837"/>
              <a:gd name="connsiteY41" fmla="*/ 1721807 h 2179007"/>
              <a:gd name="connsiteX42" fmla="*/ 149768 w 340837"/>
              <a:gd name="connsiteY42" fmla="*/ 1721807 h 2179007"/>
              <a:gd name="connsiteX43" fmla="*/ 177064 w 340837"/>
              <a:gd name="connsiteY43" fmla="*/ 1769574 h 2179007"/>
              <a:gd name="connsiteX44" fmla="*/ 81530 w 340837"/>
              <a:gd name="connsiteY44" fmla="*/ 1817341 h 2179007"/>
              <a:gd name="connsiteX45" fmla="*/ 129297 w 340837"/>
              <a:gd name="connsiteY45" fmla="*/ 1906052 h 2179007"/>
              <a:gd name="connsiteX46" fmla="*/ 54234 w 340837"/>
              <a:gd name="connsiteY46" fmla="*/ 1940171 h 2179007"/>
              <a:gd name="connsiteX47" fmla="*/ 74706 w 340837"/>
              <a:gd name="connsiteY47" fmla="*/ 2022058 h 2179007"/>
              <a:gd name="connsiteX48" fmla="*/ 142945 w 340837"/>
              <a:gd name="connsiteY48" fmla="*/ 2063001 h 2179007"/>
              <a:gd name="connsiteX49" fmla="*/ 156592 w 340837"/>
              <a:gd name="connsiteY49" fmla="*/ 2110768 h 2179007"/>
              <a:gd name="connsiteX50" fmla="*/ 231655 w 340837"/>
              <a:gd name="connsiteY50" fmla="*/ 2124416 h 2179007"/>
              <a:gd name="connsiteX51" fmla="*/ 265774 w 340837"/>
              <a:gd name="connsiteY51" fmla="*/ 2179007 h 2179007"/>
              <a:gd name="connsiteX52" fmla="*/ 4508 w 340837"/>
              <a:gd name="connsiteY52" fmla="*/ 2168801 h 217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40837" h="2179007">
                <a:moveTo>
                  <a:pt x="0" y="10200"/>
                </a:moveTo>
                <a:cubicBezTo>
                  <a:pt x="137802" y="6441"/>
                  <a:pt x="219946" y="-13219"/>
                  <a:pt x="294138" y="14828"/>
                </a:cubicBezTo>
                <a:cubicBezTo>
                  <a:pt x="311899" y="75433"/>
                  <a:pt x="202441" y="120133"/>
                  <a:pt x="156592" y="172786"/>
                </a:cubicBezTo>
                <a:lnTo>
                  <a:pt x="238479" y="234201"/>
                </a:lnTo>
                <a:lnTo>
                  <a:pt x="204359" y="275144"/>
                </a:lnTo>
                <a:lnTo>
                  <a:pt x="313542" y="329735"/>
                </a:lnTo>
                <a:lnTo>
                  <a:pt x="340837" y="357031"/>
                </a:lnTo>
                <a:lnTo>
                  <a:pt x="279422" y="391150"/>
                </a:lnTo>
                <a:lnTo>
                  <a:pt x="258950" y="411622"/>
                </a:lnTo>
                <a:lnTo>
                  <a:pt x="293070" y="432094"/>
                </a:lnTo>
                <a:lnTo>
                  <a:pt x="231655" y="466213"/>
                </a:lnTo>
                <a:lnTo>
                  <a:pt x="224831" y="507156"/>
                </a:lnTo>
                <a:lnTo>
                  <a:pt x="177064" y="554924"/>
                </a:lnTo>
                <a:lnTo>
                  <a:pt x="279422" y="602691"/>
                </a:lnTo>
                <a:lnTo>
                  <a:pt x="286246" y="616338"/>
                </a:lnTo>
                <a:lnTo>
                  <a:pt x="163416" y="650458"/>
                </a:lnTo>
                <a:lnTo>
                  <a:pt x="136121" y="705049"/>
                </a:lnTo>
                <a:lnTo>
                  <a:pt x="299894" y="739168"/>
                </a:lnTo>
                <a:lnTo>
                  <a:pt x="299894" y="793759"/>
                </a:lnTo>
                <a:lnTo>
                  <a:pt x="231655" y="807407"/>
                </a:lnTo>
                <a:lnTo>
                  <a:pt x="299894" y="848350"/>
                </a:lnTo>
                <a:lnTo>
                  <a:pt x="293070" y="916589"/>
                </a:lnTo>
                <a:lnTo>
                  <a:pt x="320365" y="950709"/>
                </a:lnTo>
                <a:lnTo>
                  <a:pt x="258950" y="998476"/>
                </a:lnTo>
                <a:lnTo>
                  <a:pt x="286246" y="1032595"/>
                </a:lnTo>
                <a:lnTo>
                  <a:pt x="286246" y="1032595"/>
                </a:lnTo>
                <a:lnTo>
                  <a:pt x="245303" y="1073538"/>
                </a:lnTo>
                <a:lnTo>
                  <a:pt x="306718" y="1121306"/>
                </a:lnTo>
                <a:lnTo>
                  <a:pt x="231655" y="1155425"/>
                </a:lnTo>
                <a:lnTo>
                  <a:pt x="136121" y="1196368"/>
                </a:lnTo>
                <a:lnTo>
                  <a:pt x="88353" y="1203192"/>
                </a:lnTo>
                <a:lnTo>
                  <a:pt x="163416" y="1237312"/>
                </a:lnTo>
                <a:lnTo>
                  <a:pt x="265774" y="1250959"/>
                </a:lnTo>
                <a:lnTo>
                  <a:pt x="163416" y="1312374"/>
                </a:lnTo>
                <a:lnTo>
                  <a:pt x="163416" y="1394261"/>
                </a:lnTo>
                <a:lnTo>
                  <a:pt x="136121" y="1428380"/>
                </a:lnTo>
                <a:lnTo>
                  <a:pt x="115649" y="1476147"/>
                </a:lnTo>
                <a:lnTo>
                  <a:pt x="115649" y="1476147"/>
                </a:lnTo>
                <a:lnTo>
                  <a:pt x="122473" y="1537562"/>
                </a:lnTo>
                <a:lnTo>
                  <a:pt x="81530" y="1592153"/>
                </a:lnTo>
                <a:lnTo>
                  <a:pt x="74706" y="1687688"/>
                </a:lnTo>
                <a:lnTo>
                  <a:pt x="149768" y="1721807"/>
                </a:lnTo>
                <a:lnTo>
                  <a:pt x="149768" y="1721807"/>
                </a:lnTo>
                <a:lnTo>
                  <a:pt x="177064" y="1769574"/>
                </a:lnTo>
                <a:lnTo>
                  <a:pt x="81530" y="1817341"/>
                </a:lnTo>
                <a:lnTo>
                  <a:pt x="129297" y="1906052"/>
                </a:lnTo>
                <a:lnTo>
                  <a:pt x="54234" y="1940171"/>
                </a:lnTo>
                <a:lnTo>
                  <a:pt x="74706" y="2022058"/>
                </a:lnTo>
                <a:lnTo>
                  <a:pt x="142945" y="2063001"/>
                </a:lnTo>
                <a:lnTo>
                  <a:pt x="156592" y="2110768"/>
                </a:lnTo>
                <a:lnTo>
                  <a:pt x="231655" y="2124416"/>
                </a:lnTo>
                <a:lnTo>
                  <a:pt x="265774" y="2179007"/>
                </a:lnTo>
                <a:lnTo>
                  <a:pt x="4508" y="2168801"/>
                </a:lnTo>
              </a:path>
            </a:pathLst>
          </a:custGeom>
          <a:solidFill>
            <a:schemeClr val="accent2">
              <a:lumMod val="40000"/>
              <a:lumOff val="60000"/>
              <a:alpha val="60000"/>
            </a:schemeClr>
          </a:solidFill>
          <a:ln>
            <a:solidFill>
              <a:srgbClr val="00B0F0">
                <a:alpha val="80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Elbow Connector 6"/>
          <p:cNvCxnSpPr/>
          <p:nvPr/>
        </p:nvCxnSpPr>
        <p:spPr>
          <a:xfrm rot="5400000">
            <a:off x="583538" y="3368798"/>
            <a:ext cx="6863185" cy="115218"/>
          </a:xfrm>
          <a:prstGeom prst="bentConnector3">
            <a:avLst>
              <a:gd name="adj1" fmla="val 6948"/>
            </a:avLst>
          </a:prstGeom>
          <a:ln w="28575">
            <a:solidFill>
              <a:srgbClr val="6600FF"/>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617252" y="3243529"/>
            <a:ext cx="794300" cy="2610997"/>
            <a:chOff x="617252" y="3243529"/>
            <a:chExt cx="794300" cy="2610997"/>
          </a:xfrm>
        </p:grpSpPr>
        <p:sp>
          <p:nvSpPr>
            <p:cNvPr id="9" name="TextBox 8"/>
            <p:cNvSpPr txBox="1"/>
            <p:nvPr/>
          </p:nvSpPr>
          <p:spPr>
            <a:xfrm>
              <a:off x="617252" y="4446268"/>
              <a:ext cx="549830" cy="246221"/>
            </a:xfrm>
            <a:prstGeom prst="rect">
              <a:avLst/>
            </a:prstGeom>
            <a:solidFill>
              <a:schemeClr val="bg1"/>
            </a:solidFill>
          </p:spPr>
          <p:txBody>
            <a:bodyPr wrap="none" lIns="0" tIns="0" rIns="0" bIns="0" rtlCol="0">
              <a:spAutoFit/>
            </a:bodyPr>
            <a:lstStyle/>
            <a:p>
              <a:r>
                <a:rPr lang="en-US" sz="1600" b="1" dirty="0" smtClean="0">
                  <a:solidFill>
                    <a:srgbClr val="C00000"/>
                  </a:solidFill>
                  <a:latin typeface="+mn-lt"/>
                </a:rPr>
                <a:t>325 ft.</a:t>
              </a:r>
              <a:endParaRPr lang="en-US" sz="1600" b="1" dirty="0">
                <a:solidFill>
                  <a:srgbClr val="C00000"/>
                </a:solidFill>
                <a:latin typeface="+mn-lt"/>
              </a:endParaRPr>
            </a:p>
          </p:txBody>
        </p:sp>
        <p:sp>
          <p:nvSpPr>
            <p:cNvPr id="8" name="Right Brace 7"/>
            <p:cNvSpPr/>
            <p:nvPr/>
          </p:nvSpPr>
          <p:spPr>
            <a:xfrm flipH="1">
              <a:off x="1177412" y="3243529"/>
              <a:ext cx="234140" cy="2610997"/>
            </a:xfrm>
            <a:prstGeom prst="rightBrace">
              <a:avLst>
                <a:gd name="adj1" fmla="val 23924"/>
                <a:gd name="adj2" fmla="val 50373"/>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rgbClr val="C00000"/>
                  </a:solidFill>
                </a:ln>
              </a:endParaRPr>
            </a:p>
          </p:txBody>
        </p:sp>
      </p:grpSp>
      <p:grpSp>
        <p:nvGrpSpPr>
          <p:cNvPr id="3" name="Group 2"/>
          <p:cNvGrpSpPr/>
          <p:nvPr/>
        </p:nvGrpSpPr>
        <p:grpSpPr>
          <a:xfrm>
            <a:off x="693095" y="2883146"/>
            <a:ext cx="7921707" cy="369332"/>
            <a:chOff x="693095" y="2883146"/>
            <a:chExt cx="7921707" cy="369332"/>
          </a:xfrm>
        </p:grpSpPr>
        <p:sp>
          <p:nvSpPr>
            <p:cNvPr id="34" name="TextBox 33"/>
            <p:cNvSpPr txBox="1"/>
            <p:nvPr/>
          </p:nvSpPr>
          <p:spPr>
            <a:xfrm>
              <a:off x="5263290" y="2883146"/>
              <a:ext cx="2946576" cy="369332"/>
            </a:xfrm>
            <a:prstGeom prst="rect">
              <a:avLst/>
            </a:prstGeom>
            <a:solidFill>
              <a:schemeClr val="bg1"/>
            </a:solidFill>
          </p:spPr>
          <p:txBody>
            <a:bodyPr wrap="none" rtlCol="0">
              <a:spAutoFit/>
            </a:bodyPr>
            <a:lstStyle/>
            <a:p>
              <a:r>
                <a:rPr lang="en-US" b="1" dirty="0" smtClean="0">
                  <a:solidFill>
                    <a:srgbClr val="C00000"/>
                  </a:solidFill>
                  <a:latin typeface="+mn-lt"/>
                </a:rPr>
                <a:t>BASE OF THE USDW AT 2320’</a:t>
              </a:r>
              <a:endParaRPr lang="en-US" b="1" dirty="0">
                <a:solidFill>
                  <a:srgbClr val="C00000"/>
                </a:solidFill>
                <a:latin typeface="+mn-lt"/>
              </a:endParaRPr>
            </a:p>
          </p:txBody>
        </p:sp>
        <p:cxnSp>
          <p:nvCxnSpPr>
            <p:cNvPr id="6" name="Straight Connector 5"/>
            <p:cNvCxnSpPr/>
            <p:nvPr/>
          </p:nvCxnSpPr>
          <p:spPr>
            <a:xfrm flipH="1">
              <a:off x="693095" y="3232404"/>
              <a:ext cx="7921707" cy="0"/>
            </a:xfrm>
            <a:prstGeom prst="line">
              <a:avLst/>
            </a:prstGeom>
            <a:ln w="34925">
              <a:solidFill>
                <a:srgbClr val="C00000"/>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693095" y="5471966"/>
            <a:ext cx="7921707" cy="376549"/>
            <a:chOff x="693095" y="5471966"/>
            <a:chExt cx="7921707" cy="376549"/>
          </a:xfrm>
        </p:grpSpPr>
        <p:sp>
          <p:nvSpPr>
            <p:cNvPr id="32" name="TextBox 31"/>
            <p:cNvSpPr txBox="1"/>
            <p:nvPr/>
          </p:nvSpPr>
          <p:spPr>
            <a:xfrm>
              <a:off x="4461852" y="5471966"/>
              <a:ext cx="3748014" cy="369332"/>
            </a:xfrm>
            <a:prstGeom prst="rect">
              <a:avLst/>
            </a:prstGeom>
            <a:solidFill>
              <a:schemeClr val="bg1"/>
            </a:solidFill>
          </p:spPr>
          <p:txBody>
            <a:bodyPr wrap="none" rtlCol="0">
              <a:spAutoFit/>
            </a:bodyPr>
            <a:lstStyle/>
            <a:p>
              <a:r>
                <a:rPr lang="en-US" b="1" dirty="0" smtClean="0">
                  <a:solidFill>
                    <a:srgbClr val="C00000"/>
                  </a:solidFill>
                  <a:latin typeface="+mn-lt"/>
                </a:rPr>
                <a:t>SHALLOWEST POSSIBLE 	TOP OF ZONE</a:t>
              </a:r>
              <a:endParaRPr lang="en-US" b="1" dirty="0">
                <a:solidFill>
                  <a:srgbClr val="C00000"/>
                </a:solidFill>
                <a:latin typeface="+mn-lt"/>
              </a:endParaRPr>
            </a:p>
          </p:txBody>
        </p:sp>
        <p:cxnSp>
          <p:nvCxnSpPr>
            <p:cNvPr id="31" name="Straight Connector 30"/>
            <p:cNvCxnSpPr/>
            <p:nvPr/>
          </p:nvCxnSpPr>
          <p:spPr>
            <a:xfrm flipH="1">
              <a:off x="693095" y="5848515"/>
              <a:ext cx="7921707" cy="0"/>
            </a:xfrm>
            <a:prstGeom prst="line">
              <a:avLst/>
            </a:prstGeom>
            <a:ln w="34925">
              <a:solidFill>
                <a:srgbClr val="C00000"/>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5" name="Slide Number Placeholder 4"/>
          <p:cNvSpPr>
            <a:spLocks noGrp="1"/>
          </p:cNvSpPr>
          <p:nvPr>
            <p:ph type="sldNum" sz="quarter" idx="12"/>
          </p:nvPr>
        </p:nvSpPr>
        <p:spPr>
          <a:xfrm>
            <a:off x="8193768" y="6356350"/>
            <a:ext cx="762000" cy="365125"/>
          </a:xfrm>
        </p:spPr>
        <p:txBody>
          <a:bodyPr/>
          <a:lstStyle/>
          <a:p>
            <a:pPr>
              <a:defRPr/>
            </a:pPr>
            <a:fld id="{27C5B40F-12FC-4FE6-8760-DAF63670FF86}" type="slidenum">
              <a:rPr lang="en-US" smtClean="0">
                <a:solidFill>
                  <a:schemeClr val="bg2"/>
                </a:solidFill>
              </a:rPr>
              <a:pPr>
                <a:defRPr/>
              </a:pPr>
              <a:t>14</a:t>
            </a:fld>
            <a:endParaRPr lang="en-US" dirty="0">
              <a:solidFill>
                <a:schemeClr val="bg2"/>
              </a:solidFill>
            </a:endParaRPr>
          </a:p>
        </p:txBody>
      </p:sp>
    </p:spTree>
    <p:extLst>
      <p:ext uri="{BB962C8B-B14F-4D97-AF65-F5344CB8AC3E}">
        <p14:creationId xmlns:p14="http://schemas.microsoft.com/office/powerpoint/2010/main" val="29999292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2000" decel="200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93416" y="0"/>
            <a:ext cx="8402839" cy="2492990"/>
          </a:xfrm>
          <a:prstGeom prst="rect">
            <a:avLst/>
          </a:prstGeom>
          <a:noFill/>
        </p:spPr>
        <p:txBody>
          <a:bodyPr wrap="square" rtlCol="0">
            <a:spAutoFit/>
          </a:bodyPr>
          <a:lstStyle/>
          <a:p>
            <a:pPr marL="633413" lvl="1" indent="-288925" algn="l">
              <a:spcBef>
                <a:spcPts val="1200"/>
              </a:spcBef>
              <a:buClr>
                <a:schemeClr val="accent3">
                  <a:lumMod val="75000"/>
                </a:schemeClr>
              </a:buClr>
              <a:buFont typeface="Arial" pitchFamily="34" charset="0"/>
              <a:buChar char="•"/>
            </a:pPr>
            <a:r>
              <a:rPr lang="en-US" b="1" dirty="0" smtClean="0">
                <a:solidFill>
                  <a:schemeClr val="bg2"/>
                </a:solidFill>
              </a:rPr>
              <a:t>Resistivity Curve</a:t>
            </a:r>
          </a:p>
          <a:p>
            <a:pPr marL="1090613" lvl="2" indent="-288925" algn="l">
              <a:spcBef>
                <a:spcPts val="1200"/>
              </a:spcBef>
              <a:buClr>
                <a:schemeClr val="accent3">
                  <a:lumMod val="75000"/>
                </a:schemeClr>
              </a:buClr>
              <a:buFont typeface="Arial" pitchFamily="34" charset="0"/>
              <a:buChar char="•"/>
            </a:pPr>
            <a:r>
              <a:rPr lang="en-US" sz="1600" dirty="0" smtClean="0">
                <a:solidFill>
                  <a:schemeClr val="bg2"/>
                </a:solidFill>
              </a:rPr>
              <a:t>Ground </a:t>
            </a:r>
            <a:r>
              <a:rPr lang="en-US" sz="1600" dirty="0">
                <a:solidFill>
                  <a:schemeClr val="bg2"/>
                </a:solidFill>
              </a:rPr>
              <a:t>surface to 1,000 feet: </a:t>
            </a:r>
            <a:r>
              <a:rPr lang="en-US" sz="1600" u="sng" dirty="0">
                <a:solidFill>
                  <a:schemeClr val="bg2"/>
                </a:solidFill>
              </a:rPr>
              <a:t>3 ohms or </a:t>
            </a:r>
            <a:r>
              <a:rPr lang="en-US" sz="1600" u="sng" dirty="0" smtClean="0">
                <a:solidFill>
                  <a:schemeClr val="bg2"/>
                </a:solidFill>
              </a:rPr>
              <a:t>greater</a:t>
            </a:r>
            <a:endParaRPr lang="en-US" sz="1600" u="sng" dirty="0">
              <a:solidFill>
                <a:schemeClr val="bg2"/>
              </a:solidFill>
            </a:endParaRPr>
          </a:p>
          <a:p>
            <a:pPr marL="1090613" lvl="2" indent="-288925" algn="l">
              <a:spcBef>
                <a:spcPts val="1200"/>
              </a:spcBef>
              <a:buClr>
                <a:schemeClr val="accent3">
                  <a:lumMod val="75000"/>
                </a:schemeClr>
              </a:buClr>
              <a:buFont typeface="Arial" pitchFamily="34" charset="0"/>
              <a:buChar char="•"/>
            </a:pPr>
            <a:r>
              <a:rPr lang="en-US" sz="1600" dirty="0">
                <a:solidFill>
                  <a:schemeClr val="bg2"/>
                </a:solidFill>
              </a:rPr>
              <a:t>1,000 feet to 2,000 feet: </a:t>
            </a:r>
            <a:r>
              <a:rPr lang="en-US" sz="1600" u="sng" dirty="0">
                <a:solidFill>
                  <a:schemeClr val="bg2"/>
                </a:solidFill>
              </a:rPr>
              <a:t>2 ½ ohms or </a:t>
            </a:r>
            <a:r>
              <a:rPr lang="en-US" sz="1600" u="sng" dirty="0" smtClean="0">
                <a:solidFill>
                  <a:schemeClr val="bg2"/>
                </a:solidFill>
              </a:rPr>
              <a:t>greater</a:t>
            </a:r>
          </a:p>
          <a:p>
            <a:pPr marL="1090613" lvl="2" indent="-288925" algn="l">
              <a:spcBef>
                <a:spcPts val="1200"/>
              </a:spcBef>
              <a:buClr>
                <a:schemeClr val="accent3">
                  <a:lumMod val="75000"/>
                </a:schemeClr>
              </a:buClr>
              <a:buFont typeface="Arial" pitchFamily="34" charset="0"/>
              <a:buChar char="•"/>
            </a:pPr>
            <a:r>
              <a:rPr lang="en-US" sz="1600" dirty="0" smtClean="0">
                <a:solidFill>
                  <a:schemeClr val="bg2"/>
                </a:solidFill>
              </a:rPr>
              <a:t>2,000 </a:t>
            </a:r>
            <a:r>
              <a:rPr lang="en-US" sz="1600" dirty="0">
                <a:solidFill>
                  <a:schemeClr val="bg2"/>
                </a:solidFill>
              </a:rPr>
              <a:t>feet and deeper: </a:t>
            </a:r>
            <a:r>
              <a:rPr lang="en-US" sz="1600" u="sng" dirty="0">
                <a:solidFill>
                  <a:schemeClr val="bg2"/>
                </a:solidFill>
              </a:rPr>
              <a:t>2 ohms or </a:t>
            </a:r>
            <a:r>
              <a:rPr lang="en-US" sz="1600" u="sng" dirty="0" smtClean="0">
                <a:solidFill>
                  <a:schemeClr val="bg2"/>
                </a:solidFill>
              </a:rPr>
              <a:t>greater</a:t>
            </a:r>
          </a:p>
          <a:p>
            <a:pPr marL="633413" lvl="1" indent="-288925" algn="l">
              <a:spcBef>
                <a:spcPts val="1200"/>
              </a:spcBef>
              <a:buClr>
                <a:schemeClr val="accent3">
                  <a:lumMod val="75000"/>
                </a:schemeClr>
              </a:buClr>
              <a:buFont typeface="Arial" pitchFamily="34" charset="0"/>
              <a:buChar char="•"/>
            </a:pPr>
            <a:r>
              <a:rPr lang="en-US" b="1" dirty="0" smtClean="0">
                <a:solidFill>
                  <a:schemeClr val="bg2"/>
                </a:solidFill>
              </a:rPr>
              <a:t>Establish at </a:t>
            </a:r>
            <a:r>
              <a:rPr lang="en-US" b="1" dirty="0">
                <a:solidFill>
                  <a:schemeClr val="bg2"/>
                </a:solidFill>
              </a:rPr>
              <a:t>the base of the sand unit</a:t>
            </a:r>
            <a:r>
              <a:rPr lang="en-US" dirty="0">
                <a:solidFill>
                  <a:schemeClr val="bg2"/>
                </a:solidFill>
              </a:rPr>
              <a:t> </a:t>
            </a:r>
            <a:endParaRPr lang="en-US" dirty="0" smtClean="0">
              <a:solidFill>
                <a:schemeClr val="bg2"/>
              </a:solidFill>
            </a:endParaRPr>
          </a:p>
          <a:p>
            <a:pPr marL="633413" lvl="1" indent="-288925" algn="l">
              <a:spcBef>
                <a:spcPts val="1200"/>
              </a:spcBef>
              <a:buClr>
                <a:schemeClr val="accent3">
                  <a:lumMod val="75000"/>
                </a:schemeClr>
              </a:buClr>
              <a:buFont typeface="Arial" pitchFamily="34" charset="0"/>
              <a:buChar char="•"/>
            </a:pPr>
            <a:r>
              <a:rPr lang="en-US" b="1" dirty="0" smtClean="0">
                <a:solidFill>
                  <a:schemeClr val="bg2"/>
                </a:solidFill>
              </a:rPr>
              <a:t>100 </a:t>
            </a:r>
            <a:r>
              <a:rPr lang="en-US" b="1" dirty="0">
                <a:solidFill>
                  <a:schemeClr val="bg2"/>
                </a:solidFill>
              </a:rPr>
              <a:t>feet of net </a:t>
            </a:r>
            <a:r>
              <a:rPr lang="en-US" b="1" dirty="0" smtClean="0">
                <a:solidFill>
                  <a:schemeClr val="bg2"/>
                </a:solidFill>
              </a:rPr>
              <a:t>shale between USDW &amp; Top of Zone</a:t>
            </a:r>
            <a:endParaRPr lang="en-US" dirty="0">
              <a:solidFill>
                <a:schemeClr val="bg2"/>
              </a:solidFill>
            </a:endParaRPr>
          </a:p>
        </p:txBody>
      </p:sp>
      <p:grpSp>
        <p:nvGrpSpPr>
          <p:cNvPr id="9" name="Group 8"/>
          <p:cNvGrpSpPr/>
          <p:nvPr/>
        </p:nvGrpSpPr>
        <p:grpSpPr>
          <a:xfrm>
            <a:off x="519143" y="2486254"/>
            <a:ext cx="8077526" cy="4370004"/>
            <a:chOff x="519143" y="2486254"/>
            <a:chExt cx="8077526" cy="4370004"/>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19143" y="4153638"/>
              <a:ext cx="8077526" cy="1465118"/>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19143" y="5634343"/>
              <a:ext cx="8077526" cy="122191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19143" y="2486254"/>
              <a:ext cx="8077526" cy="1672937"/>
            </a:xfrm>
            <a:prstGeom prst="rect">
              <a:avLst/>
            </a:prstGeom>
          </p:spPr>
        </p:pic>
      </p:grpSp>
      <p:sp>
        <p:nvSpPr>
          <p:cNvPr id="3" name="Slide Number Placeholder 2"/>
          <p:cNvSpPr>
            <a:spLocks noGrp="1"/>
          </p:cNvSpPr>
          <p:nvPr>
            <p:ph type="sldNum" sz="quarter" idx="12"/>
          </p:nvPr>
        </p:nvSpPr>
        <p:spPr>
          <a:xfrm>
            <a:off x="8143665" y="6356350"/>
            <a:ext cx="762000" cy="365125"/>
          </a:xfrm>
        </p:spPr>
        <p:txBody>
          <a:bodyPr/>
          <a:lstStyle/>
          <a:p>
            <a:pPr>
              <a:defRPr/>
            </a:pPr>
            <a:fld id="{27C5B40F-12FC-4FE6-8760-DAF63670FF86}" type="slidenum">
              <a:rPr lang="en-US" smtClean="0">
                <a:solidFill>
                  <a:schemeClr val="bg2"/>
                </a:solidFill>
              </a:rPr>
              <a:pPr>
                <a:defRPr/>
              </a:pPr>
              <a:t>15</a:t>
            </a:fld>
            <a:endParaRPr lang="en-US" dirty="0">
              <a:solidFill>
                <a:schemeClr val="bg2"/>
              </a:solidFill>
            </a:endParaRPr>
          </a:p>
        </p:txBody>
      </p:sp>
    </p:spTree>
    <p:extLst>
      <p:ext uri="{BB962C8B-B14F-4D97-AF65-F5344CB8AC3E}">
        <p14:creationId xmlns:p14="http://schemas.microsoft.com/office/powerpoint/2010/main" val="35415345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014" t="36496"/>
          <a:stretch/>
        </p:blipFill>
        <p:spPr>
          <a:xfrm>
            <a:off x="539475" y="0"/>
            <a:ext cx="8077526" cy="6856475"/>
          </a:xfrm>
          <a:prstGeom prst="rect">
            <a:avLst/>
          </a:prstGeom>
        </p:spPr>
      </p:pic>
      <p:sp>
        <p:nvSpPr>
          <p:cNvPr id="9" name="Freeform 8"/>
          <p:cNvSpPr/>
          <p:nvPr/>
        </p:nvSpPr>
        <p:spPr>
          <a:xfrm>
            <a:off x="4523362" y="1060315"/>
            <a:ext cx="3725693" cy="5797685"/>
          </a:xfrm>
          <a:custGeom>
            <a:avLst/>
            <a:gdLst>
              <a:gd name="connsiteX0" fmla="*/ 0 w 3725693"/>
              <a:gd name="connsiteY0" fmla="*/ 0 h 5797685"/>
              <a:gd name="connsiteX1" fmla="*/ 2062264 w 3725693"/>
              <a:gd name="connsiteY1" fmla="*/ 0 h 5797685"/>
              <a:gd name="connsiteX2" fmla="*/ 1089498 w 3725693"/>
              <a:gd name="connsiteY2" fmla="*/ 175098 h 5797685"/>
              <a:gd name="connsiteX3" fmla="*/ 1206229 w 3725693"/>
              <a:gd name="connsiteY3" fmla="*/ 243191 h 5797685"/>
              <a:gd name="connsiteX4" fmla="*/ 1410510 w 3725693"/>
              <a:gd name="connsiteY4" fmla="*/ 223736 h 5797685"/>
              <a:gd name="connsiteX5" fmla="*/ 1001949 w 3725693"/>
              <a:gd name="connsiteY5" fmla="*/ 301557 h 5797685"/>
              <a:gd name="connsiteX6" fmla="*/ 1079770 w 3725693"/>
              <a:gd name="connsiteY6" fmla="*/ 359923 h 5797685"/>
              <a:gd name="connsiteX7" fmla="*/ 1050587 w 3725693"/>
              <a:gd name="connsiteY7" fmla="*/ 428017 h 5797685"/>
              <a:gd name="connsiteX8" fmla="*/ 1624519 w 3725693"/>
              <a:gd name="connsiteY8" fmla="*/ 505838 h 5797685"/>
              <a:gd name="connsiteX9" fmla="*/ 1381327 w 3725693"/>
              <a:gd name="connsiteY9" fmla="*/ 612842 h 5797685"/>
              <a:gd name="connsiteX10" fmla="*/ 1128408 w 3725693"/>
              <a:gd name="connsiteY10" fmla="*/ 661481 h 5797685"/>
              <a:gd name="connsiteX11" fmla="*/ 1060315 w 3725693"/>
              <a:gd name="connsiteY11" fmla="*/ 642025 h 5797685"/>
              <a:gd name="connsiteX12" fmla="*/ 1177047 w 3725693"/>
              <a:gd name="connsiteY12" fmla="*/ 700391 h 5797685"/>
              <a:gd name="connsiteX13" fmla="*/ 1128408 w 3725693"/>
              <a:gd name="connsiteY13" fmla="*/ 778213 h 5797685"/>
              <a:gd name="connsiteX14" fmla="*/ 1429966 w 3725693"/>
              <a:gd name="connsiteY14" fmla="*/ 817123 h 5797685"/>
              <a:gd name="connsiteX15" fmla="*/ 1994170 w 3725693"/>
              <a:gd name="connsiteY15" fmla="*/ 914400 h 5797685"/>
              <a:gd name="connsiteX16" fmla="*/ 2033081 w 3725693"/>
              <a:gd name="connsiteY16" fmla="*/ 1031132 h 5797685"/>
              <a:gd name="connsiteX17" fmla="*/ 2324910 w 3725693"/>
              <a:gd name="connsiteY17" fmla="*/ 1138136 h 5797685"/>
              <a:gd name="connsiteX18" fmla="*/ 476655 w 3725693"/>
              <a:gd name="connsiteY18" fmla="*/ 1177047 h 5797685"/>
              <a:gd name="connsiteX19" fmla="*/ 2645923 w 3725693"/>
              <a:gd name="connsiteY19" fmla="*/ 1254868 h 5797685"/>
              <a:gd name="connsiteX20" fmla="*/ 2811293 w 3725693"/>
              <a:gd name="connsiteY20" fmla="*/ 1284051 h 5797685"/>
              <a:gd name="connsiteX21" fmla="*/ 3210127 w 3725693"/>
              <a:gd name="connsiteY21" fmla="*/ 1284051 h 5797685"/>
              <a:gd name="connsiteX22" fmla="*/ 3239310 w 3725693"/>
              <a:gd name="connsiteY22" fmla="*/ 1322962 h 5797685"/>
              <a:gd name="connsiteX23" fmla="*/ 3346315 w 3725693"/>
              <a:gd name="connsiteY23" fmla="*/ 1332689 h 5797685"/>
              <a:gd name="connsiteX24" fmla="*/ 3725693 w 3725693"/>
              <a:gd name="connsiteY24" fmla="*/ 1342417 h 5797685"/>
              <a:gd name="connsiteX25" fmla="*/ 3103123 w 3725693"/>
              <a:gd name="connsiteY25" fmla="*/ 1449421 h 5797685"/>
              <a:gd name="connsiteX26" fmla="*/ 3210127 w 3725693"/>
              <a:gd name="connsiteY26" fmla="*/ 1468876 h 5797685"/>
              <a:gd name="connsiteX27" fmla="*/ 2519464 w 3725693"/>
              <a:gd name="connsiteY27" fmla="*/ 1488332 h 5797685"/>
              <a:gd name="connsiteX28" fmla="*/ 2422187 w 3725693"/>
              <a:gd name="connsiteY28" fmla="*/ 1527242 h 5797685"/>
              <a:gd name="connsiteX29" fmla="*/ 2645923 w 3725693"/>
              <a:gd name="connsiteY29" fmla="*/ 1556425 h 5797685"/>
              <a:gd name="connsiteX30" fmla="*/ 2354093 w 3725693"/>
              <a:gd name="connsiteY30" fmla="*/ 1585608 h 5797685"/>
              <a:gd name="connsiteX31" fmla="*/ 3093395 w 3725693"/>
              <a:gd name="connsiteY31" fmla="*/ 1634247 h 5797685"/>
              <a:gd name="connsiteX32" fmla="*/ 2889115 w 3725693"/>
              <a:gd name="connsiteY32" fmla="*/ 1682885 h 5797685"/>
              <a:gd name="connsiteX33" fmla="*/ 2782110 w 3725693"/>
              <a:gd name="connsiteY33" fmla="*/ 1741251 h 5797685"/>
              <a:gd name="connsiteX34" fmla="*/ 38910 w 3725693"/>
              <a:gd name="connsiteY34" fmla="*/ 1848255 h 5797685"/>
              <a:gd name="connsiteX35" fmla="*/ 1060315 w 3725693"/>
              <a:gd name="connsiteY35" fmla="*/ 1877438 h 5797685"/>
              <a:gd name="connsiteX36" fmla="*/ 3540868 w 3725693"/>
              <a:gd name="connsiteY36" fmla="*/ 1799617 h 5797685"/>
              <a:gd name="connsiteX37" fmla="*/ 1011676 w 3725693"/>
              <a:gd name="connsiteY37" fmla="*/ 1887166 h 5797685"/>
              <a:gd name="connsiteX38" fmla="*/ 1254868 w 3725693"/>
              <a:gd name="connsiteY38" fmla="*/ 1935804 h 5797685"/>
              <a:gd name="connsiteX39" fmla="*/ 1118681 w 3725693"/>
              <a:gd name="connsiteY39" fmla="*/ 1945532 h 5797685"/>
              <a:gd name="connsiteX40" fmla="*/ 1186774 w 3725693"/>
              <a:gd name="connsiteY40" fmla="*/ 2003898 h 5797685"/>
              <a:gd name="connsiteX41" fmla="*/ 1060315 w 3725693"/>
              <a:gd name="connsiteY41" fmla="*/ 2023353 h 5797685"/>
              <a:gd name="connsiteX42" fmla="*/ 1235412 w 3725693"/>
              <a:gd name="connsiteY42" fmla="*/ 2052536 h 5797685"/>
              <a:gd name="connsiteX43" fmla="*/ 1099225 w 3725693"/>
              <a:gd name="connsiteY43" fmla="*/ 2130357 h 5797685"/>
              <a:gd name="connsiteX44" fmla="*/ 1507787 w 3725693"/>
              <a:gd name="connsiteY44" fmla="*/ 2178996 h 5797685"/>
              <a:gd name="connsiteX45" fmla="*/ 2101174 w 3725693"/>
              <a:gd name="connsiteY45" fmla="*/ 2286000 h 5797685"/>
              <a:gd name="connsiteX46" fmla="*/ 1692612 w 3725693"/>
              <a:gd name="connsiteY46" fmla="*/ 2363821 h 5797685"/>
              <a:gd name="connsiteX47" fmla="*/ 2840476 w 3725693"/>
              <a:gd name="connsiteY47" fmla="*/ 2431915 h 5797685"/>
              <a:gd name="connsiteX48" fmla="*/ 2665378 w 3725693"/>
              <a:gd name="connsiteY48" fmla="*/ 2480553 h 5797685"/>
              <a:gd name="connsiteX49" fmla="*/ 2451370 w 3725693"/>
              <a:gd name="connsiteY49" fmla="*/ 2548647 h 5797685"/>
              <a:gd name="connsiteX50" fmla="*/ 2519464 w 3725693"/>
              <a:gd name="connsiteY50" fmla="*/ 2626468 h 5797685"/>
              <a:gd name="connsiteX51" fmla="*/ 2208178 w 3725693"/>
              <a:gd name="connsiteY51" fmla="*/ 2684834 h 5797685"/>
              <a:gd name="connsiteX52" fmla="*/ 2295727 w 3725693"/>
              <a:gd name="connsiteY52" fmla="*/ 2743200 h 5797685"/>
              <a:gd name="connsiteX53" fmla="*/ 1819072 w 3725693"/>
              <a:gd name="connsiteY53" fmla="*/ 2879387 h 5797685"/>
              <a:gd name="connsiteX54" fmla="*/ 1381327 w 3725693"/>
              <a:gd name="connsiteY54" fmla="*/ 2908570 h 5797685"/>
              <a:gd name="connsiteX55" fmla="*/ 1274323 w 3725693"/>
              <a:gd name="connsiteY55" fmla="*/ 2918298 h 5797685"/>
              <a:gd name="connsiteX56" fmla="*/ 1235412 w 3725693"/>
              <a:gd name="connsiteY56" fmla="*/ 2976664 h 5797685"/>
              <a:gd name="connsiteX57" fmla="*/ 924127 w 3725693"/>
              <a:gd name="connsiteY57" fmla="*/ 2947481 h 5797685"/>
              <a:gd name="connsiteX58" fmla="*/ 1118681 w 3725693"/>
              <a:gd name="connsiteY58" fmla="*/ 3015574 h 5797685"/>
              <a:gd name="connsiteX59" fmla="*/ 943583 w 3725693"/>
              <a:gd name="connsiteY59" fmla="*/ 3035030 h 5797685"/>
              <a:gd name="connsiteX60" fmla="*/ 1439693 w 3725693"/>
              <a:gd name="connsiteY60" fmla="*/ 3103123 h 5797685"/>
              <a:gd name="connsiteX61" fmla="*/ 1138136 w 3725693"/>
              <a:gd name="connsiteY61" fmla="*/ 3200400 h 5797685"/>
              <a:gd name="connsiteX62" fmla="*/ 1118681 w 3725693"/>
              <a:gd name="connsiteY62" fmla="*/ 3249038 h 5797685"/>
              <a:gd name="connsiteX63" fmla="*/ 992221 w 3725693"/>
              <a:gd name="connsiteY63" fmla="*/ 3356042 h 5797685"/>
              <a:gd name="connsiteX64" fmla="*/ 1225685 w 3725693"/>
              <a:gd name="connsiteY64" fmla="*/ 3453319 h 5797685"/>
              <a:gd name="connsiteX65" fmla="*/ 1624519 w 3725693"/>
              <a:gd name="connsiteY65" fmla="*/ 3492230 h 5797685"/>
              <a:gd name="connsiteX66" fmla="*/ 1245140 w 3725693"/>
              <a:gd name="connsiteY66" fmla="*/ 3608962 h 5797685"/>
              <a:gd name="connsiteX67" fmla="*/ 1001949 w 3725693"/>
              <a:gd name="connsiteY67" fmla="*/ 3667328 h 5797685"/>
              <a:gd name="connsiteX68" fmla="*/ 1770434 w 3725693"/>
              <a:gd name="connsiteY68" fmla="*/ 3764604 h 5797685"/>
              <a:gd name="connsiteX69" fmla="*/ 1177047 w 3725693"/>
              <a:gd name="connsiteY69" fmla="*/ 3813242 h 5797685"/>
              <a:gd name="connsiteX70" fmla="*/ 2071991 w 3725693"/>
              <a:gd name="connsiteY70" fmla="*/ 3900791 h 5797685"/>
              <a:gd name="connsiteX71" fmla="*/ 2003898 w 3725693"/>
              <a:gd name="connsiteY71" fmla="*/ 3939702 h 5797685"/>
              <a:gd name="connsiteX72" fmla="*/ 1527242 w 3725693"/>
              <a:gd name="connsiteY72" fmla="*/ 3988340 h 5797685"/>
              <a:gd name="connsiteX73" fmla="*/ 1157591 w 3725693"/>
              <a:gd name="connsiteY73" fmla="*/ 4056434 h 5797685"/>
              <a:gd name="connsiteX74" fmla="*/ 1225685 w 3725693"/>
              <a:gd name="connsiteY74" fmla="*/ 4134255 h 5797685"/>
              <a:gd name="connsiteX75" fmla="*/ 1653702 w 3725693"/>
              <a:gd name="connsiteY75" fmla="*/ 4192621 h 5797685"/>
              <a:gd name="connsiteX76" fmla="*/ 1342417 w 3725693"/>
              <a:gd name="connsiteY76" fmla="*/ 4270442 h 5797685"/>
              <a:gd name="connsiteX77" fmla="*/ 846306 w 3725693"/>
              <a:gd name="connsiteY77" fmla="*/ 4357991 h 5797685"/>
              <a:gd name="connsiteX78" fmla="*/ 671208 w 3725693"/>
              <a:gd name="connsiteY78" fmla="*/ 4406630 h 5797685"/>
              <a:gd name="connsiteX79" fmla="*/ 729574 w 3725693"/>
              <a:gd name="connsiteY79" fmla="*/ 4464996 h 5797685"/>
              <a:gd name="connsiteX80" fmla="*/ 914400 w 3725693"/>
              <a:gd name="connsiteY80" fmla="*/ 4601183 h 5797685"/>
              <a:gd name="connsiteX81" fmla="*/ 1332689 w 3725693"/>
              <a:gd name="connsiteY81" fmla="*/ 4649821 h 5797685"/>
              <a:gd name="connsiteX82" fmla="*/ 1060315 w 3725693"/>
              <a:gd name="connsiteY82" fmla="*/ 4766553 h 5797685"/>
              <a:gd name="connsiteX83" fmla="*/ 1741251 w 3725693"/>
              <a:gd name="connsiteY83" fmla="*/ 4863830 h 5797685"/>
              <a:gd name="connsiteX84" fmla="*/ 1449421 w 3725693"/>
              <a:gd name="connsiteY84" fmla="*/ 4922196 h 5797685"/>
              <a:gd name="connsiteX85" fmla="*/ 2840476 w 3725693"/>
              <a:gd name="connsiteY85" fmla="*/ 5000017 h 5797685"/>
              <a:gd name="connsiteX86" fmla="*/ 826851 w 3725693"/>
              <a:gd name="connsiteY86" fmla="*/ 5194570 h 5797685"/>
              <a:gd name="connsiteX87" fmla="*/ 612842 w 3725693"/>
              <a:gd name="connsiteY87" fmla="*/ 5301574 h 5797685"/>
              <a:gd name="connsiteX88" fmla="*/ 778212 w 3725693"/>
              <a:gd name="connsiteY88" fmla="*/ 5359940 h 5797685"/>
              <a:gd name="connsiteX89" fmla="*/ 642025 w 3725693"/>
              <a:gd name="connsiteY89" fmla="*/ 5476672 h 5797685"/>
              <a:gd name="connsiteX90" fmla="*/ 612842 w 3725693"/>
              <a:gd name="connsiteY90" fmla="*/ 5564221 h 5797685"/>
              <a:gd name="connsiteX91" fmla="*/ 642025 w 3725693"/>
              <a:gd name="connsiteY91" fmla="*/ 5661498 h 5797685"/>
              <a:gd name="connsiteX92" fmla="*/ 700391 w 3725693"/>
              <a:gd name="connsiteY92" fmla="*/ 5758774 h 5797685"/>
              <a:gd name="connsiteX93" fmla="*/ 690664 w 3725693"/>
              <a:gd name="connsiteY93" fmla="*/ 5797685 h 5797685"/>
              <a:gd name="connsiteX94" fmla="*/ 38910 w 3725693"/>
              <a:gd name="connsiteY94" fmla="*/ 5787957 h 5797685"/>
              <a:gd name="connsiteX95" fmla="*/ 0 w 3725693"/>
              <a:gd name="connsiteY95" fmla="*/ 0 h 5797685"/>
              <a:gd name="connsiteX0" fmla="*/ 0 w 3725693"/>
              <a:gd name="connsiteY0" fmla="*/ 0 h 5797685"/>
              <a:gd name="connsiteX1" fmla="*/ 2062264 w 3725693"/>
              <a:gd name="connsiteY1" fmla="*/ 0 h 5797685"/>
              <a:gd name="connsiteX2" fmla="*/ 1089498 w 3725693"/>
              <a:gd name="connsiteY2" fmla="*/ 175098 h 5797685"/>
              <a:gd name="connsiteX3" fmla="*/ 1206229 w 3725693"/>
              <a:gd name="connsiteY3" fmla="*/ 243191 h 5797685"/>
              <a:gd name="connsiteX4" fmla="*/ 1410510 w 3725693"/>
              <a:gd name="connsiteY4" fmla="*/ 223736 h 5797685"/>
              <a:gd name="connsiteX5" fmla="*/ 1001949 w 3725693"/>
              <a:gd name="connsiteY5" fmla="*/ 301557 h 5797685"/>
              <a:gd name="connsiteX6" fmla="*/ 1079770 w 3725693"/>
              <a:gd name="connsiteY6" fmla="*/ 359923 h 5797685"/>
              <a:gd name="connsiteX7" fmla="*/ 1050587 w 3725693"/>
              <a:gd name="connsiteY7" fmla="*/ 428017 h 5797685"/>
              <a:gd name="connsiteX8" fmla="*/ 1624519 w 3725693"/>
              <a:gd name="connsiteY8" fmla="*/ 505838 h 5797685"/>
              <a:gd name="connsiteX9" fmla="*/ 1381327 w 3725693"/>
              <a:gd name="connsiteY9" fmla="*/ 612842 h 5797685"/>
              <a:gd name="connsiteX10" fmla="*/ 1128408 w 3725693"/>
              <a:gd name="connsiteY10" fmla="*/ 661481 h 5797685"/>
              <a:gd name="connsiteX11" fmla="*/ 1060315 w 3725693"/>
              <a:gd name="connsiteY11" fmla="*/ 642025 h 5797685"/>
              <a:gd name="connsiteX12" fmla="*/ 1177047 w 3725693"/>
              <a:gd name="connsiteY12" fmla="*/ 700391 h 5797685"/>
              <a:gd name="connsiteX13" fmla="*/ 1128408 w 3725693"/>
              <a:gd name="connsiteY13" fmla="*/ 778213 h 5797685"/>
              <a:gd name="connsiteX14" fmla="*/ 1429966 w 3725693"/>
              <a:gd name="connsiteY14" fmla="*/ 817123 h 5797685"/>
              <a:gd name="connsiteX15" fmla="*/ 1994170 w 3725693"/>
              <a:gd name="connsiteY15" fmla="*/ 914400 h 5797685"/>
              <a:gd name="connsiteX16" fmla="*/ 2033081 w 3725693"/>
              <a:gd name="connsiteY16" fmla="*/ 1031132 h 5797685"/>
              <a:gd name="connsiteX17" fmla="*/ 2324910 w 3725693"/>
              <a:gd name="connsiteY17" fmla="*/ 1138136 h 5797685"/>
              <a:gd name="connsiteX18" fmla="*/ 476655 w 3725693"/>
              <a:gd name="connsiteY18" fmla="*/ 1177047 h 5797685"/>
              <a:gd name="connsiteX19" fmla="*/ 2645923 w 3725693"/>
              <a:gd name="connsiteY19" fmla="*/ 1254868 h 5797685"/>
              <a:gd name="connsiteX20" fmla="*/ 2811293 w 3725693"/>
              <a:gd name="connsiteY20" fmla="*/ 1284051 h 5797685"/>
              <a:gd name="connsiteX21" fmla="*/ 3210127 w 3725693"/>
              <a:gd name="connsiteY21" fmla="*/ 1284051 h 5797685"/>
              <a:gd name="connsiteX22" fmla="*/ 3239310 w 3725693"/>
              <a:gd name="connsiteY22" fmla="*/ 1322962 h 5797685"/>
              <a:gd name="connsiteX23" fmla="*/ 3346315 w 3725693"/>
              <a:gd name="connsiteY23" fmla="*/ 1332689 h 5797685"/>
              <a:gd name="connsiteX24" fmla="*/ 3725693 w 3725693"/>
              <a:gd name="connsiteY24" fmla="*/ 1342417 h 5797685"/>
              <a:gd name="connsiteX25" fmla="*/ 3103123 w 3725693"/>
              <a:gd name="connsiteY25" fmla="*/ 1449421 h 5797685"/>
              <a:gd name="connsiteX26" fmla="*/ 3210127 w 3725693"/>
              <a:gd name="connsiteY26" fmla="*/ 1468876 h 5797685"/>
              <a:gd name="connsiteX27" fmla="*/ 2519464 w 3725693"/>
              <a:gd name="connsiteY27" fmla="*/ 1488332 h 5797685"/>
              <a:gd name="connsiteX28" fmla="*/ 2422187 w 3725693"/>
              <a:gd name="connsiteY28" fmla="*/ 1527242 h 5797685"/>
              <a:gd name="connsiteX29" fmla="*/ 2645923 w 3725693"/>
              <a:gd name="connsiteY29" fmla="*/ 1556425 h 5797685"/>
              <a:gd name="connsiteX30" fmla="*/ 2354093 w 3725693"/>
              <a:gd name="connsiteY30" fmla="*/ 1585608 h 5797685"/>
              <a:gd name="connsiteX31" fmla="*/ 3093395 w 3725693"/>
              <a:gd name="connsiteY31" fmla="*/ 1634247 h 5797685"/>
              <a:gd name="connsiteX32" fmla="*/ 2889115 w 3725693"/>
              <a:gd name="connsiteY32" fmla="*/ 1682885 h 5797685"/>
              <a:gd name="connsiteX33" fmla="*/ 2782110 w 3725693"/>
              <a:gd name="connsiteY33" fmla="*/ 1741251 h 5797685"/>
              <a:gd name="connsiteX34" fmla="*/ 671208 w 3725693"/>
              <a:gd name="connsiteY34" fmla="*/ 1838528 h 5797685"/>
              <a:gd name="connsiteX35" fmla="*/ 1060315 w 3725693"/>
              <a:gd name="connsiteY35" fmla="*/ 1877438 h 5797685"/>
              <a:gd name="connsiteX36" fmla="*/ 3540868 w 3725693"/>
              <a:gd name="connsiteY36" fmla="*/ 1799617 h 5797685"/>
              <a:gd name="connsiteX37" fmla="*/ 1011676 w 3725693"/>
              <a:gd name="connsiteY37" fmla="*/ 1887166 h 5797685"/>
              <a:gd name="connsiteX38" fmla="*/ 1254868 w 3725693"/>
              <a:gd name="connsiteY38" fmla="*/ 1935804 h 5797685"/>
              <a:gd name="connsiteX39" fmla="*/ 1118681 w 3725693"/>
              <a:gd name="connsiteY39" fmla="*/ 1945532 h 5797685"/>
              <a:gd name="connsiteX40" fmla="*/ 1186774 w 3725693"/>
              <a:gd name="connsiteY40" fmla="*/ 2003898 h 5797685"/>
              <a:gd name="connsiteX41" fmla="*/ 1060315 w 3725693"/>
              <a:gd name="connsiteY41" fmla="*/ 2023353 h 5797685"/>
              <a:gd name="connsiteX42" fmla="*/ 1235412 w 3725693"/>
              <a:gd name="connsiteY42" fmla="*/ 2052536 h 5797685"/>
              <a:gd name="connsiteX43" fmla="*/ 1099225 w 3725693"/>
              <a:gd name="connsiteY43" fmla="*/ 2130357 h 5797685"/>
              <a:gd name="connsiteX44" fmla="*/ 1507787 w 3725693"/>
              <a:gd name="connsiteY44" fmla="*/ 2178996 h 5797685"/>
              <a:gd name="connsiteX45" fmla="*/ 2101174 w 3725693"/>
              <a:gd name="connsiteY45" fmla="*/ 2286000 h 5797685"/>
              <a:gd name="connsiteX46" fmla="*/ 1692612 w 3725693"/>
              <a:gd name="connsiteY46" fmla="*/ 2363821 h 5797685"/>
              <a:gd name="connsiteX47" fmla="*/ 2840476 w 3725693"/>
              <a:gd name="connsiteY47" fmla="*/ 2431915 h 5797685"/>
              <a:gd name="connsiteX48" fmla="*/ 2665378 w 3725693"/>
              <a:gd name="connsiteY48" fmla="*/ 2480553 h 5797685"/>
              <a:gd name="connsiteX49" fmla="*/ 2451370 w 3725693"/>
              <a:gd name="connsiteY49" fmla="*/ 2548647 h 5797685"/>
              <a:gd name="connsiteX50" fmla="*/ 2519464 w 3725693"/>
              <a:gd name="connsiteY50" fmla="*/ 2626468 h 5797685"/>
              <a:gd name="connsiteX51" fmla="*/ 2208178 w 3725693"/>
              <a:gd name="connsiteY51" fmla="*/ 2684834 h 5797685"/>
              <a:gd name="connsiteX52" fmla="*/ 2295727 w 3725693"/>
              <a:gd name="connsiteY52" fmla="*/ 2743200 h 5797685"/>
              <a:gd name="connsiteX53" fmla="*/ 1819072 w 3725693"/>
              <a:gd name="connsiteY53" fmla="*/ 2879387 h 5797685"/>
              <a:gd name="connsiteX54" fmla="*/ 1381327 w 3725693"/>
              <a:gd name="connsiteY54" fmla="*/ 2908570 h 5797685"/>
              <a:gd name="connsiteX55" fmla="*/ 1274323 w 3725693"/>
              <a:gd name="connsiteY55" fmla="*/ 2918298 h 5797685"/>
              <a:gd name="connsiteX56" fmla="*/ 1235412 w 3725693"/>
              <a:gd name="connsiteY56" fmla="*/ 2976664 h 5797685"/>
              <a:gd name="connsiteX57" fmla="*/ 924127 w 3725693"/>
              <a:gd name="connsiteY57" fmla="*/ 2947481 h 5797685"/>
              <a:gd name="connsiteX58" fmla="*/ 1118681 w 3725693"/>
              <a:gd name="connsiteY58" fmla="*/ 3015574 h 5797685"/>
              <a:gd name="connsiteX59" fmla="*/ 943583 w 3725693"/>
              <a:gd name="connsiteY59" fmla="*/ 3035030 h 5797685"/>
              <a:gd name="connsiteX60" fmla="*/ 1439693 w 3725693"/>
              <a:gd name="connsiteY60" fmla="*/ 3103123 h 5797685"/>
              <a:gd name="connsiteX61" fmla="*/ 1138136 w 3725693"/>
              <a:gd name="connsiteY61" fmla="*/ 3200400 h 5797685"/>
              <a:gd name="connsiteX62" fmla="*/ 1118681 w 3725693"/>
              <a:gd name="connsiteY62" fmla="*/ 3249038 h 5797685"/>
              <a:gd name="connsiteX63" fmla="*/ 992221 w 3725693"/>
              <a:gd name="connsiteY63" fmla="*/ 3356042 h 5797685"/>
              <a:gd name="connsiteX64" fmla="*/ 1225685 w 3725693"/>
              <a:gd name="connsiteY64" fmla="*/ 3453319 h 5797685"/>
              <a:gd name="connsiteX65" fmla="*/ 1624519 w 3725693"/>
              <a:gd name="connsiteY65" fmla="*/ 3492230 h 5797685"/>
              <a:gd name="connsiteX66" fmla="*/ 1245140 w 3725693"/>
              <a:gd name="connsiteY66" fmla="*/ 3608962 h 5797685"/>
              <a:gd name="connsiteX67" fmla="*/ 1001949 w 3725693"/>
              <a:gd name="connsiteY67" fmla="*/ 3667328 h 5797685"/>
              <a:gd name="connsiteX68" fmla="*/ 1770434 w 3725693"/>
              <a:gd name="connsiteY68" fmla="*/ 3764604 h 5797685"/>
              <a:gd name="connsiteX69" fmla="*/ 1177047 w 3725693"/>
              <a:gd name="connsiteY69" fmla="*/ 3813242 h 5797685"/>
              <a:gd name="connsiteX70" fmla="*/ 2071991 w 3725693"/>
              <a:gd name="connsiteY70" fmla="*/ 3900791 h 5797685"/>
              <a:gd name="connsiteX71" fmla="*/ 2003898 w 3725693"/>
              <a:gd name="connsiteY71" fmla="*/ 3939702 h 5797685"/>
              <a:gd name="connsiteX72" fmla="*/ 1527242 w 3725693"/>
              <a:gd name="connsiteY72" fmla="*/ 3988340 h 5797685"/>
              <a:gd name="connsiteX73" fmla="*/ 1157591 w 3725693"/>
              <a:gd name="connsiteY73" fmla="*/ 4056434 h 5797685"/>
              <a:gd name="connsiteX74" fmla="*/ 1225685 w 3725693"/>
              <a:gd name="connsiteY74" fmla="*/ 4134255 h 5797685"/>
              <a:gd name="connsiteX75" fmla="*/ 1653702 w 3725693"/>
              <a:gd name="connsiteY75" fmla="*/ 4192621 h 5797685"/>
              <a:gd name="connsiteX76" fmla="*/ 1342417 w 3725693"/>
              <a:gd name="connsiteY76" fmla="*/ 4270442 h 5797685"/>
              <a:gd name="connsiteX77" fmla="*/ 846306 w 3725693"/>
              <a:gd name="connsiteY77" fmla="*/ 4357991 h 5797685"/>
              <a:gd name="connsiteX78" fmla="*/ 671208 w 3725693"/>
              <a:gd name="connsiteY78" fmla="*/ 4406630 h 5797685"/>
              <a:gd name="connsiteX79" fmla="*/ 729574 w 3725693"/>
              <a:gd name="connsiteY79" fmla="*/ 4464996 h 5797685"/>
              <a:gd name="connsiteX80" fmla="*/ 914400 w 3725693"/>
              <a:gd name="connsiteY80" fmla="*/ 4601183 h 5797685"/>
              <a:gd name="connsiteX81" fmla="*/ 1332689 w 3725693"/>
              <a:gd name="connsiteY81" fmla="*/ 4649821 h 5797685"/>
              <a:gd name="connsiteX82" fmla="*/ 1060315 w 3725693"/>
              <a:gd name="connsiteY82" fmla="*/ 4766553 h 5797685"/>
              <a:gd name="connsiteX83" fmla="*/ 1741251 w 3725693"/>
              <a:gd name="connsiteY83" fmla="*/ 4863830 h 5797685"/>
              <a:gd name="connsiteX84" fmla="*/ 1449421 w 3725693"/>
              <a:gd name="connsiteY84" fmla="*/ 4922196 h 5797685"/>
              <a:gd name="connsiteX85" fmla="*/ 2840476 w 3725693"/>
              <a:gd name="connsiteY85" fmla="*/ 5000017 h 5797685"/>
              <a:gd name="connsiteX86" fmla="*/ 826851 w 3725693"/>
              <a:gd name="connsiteY86" fmla="*/ 5194570 h 5797685"/>
              <a:gd name="connsiteX87" fmla="*/ 612842 w 3725693"/>
              <a:gd name="connsiteY87" fmla="*/ 5301574 h 5797685"/>
              <a:gd name="connsiteX88" fmla="*/ 778212 w 3725693"/>
              <a:gd name="connsiteY88" fmla="*/ 5359940 h 5797685"/>
              <a:gd name="connsiteX89" fmla="*/ 642025 w 3725693"/>
              <a:gd name="connsiteY89" fmla="*/ 5476672 h 5797685"/>
              <a:gd name="connsiteX90" fmla="*/ 612842 w 3725693"/>
              <a:gd name="connsiteY90" fmla="*/ 5564221 h 5797685"/>
              <a:gd name="connsiteX91" fmla="*/ 642025 w 3725693"/>
              <a:gd name="connsiteY91" fmla="*/ 5661498 h 5797685"/>
              <a:gd name="connsiteX92" fmla="*/ 700391 w 3725693"/>
              <a:gd name="connsiteY92" fmla="*/ 5758774 h 5797685"/>
              <a:gd name="connsiteX93" fmla="*/ 690664 w 3725693"/>
              <a:gd name="connsiteY93" fmla="*/ 5797685 h 5797685"/>
              <a:gd name="connsiteX94" fmla="*/ 38910 w 3725693"/>
              <a:gd name="connsiteY94" fmla="*/ 5787957 h 5797685"/>
              <a:gd name="connsiteX95" fmla="*/ 0 w 3725693"/>
              <a:gd name="connsiteY95" fmla="*/ 0 h 5797685"/>
              <a:gd name="connsiteX0" fmla="*/ 0 w 3725693"/>
              <a:gd name="connsiteY0" fmla="*/ 0 h 5797685"/>
              <a:gd name="connsiteX1" fmla="*/ 2062264 w 3725693"/>
              <a:gd name="connsiteY1" fmla="*/ 0 h 5797685"/>
              <a:gd name="connsiteX2" fmla="*/ 1089498 w 3725693"/>
              <a:gd name="connsiteY2" fmla="*/ 175098 h 5797685"/>
              <a:gd name="connsiteX3" fmla="*/ 1206229 w 3725693"/>
              <a:gd name="connsiteY3" fmla="*/ 243191 h 5797685"/>
              <a:gd name="connsiteX4" fmla="*/ 1410510 w 3725693"/>
              <a:gd name="connsiteY4" fmla="*/ 223736 h 5797685"/>
              <a:gd name="connsiteX5" fmla="*/ 1001949 w 3725693"/>
              <a:gd name="connsiteY5" fmla="*/ 301557 h 5797685"/>
              <a:gd name="connsiteX6" fmla="*/ 1079770 w 3725693"/>
              <a:gd name="connsiteY6" fmla="*/ 359923 h 5797685"/>
              <a:gd name="connsiteX7" fmla="*/ 1050587 w 3725693"/>
              <a:gd name="connsiteY7" fmla="*/ 428017 h 5797685"/>
              <a:gd name="connsiteX8" fmla="*/ 1624519 w 3725693"/>
              <a:gd name="connsiteY8" fmla="*/ 505838 h 5797685"/>
              <a:gd name="connsiteX9" fmla="*/ 1381327 w 3725693"/>
              <a:gd name="connsiteY9" fmla="*/ 612842 h 5797685"/>
              <a:gd name="connsiteX10" fmla="*/ 1128408 w 3725693"/>
              <a:gd name="connsiteY10" fmla="*/ 661481 h 5797685"/>
              <a:gd name="connsiteX11" fmla="*/ 1060315 w 3725693"/>
              <a:gd name="connsiteY11" fmla="*/ 642025 h 5797685"/>
              <a:gd name="connsiteX12" fmla="*/ 1177047 w 3725693"/>
              <a:gd name="connsiteY12" fmla="*/ 700391 h 5797685"/>
              <a:gd name="connsiteX13" fmla="*/ 1128408 w 3725693"/>
              <a:gd name="connsiteY13" fmla="*/ 778213 h 5797685"/>
              <a:gd name="connsiteX14" fmla="*/ 1429966 w 3725693"/>
              <a:gd name="connsiteY14" fmla="*/ 817123 h 5797685"/>
              <a:gd name="connsiteX15" fmla="*/ 1994170 w 3725693"/>
              <a:gd name="connsiteY15" fmla="*/ 914400 h 5797685"/>
              <a:gd name="connsiteX16" fmla="*/ 2033081 w 3725693"/>
              <a:gd name="connsiteY16" fmla="*/ 1031132 h 5797685"/>
              <a:gd name="connsiteX17" fmla="*/ 2324910 w 3725693"/>
              <a:gd name="connsiteY17" fmla="*/ 1138136 h 5797685"/>
              <a:gd name="connsiteX18" fmla="*/ 476655 w 3725693"/>
              <a:gd name="connsiteY18" fmla="*/ 1177047 h 5797685"/>
              <a:gd name="connsiteX19" fmla="*/ 2645923 w 3725693"/>
              <a:gd name="connsiteY19" fmla="*/ 1254868 h 5797685"/>
              <a:gd name="connsiteX20" fmla="*/ 2811293 w 3725693"/>
              <a:gd name="connsiteY20" fmla="*/ 1284051 h 5797685"/>
              <a:gd name="connsiteX21" fmla="*/ 3210127 w 3725693"/>
              <a:gd name="connsiteY21" fmla="*/ 1284051 h 5797685"/>
              <a:gd name="connsiteX22" fmla="*/ 3239310 w 3725693"/>
              <a:gd name="connsiteY22" fmla="*/ 1322962 h 5797685"/>
              <a:gd name="connsiteX23" fmla="*/ 3346315 w 3725693"/>
              <a:gd name="connsiteY23" fmla="*/ 1332689 h 5797685"/>
              <a:gd name="connsiteX24" fmla="*/ 3725693 w 3725693"/>
              <a:gd name="connsiteY24" fmla="*/ 1342417 h 5797685"/>
              <a:gd name="connsiteX25" fmla="*/ 3103123 w 3725693"/>
              <a:gd name="connsiteY25" fmla="*/ 1449421 h 5797685"/>
              <a:gd name="connsiteX26" fmla="*/ 3210127 w 3725693"/>
              <a:gd name="connsiteY26" fmla="*/ 1468876 h 5797685"/>
              <a:gd name="connsiteX27" fmla="*/ 2519464 w 3725693"/>
              <a:gd name="connsiteY27" fmla="*/ 1488332 h 5797685"/>
              <a:gd name="connsiteX28" fmla="*/ 2422187 w 3725693"/>
              <a:gd name="connsiteY28" fmla="*/ 1527242 h 5797685"/>
              <a:gd name="connsiteX29" fmla="*/ 2645923 w 3725693"/>
              <a:gd name="connsiteY29" fmla="*/ 1556425 h 5797685"/>
              <a:gd name="connsiteX30" fmla="*/ 2354093 w 3725693"/>
              <a:gd name="connsiteY30" fmla="*/ 1585608 h 5797685"/>
              <a:gd name="connsiteX31" fmla="*/ 3093395 w 3725693"/>
              <a:gd name="connsiteY31" fmla="*/ 1634247 h 5797685"/>
              <a:gd name="connsiteX32" fmla="*/ 2889115 w 3725693"/>
              <a:gd name="connsiteY32" fmla="*/ 1682885 h 5797685"/>
              <a:gd name="connsiteX33" fmla="*/ 2782110 w 3725693"/>
              <a:gd name="connsiteY33" fmla="*/ 1741251 h 5797685"/>
              <a:gd name="connsiteX34" fmla="*/ 671208 w 3725693"/>
              <a:gd name="connsiteY34" fmla="*/ 1838528 h 5797685"/>
              <a:gd name="connsiteX35" fmla="*/ 1060315 w 3725693"/>
              <a:gd name="connsiteY35" fmla="*/ 1877438 h 5797685"/>
              <a:gd name="connsiteX36" fmla="*/ 1001949 w 3725693"/>
              <a:gd name="connsiteY36" fmla="*/ 1848255 h 5797685"/>
              <a:gd name="connsiteX37" fmla="*/ 1011676 w 3725693"/>
              <a:gd name="connsiteY37" fmla="*/ 1887166 h 5797685"/>
              <a:gd name="connsiteX38" fmla="*/ 1254868 w 3725693"/>
              <a:gd name="connsiteY38" fmla="*/ 1935804 h 5797685"/>
              <a:gd name="connsiteX39" fmla="*/ 1118681 w 3725693"/>
              <a:gd name="connsiteY39" fmla="*/ 1945532 h 5797685"/>
              <a:gd name="connsiteX40" fmla="*/ 1186774 w 3725693"/>
              <a:gd name="connsiteY40" fmla="*/ 2003898 h 5797685"/>
              <a:gd name="connsiteX41" fmla="*/ 1060315 w 3725693"/>
              <a:gd name="connsiteY41" fmla="*/ 2023353 h 5797685"/>
              <a:gd name="connsiteX42" fmla="*/ 1235412 w 3725693"/>
              <a:gd name="connsiteY42" fmla="*/ 2052536 h 5797685"/>
              <a:gd name="connsiteX43" fmla="*/ 1099225 w 3725693"/>
              <a:gd name="connsiteY43" fmla="*/ 2130357 h 5797685"/>
              <a:gd name="connsiteX44" fmla="*/ 1507787 w 3725693"/>
              <a:gd name="connsiteY44" fmla="*/ 2178996 h 5797685"/>
              <a:gd name="connsiteX45" fmla="*/ 2101174 w 3725693"/>
              <a:gd name="connsiteY45" fmla="*/ 2286000 h 5797685"/>
              <a:gd name="connsiteX46" fmla="*/ 1692612 w 3725693"/>
              <a:gd name="connsiteY46" fmla="*/ 2363821 h 5797685"/>
              <a:gd name="connsiteX47" fmla="*/ 2840476 w 3725693"/>
              <a:gd name="connsiteY47" fmla="*/ 2431915 h 5797685"/>
              <a:gd name="connsiteX48" fmla="*/ 2665378 w 3725693"/>
              <a:gd name="connsiteY48" fmla="*/ 2480553 h 5797685"/>
              <a:gd name="connsiteX49" fmla="*/ 2451370 w 3725693"/>
              <a:gd name="connsiteY49" fmla="*/ 2548647 h 5797685"/>
              <a:gd name="connsiteX50" fmla="*/ 2519464 w 3725693"/>
              <a:gd name="connsiteY50" fmla="*/ 2626468 h 5797685"/>
              <a:gd name="connsiteX51" fmla="*/ 2208178 w 3725693"/>
              <a:gd name="connsiteY51" fmla="*/ 2684834 h 5797685"/>
              <a:gd name="connsiteX52" fmla="*/ 2295727 w 3725693"/>
              <a:gd name="connsiteY52" fmla="*/ 2743200 h 5797685"/>
              <a:gd name="connsiteX53" fmla="*/ 1819072 w 3725693"/>
              <a:gd name="connsiteY53" fmla="*/ 2879387 h 5797685"/>
              <a:gd name="connsiteX54" fmla="*/ 1381327 w 3725693"/>
              <a:gd name="connsiteY54" fmla="*/ 2908570 h 5797685"/>
              <a:gd name="connsiteX55" fmla="*/ 1274323 w 3725693"/>
              <a:gd name="connsiteY55" fmla="*/ 2918298 h 5797685"/>
              <a:gd name="connsiteX56" fmla="*/ 1235412 w 3725693"/>
              <a:gd name="connsiteY56" fmla="*/ 2976664 h 5797685"/>
              <a:gd name="connsiteX57" fmla="*/ 924127 w 3725693"/>
              <a:gd name="connsiteY57" fmla="*/ 2947481 h 5797685"/>
              <a:gd name="connsiteX58" fmla="*/ 1118681 w 3725693"/>
              <a:gd name="connsiteY58" fmla="*/ 3015574 h 5797685"/>
              <a:gd name="connsiteX59" fmla="*/ 943583 w 3725693"/>
              <a:gd name="connsiteY59" fmla="*/ 3035030 h 5797685"/>
              <a:gd name="connsiteX60" fmla="*/ 1439693 w 3725693"/>
              <a:gd name="connsiteY60" fmla="*/ 3103123 h 5797685"/>
              <a:gd name="connsiteX61" fmla="*/ 1138136 w 3725693"/>
              <a:gd name="connsiteY61" fmla="*/ 3200400 h 5797685"/>
              <a:gd name="connsiteX62" fmla="*/ 1118681 w 3725693"/>
              <a:gd name="connsiteY62" fmla="*/ 3249038 h 5797685"/>
              <a:gd name="connsiteX63" fmla="*/ 992221 w 3725693"/>
              <a:gd name="connsiteY63" fmla="*/ 3356042 h 5797685"/>
              <a:gd name="connsiteX64" fmla="*/ 1225685 w 3725693"/>
              <a:gd name="connsiteY64" fmla="*/ 3453319 h 5797685"/>
              <a:gd name="connsiteX65" fmla="*/ 1624519 w 3725693"/>
              <a:gd name="connsiteY65" fmla="*/ 3492230 h 5797685"/>
              <a:gd name="connsiteX66" fmla="*/ 1245140 w 3725693"/>
              <a:gd name="connsiteY66" fmla="*/ 3608962 h 5797685"/>
              <a:gd name="connsiteX67" fmla="*/ 1001949 w 3725693"/>
              <a:gd name="connsiteY67" fmla="*/ 3667328 h 5797685"/>
              <a:gd name="connsiteX68" fmla="*/ 1770434 w 3725693"/>
              <a:gd name="connsiteY68" fmla="*/ 3764604 h 5797685"/>
              <a:gd name="connsiteX69" fmla="*/ 1177047 w 3725693"/>
              <a:gd name="connsiteY69" fmla="*/ 3813242 h 5797685"/>
              <a:gd name="connsiteX70" fmla="*/ 2071991 w 3725693"/>
              <a:gd name="connsiteY70" fmla="*/ 3900791 h 5797685"/>
              <a:gd name="connsiteX71" fmla="*/ 2003898 w 3725693"/>
              <a:gd name="connsiteY71" fmla="*/ 3939702 h 5797685"/>
              <a:gd name="connsiteX72" fmla="*/ 1527242 w 3725693"/>
              <a:gd name="connsiteY72" fmla="*/ 3988340 h 5797685"/>
              <a:gd name="connsiteX73" fmla="*/ 1157591 w 3725693"/>
              <a:gd name="connsiteY73" fmla="*/ 4056434 h 5797685"/>
              <a:gd name="connsiteX74" fmla="*/ 1225685 w 3725693"/>
              <a:gd name="connsiteY74" fmla="*/ 4134255 h 5797685"/>
              <a:gd name="connsiteX75" fmla="*/ 1653702 w 3725693"/>
              <a:gd name="connsiteY75" fmla="*/ 4192621 h 5797685"/>
              <a:gd name="connsiteX76" fmla="*/ 1342417 w 3725693"/>
              <a:gd name="connsiteY76" fmla="*/ 4270442 h 5797685"/>
              <a:gd name="connsiteX77" fmla="*/ 846306 w 3725693"/>
              <a:gd name="connsiteY77" fmla="*/ 4357991 h 5797685"/>
              <a:gd name="connsiteX78" fmla="*/ 671208 w 3725693"/>
              <a:gd name="connsiteY78" fmla="*/ 4406630 h 5797685"/>
              <a:gd name="connsiteX79" fmla="*/ 729574 w 3725693"/>
              <a:gd name="connsiteY79" fmla="*/ 4464996 h 5797685"/>
              <a:gd name="connsiteX80" fmla="*/ 914400 w 3725693"/>
              <a:gd name="connsiteY80" fmla="*/ 4601183 h 5797685"/>
              <a:gd name="connsiteX81" fmla="*/ 1332689 w 3725693"/>
              <a:gd name="connsiteY81" fmla="*/ 4649821 h 5797685"/>
              <a:gd name="connsiteX82" fmla="*/ 1060315 w 3725693"/>
              <a:gd name="connsiteY82" fmla="*/ 4766553 h 5797685"/>
              <a:gd name="connsiteX83" fmla="*/ 1741251 w 3725693"/>
              <a:gd name="connsiteY83" fmla="*/ 4863830 h 5797685"/>
              <a:gd name="connsiteX84" fmla="*/ 1449421 w 3725693"/>
              <a:gd name="connsiteY84" fmla="*/ 4922196 h 5797685"/>
              <a:gd name="connsiteX85" fmla="*/ 2840476 w 3725693"/>
              <a:gd name="connsiteY85" fmla="*/ 5000017 h 5797685"/>
              <a:gd name="connsiteX86" fmla="*/ 826851 w 3725693"/>
              <a:gd name="connsiteY86" fmla="*/ 5194570 h 5797685"/>
              <a:gd name="connsiteX87" fmla="*/ 612842 w 3725693"/>
              <a:gd name="connsiteY87" fmla="*/ 5301574 h 5797685"/>
              <a:gd name="connsiteX88" fmla="*/ 778212 w 3725693"/>
              <a:gd name="connsiteY88" fmla="*/ 5359940 h 5797685"/>
              <a:gd name="connsiteX89" fmla="*/ 642025 w 3725693"/>
              <a:gd name="connsiteY89" fmla="*/ 5476672 h 5797685"/>
              <a:gd name="connsiteX90" fmla="*/ 612842 w 3725693"/>
              <a:gd name="connsiteY90" fmla="*/ 5564221 h 5797685"/>
              <a:gd name="connsiteX91" fmla="*/ 642025 w 3725693"/>
              <a:gd name="connsiteY91" fmla="*/ 5661498 h 5797685"/>
              <a:gd name="connsiteX92" fmla="*/ 700391 w 3725693"/>
              <a:gd name="connsiteY92" fmla="*/ 5758774 h 5797685"/>
              <a:gd name="connsiteX93" fmla="*/ 690664 w 3725693"/>
              <a:gd name="connsiteY93" fmla="*/ 5797685 h 5797685"/>
              <a:gd name="connsiteX94" fmla="*/ 38910 w 3725693"/>
              <a:gd name="connsiteY94" fmla="*/ 5787957 h 5797685"/>
              <a:gd name="connsiteX95" fmla="*/ 0 w 3725693"/>
              <a:gd name="connsiteY95" fmla="*/ 0 h 5797685"/>
              <a:gd name="connsiteX0" fmla="*/ 0 w 3725693"/>
              <a:gd name="connsiteY0" fmla="*/ 0 h 5797685"/>
              <a:gd name="connsiteX1" fmla="*/ 2062264 w 3725693"/>
              <a:gd name="connsiteY1" fmla="*/ 0 h 5797685"/>
              <a:gd name="connsiteX2" fmla="*/ 1089498 w 3725693"/>
              <a:gd name="connsiteY2" fmla="*/ 175098 h 5797685"/>
              <a:gd name="connsiteX3" fmla="*/ 1206229 w 3725693"/>
              <a:gd name="connsiteY3" fmla="*/ 243191 h 5797685"/>
              <a:gd name="connsiteX4" fmla="*/ 1410510 w 3725693"/>
              <a:gd name="connsiteY4" fmla="*/ 223736 h 5797685"/>
              <a:gd name="connsiteX5" fmla="*/ 1001949 w 3725693"/>
              <a:gd name="connsiteY5" fmla="*/ 301557 h 5797685"/>
              <a:gd name="connsiteX6" fmla="*/ 1079770 w 3725693"/>
              <a:gd name="connsiteY6" fmla="*/ 359923 h 5797685"/>
              <a:gd name="connsiteX7" fmla="*/ 1050587 w 3725693"/>
              <a:gd name="connsiteY7" fmla="*/ 428017 h 5797685"/>
              <a:gd name="connsiteX8" fmla="*/ 1624519 w 3725693"/>
              <a:gd name="connsiteY8" fmla="*/ 505838 h 5797685"/>
              <a:gd name="connsiteX9" fmla="*/ 1381327 w 3725693"/>
              <a:gd name="connsiteY9" fmla="*/ 612842 h 5797685"/>
              <a:gd name="connsiteX10" fmla="*/ 1128408 w 3725693"/>
              <a:gd name="connsiteY10" fmla="*/ 661481 h 5797685"/>
              <a:gd name="connsiteX11" fmla="*/ 1060315 w 3725693"/>
              <a:gd name="connsiteY11" fmla="*/ 642025 h 5797685"/>
              <a:gd name="connsiteX12" fmla="*/ 1177047 w 3725693"/>
              <a:gd name="connsiteY12" fmla="*/ 700391 h 5797685"/>
              <a:gd name="connsiteX13" fmla="*/ 1128408 w 3725693"/>
              <a:gd name="connsiteY13" fmla="*/ 778213 h 5797685"/>
              <a:gd name="connsiteX14" fmla="*/ 1429966 w 3725693"/>
              <a:gd name="connsiteY14" fmla="*/ 817123 h 5797685"/>
              <a:gd name="connsiteX15" fmla="*/ 1994170 w 3725693"/>
              <a:gd name="connsiteY15" fmla="*/ 914400 h 5797685"/>
              <a:gd name="connsiteX16" fmla="*/ 2033081 w 3725693"/>
              <a:gd name="connsiteY16" fmla="*/ 1031132 h 5797685"/>
              <a:gd name="connsiteX17" fmla="*/ 2324910 w 3725693"/>
              <a:gd name="connsiteY17" fmla="*/ 1138136 h 5797685"/>
              <a:gd name="connsiteX18" fmla="*/ 1352145 w 3725693"/>
              <a:gd name="connsiteY18" fmla="*/ 1177047 h 5797685"/>
              <a:gd name="connsiteX19" fmla="*/ 2645923 w 3725693"/>
              <a:gd name="connsiteY19" fmla="*/ 1254868 h 5797685"/>
              <a:gd name="connsiteX20" fmla="*/ 2811293 w 3725693"/>
              <a:gd name="connsiteY20" fmla="*/ 1284051 h 5797685"/>
              <a:gd name="connsiteX21" fmla="*/ 3210127 w 3725693"/>
              <a:gd name="connsiteY21" fmla="*/ 1284051 h 5797685"/>
              <a:gd name="connsiteX22" fmla="*/ 3239310 w 3725693"/>
              <a:gd name="connsiteY22" fmla="*/ 1322962 h 5797685"/>
              <a:gd name="connsiteX23" fmla="*/ 3346315 w 3725693"/>
              <a:gd name="connsiteY23" fmla="*/ 1332689 h 5797685"/>
              <a:gd name="connsiteX24" fmla="*/ 3725693 w 3725693"/>
              <a:gd name="connsiteY24" fmla="*/ 1342417 h 5797685"/>
              <a:gd name="connsiteX25" fmla="*/ 3103123 w 3725693"/>
              <a:gd name="connsiteY25" fmla="*/ 1449421 h 5797685"/>
              <a:gd name="connsiteX26" fmla="*/ 3210127 w 3725693"/>
              <a:gd name="connsiteY26" fmla="*/ 1468876 h 5797685"/>
              <a:gd name="connsiteX27" fmla="*/ 2519464 w 3725693"/>
              <a:gd name="connsiteY27" fmla="*/ 1488332 h 5797685"/>
              <a:gd name="connsiteX28" fmla="*/ 2422187 w 3725693"/>
              <a:gd name="connsiteY28" fmla="*/ 1527242 h 5797685"/>
              <a:gd name="connsiteX29" fmla="*/ 2645923 w 3725693"/>
              <a:gd name="connsiteY29" fmla="*/ 1556425 h 5797685"/>
              <a:gd name="connsiteX30" fmla="*/ 2354093 w 3725693"/>
              <a:gd name="connsiteY30" fmla="*/ 1585608 h 5797685"/>
              <a:gd name="connsiteX31" fmla="*/ 3093395 w 3725693"/>
              <a:gd name="connsiteY31" fmla="*/ 1634247 h 5797685"/>
              <a:gd name="connsiteX32" fmla="*/ 2889115 w 3725693"/>
              <a:gd name="connsiteY32" fmla="*/ 1682885 h 5797685"/>
              <a:gd name="connsiteX33" fmla="*/ 2782110 w 3725693"/>
              <a:gd name="connsiteY33" fmla="*/ 1741251 h 5797685"/>
              <a:gd name="connsiteX34" fmla="*/ 671208 w 3725693"/>
              <a:gd name="connsiteY34" fmla="*/ 1838528 h 5797685"/>
              <a:gd name="connsiteX35" fmla="*/ 1060315 w 3725693"/>
              <a:gd name="connsiteY35" fmla="*/ 1877438 h 5797685"/>
              <a:gd name="connsiteX36" fmla="*/ 1001949 w 3725693"/>
              <a:gd name="connsiteY36" fmla="*/ 1848255 h 5797685"/>
              <a:gd name="connsiteX37" fmla="*/ 1011676 w 3725693"/>
              <a:gd name="connsiteY37" fmla="*/ 1887166 h 5797685"/>
              <a:gd name="connsiteX38" fmla="*/ 1254868 w 3725693"/>
              <a:gd name="connsiteY38" fmla="*/ 1935804 h 5797685"/>
              <a:gd name="connsiteX39" fmla="*/ 1118681 w 3725693"/>
              <a:gd name="connsiteY39" fmla="*/ 1945532 h 5797685"/>
              <a:gd name="connsiteX40" fmla="*/ 1186774 w 3725693"/>
              <a:gd name="connsiteY40" fmla="*/ 2003898 h 5797685"/>
              <a:gd name="connsiteX41" fmla="*/ 1060315 w 3725693"/>
              <a:gd name="connsiteY41" fmla="*/ 2023353 h 5797685"/>
              <a:gd name="connsiteX42" fmla="*/ 1235412 w 3725693"/>
              <a:gd name="connsiteY42" fmla="*/ 2052536 h 5797685"/>
              <a:gd name="connsiteX43" fmla="*/ 1099225 w 3725693"/>
              <a:gd name="connsiteY43" fmla="*/ 2130357 h 5797685"/>
              <a:gd name="connsiteX44" fmla="*/ 1507787 w 3725693"/>
              <a:gd name="connsiteY44" fmla="*/ 2178996 h 5797685"/>
              <a:gd name="connsiteX45" fmla="*/ 2101174 w 3725693"/>
              <a:gd name="connsiteY45" fmla="*/ 2286000 h 5797685"/>
              <a:gd name="connsiteX46" fmla="*/ 1692612 w 3725693"/>
              <a:gd name="connsiteY46" fmla="*/ 2363821 h 5797685"/>
              <a:gd name="connsiteX47" fmla="*/ 2840476 w 3725693"/>
              <a:gd name="connsiteY47" fmla="*/ 2431915 h 5797685"/>
              <a:gd name="connsiteX48" fmla="*/ 2665378 w 3725693"/>
              <a:gd name="connsiteY48" fmla="*/ 2480553 h 5797685"/>
              <a:gd name="connsiteX49" fmla="*/ 2451370 w 3725693"/>
              <a:gd name="connsiteY49" fmla="*/ 2548647 h 5797685"/>
              <a:gd name="connsiteX50" fmla="*/ 2519464 w 3725693"/>
              <a:gd name="connsiteY50" fmla="*/ 2626468 h 5797685"/>
              <a:gd name="connsiteX51" fmla="*/ 2208178 w 3725693"/>
              <a:gd name="connsiteY51" fmla="*/ 2684834 h 5797685"/>
              <a:gd name="connsiteX52" fmla="*/ 2295727 w 3725693"/>
              <a:gd name="connsiteY52" fmla="*/ 2743200 h 5797685"/>
              <a:gd name="connsiteX53" fmla="*/ 1819072 w 3725693"/>
              <a:gd name="connsiteY53" fmla="*/ 2879387 h 5797685"/>
              <a:gd name="connsiteX54" fmla="*/ 1381327 w 3725693"/>
              <a:gd name="connsiteY54" fmla="*/ 2908570 h 5797685"/>
              <a:gd name="connsiteX55" fmla="*/ 1274323 w 3725693"/>
              <a:gd name="connsiteY55" fmla="*/ 2918298 h 5797685"/>
              <a:gd name="connsiteX56" fmla="*/ 1235412 w 3725693"/>
              <a:gd name="connsiteY56" fmla="*/ 2976664 h 5797685"/>
              <a:gd name="connsiteX57" fmla="*/ 924127 w 3725693"/>
              <a:gd name="connsiteY57" fmla="*/ 2947481 h 5797685"/>
              <a:gd name="connsiteX58" fmla="*/ 1118681 w 3725693"/>
              <a:gd name="connsiteY58" fmla="*/ 3015574 h 5797685"/>
              <a:gd name="connsiteX59" fmla="*/ 943583 w 3725693"/>
              <a:gd name="connsiteY59" fmla="*/ 3035030 h 5797685"/>
              <a:gd name="connsiteX60" fmla="*/ 1439693 w 3725693"/>
              <a:gd name="connsiteY60" fmla="*/ 3103123 h 5797685"/>
              <a:gd name="connsiteX61" fmla="*/ 1138136 w 3725693"/>
              <a:gd name="connsiteY61" fmla="*/ 3200400 h 5797685"/>
              <a:gd name="connsiteX62" fmla="*/ 1118681 w 3725693"/>
              <a:gd name="connsiteY62" fmla="*/ 3249038 h 5797685"/>
              <a:gd name="connsiteX63" fmla="*/ 992221 w 3725693"/>
              <a:gd name="connsiteY63" fmla="*/ 3356042 h 5797685"/>
              <a:gd name="connsiteX64" fmla="*/ 1225685 w 3725693"/>
              <a:gd name="connsiteY64" fmla="*/ 3453319 h 5797685"/>
              <a:gd name="connsiteX65" fmla="*/ 1624519 w 3725693"/>
              <a:gd name="connsiteY65" fmla="*/ 3492230 h 5797685"/>
              <a:gd name="connsiteX66" fmla="*/ 1245140 w 3725693"/>
              <a:gd name="connsiteY66" fmla="*/ 3608962 h 5797685"/>
              <a:gd name="connsiteX67" fmla="*/ 1001949 w 3725693"/>
              <a:gd name="connsiteY67" fmla="*/ 3667328 h 5797685"/>
              <a:gd name="connsiteX68" fmla="*/ 1770434 w 3725693"/>
              <a:gd name="connsiteY68" fmla="*/ 3764604 h 5797685"/>
              <a:gd name="connsiteX69" fmla="*/ 1177047 w 3725693"/>
              <a:gd name="connsiteY69" fmla="*/ 3813242 h 5797685"/>
              <a:gd name="connsiteX70" fmla="*/ 2071991 w 3725693"/>
              <a:gd name="connsiteY70" fmla="*/ 3900791 h 5797685"/>
              <a:gd name="connsiteX71" fmla="*/ 2003898 w 3725693"/>
              <a:gd name="connsiteY71" fmla="*/ 3939702 h 5797685"/>
              <a:gd name="connsiteX72" fmla="*/ 1527242 w 3725693"/>
              <a:gd name="connsiteY72" fmla="*/ 3988340 h 5797685"/>
              <a:gd name="connsiteX73" fmla="*/ 1157591 w 3725693"/>
              <a:gd name="connsiteY73" fmla="*/ 4056434 h 5797685"/>
              <a:gd name="connsiteX74" fmla="*/ 1225685 w 3725693"/>
              <a:gd name="connsiteY74" fmla="*/ 4134255 h 5797685"/>
              <a:gd name="connsiteX75" fmla="*/ 1653702 w 3725693"/>
              <a:gd name="connsiteY75" fmla="*/ 4192621 h 5797685"/>
              <a:gd name="connsiteX76" fmla="*/ 1342417 w 3725693"/>
              <a:gd name="connsiteY76" fmla="*/ 4270442 h 5797685"/>
              <a:gd name="connsiteX77" fmla="*/ 846306 w 3725693"/>
              <a:gd name="connsiteY77" fmla="*/ 4357991 h 5797685"/>
              <a:gd name="connsiteX78" fmla="*/ 671208 w 3725693"/>
              <a:gd name="connsiteY78" fmla="*/ 4406630 h 5797685"/>
              <a:gd name="connsiteX79" fmla="*/ 729574 w 3725693"/>
              <a:gd name="connsiteY79" fmla="*/ 4464996 h 5797685"/>
              <a:gd name="connsiteX80" fmla="*/ 914400 w 3725693"/>
              <a:gd name="connsiteY80" fmla="*/ 4601183 h 5797685"/>
              <a:gd name="connsiteX81" fmla="*/ 1332689 w 3725693"/>
              <a:gd name="connsiteY81" fmla="*/ 4649821 h 5797685"/>
              <a:gd name="connsiteX82" fmla="*/ 1060315 w 3725693"/>
              <a:gd name="connsiteY82" fmla="*/ 4766553 h 5797685"/>
              <a:gd name="connsiteX83" fmla="*/ 1741251 w 3725693"/>
              <a:gd name="connsiteY83" fmla="*/ 4863830 h 5797685"/>
              <a:gd name="connsiteX84" fmla="*/ 1449421 w 3725693"/>
              <a:gd name="connsiteY84" fmla="*/ 4922196 h 5797685"/>
              <a:gd name="connsiteX85" fmla="*/ 2840476 w 3725693"/>
              <a:gd name="connsiteY85" fmla="*/ 5000017 h 5797685"/>
              <a:gd name="connsiteX86" fmla="*/ 826851 w 3725693"/>
              <a:gd name="connsiteY86" fmla="*/ 5194570 h 5797685"/>
              <a:gd name="connsiteX87" fmla="*/ 612842 w 3725693"/>
              <a:gd name="connsiteY87" fmla="*/ 5301574 h 5797685"/>
              <a:gd name="connsiteX88" fmla="*/ 778212 w 3725693"/>
              <a:gd name="connsiteY88" fmla="*/ 5359940 h 5797685"/>
              <a:gd name="connsiteX89" fmla="*/ 642025 w 3725693"/>
              <a:gd name="connsiteY89" fmla="*/ 5476672 h 5797685"/>
              <a:gd name="connsiteX90" fmla="*/ 612842 w 3725693"/>
              <a:gd name="connsiteY90" fmla="*/ 5564221 h 5797685"/>
              <a:gd name="connsiteX91" fmla="*/ 642025 w 3725693"/>
              <a:gd name="connsiteY91" fmla="*/ 5661498 h 5797685"/>
              <a:gd name="connsiteX92" fmla="*/ 700391 w 3725693"/>
              <a:gd name="connsiteY92" fmla="*/ 5758774 h 5797685"/>
              <a:gd name="connsiteX93" fmla="*/ 690664 w 3725693"/>
              <a:gd name="connsiteY93" fmla="*/ 5797685 h 5797685"/>
              <a:gd name="connsiteX94" fmla="*/ 38910 w 3725693"/>
              <a:gd name="connsiteY94" fmla="*/ 5787957 h 5797685"/>
              <a:gd name="connsiteX95" fmla="*/ 0 w 3725693"/>
              <a:gd name="connsiteY95" fmla="*/ 0 h 5797685"/>
              <a:gd name="connsiteX0" fmla="*/ 0 w 3725693"/>
              <a:gd name="connsiteY0" fmla="*/ 0 h 5797685"/>
              <a:gd name="connsiteX1" fmla="*/ 2062264 w 3725693"/>
              <a:gd name="connsiteY1" fmla="*/ 0 h 5797685"/>
              <a:gd name="connsiteX2" fmla="*/ 1089498 w 3725693"/>
              <a:gd name="connsiteY2" fmla="*/ 175098 h 5797685"/>
              <a:gd name="connsiteX3" fmla="*/ 1206229 w 3725693"/>
              <a:gd name="connsiteY3" fmla="*/ 243191 h 5797685"/>
              <a:gd name="connsiteX4" fmla="*/ 1410510 w 3725693"/>
              <a:gd name="connsiteY4" fmla="*/ 223736 h 5797685"/>
              <a:gd name="connsiteX5" fmla="*/ 1001949 w 3725693"/>
              <a:gd name="connsiteY5" fmla="*/ 301557 h 5797685"/>
              <a:gd name="connsiteX6" fmla="*/ 1079770 w 3725693"/>
              <a:gd name="connsiteY6" fmla="*/ 359923 h 5797685"/>
              <a:gd name="connsiteX7" fmla="*/ 1050587 w 3725693"/>
              <a:gd name="connsiteY7" fmla="*/ 428017 h 5797685"/>
              <a:gd name="connsiteX8" fmla="*/ 1624519 w 3725693"/>
              <a:gd name="connsiteY8" fmla="*/ 505838 h 5797685"/>
              <a:gd name="connsiteX9" fmla="*/ 1381327 w 3725693"/>
              <a:gd name="connsiteY9" fmla="*/ 612842 h 5797685"/>
              <a:gd name="connsiteX10" fmla="*/ 1128408 w 3725693"/>
              <a:gd name="connsiteY10" fmla="*/ 661481 h 5797685"/>
              <a:gd name="connsiteX11" fmla="*/ 1060315 w 3725693"/>
              <a:gd name="connsiteY11" fmla="*/ 642025 h 5797685"/>
              <a:gd name="connsiteX12" fmla="*/ 1177047 w 3725693"/>
              <a:gd name="connsiteY12" fmla="*/ 700391 h 5797685"/>
              <a:gd name="connsiteX13" fmla="*/ 1128408 w 3725693"/>
              <a:gd name="connsiteY13" fmla="*/ 778213 h 5797685"/>
              <a:gd name="connsiteX14" fmla="*/ 1429966 w 3725693"/>
              <a:gd name="connsiteY14" fmla="*/ 817123 h 5797685"/>
              <a:gd name="connsiteX15" fmla="*/ 1994170 w 3725693"/>
              <a:gd name="connsiteY15" fmla="*/ 914400 h 5797685"/>
              <a:gd name="connsiteX16" fmla="*/ 2033081 w 3725693"/>
              <a:gd name="connsiteY16" fmla="*/ 1031132 h 5797685"/>
              <a:gd name="connsiteX17" fmla="*/ 2324910 w 3725693"/>
              <a:gd name="connsiteY17" fmla="*/ 1138136 h 5797685"/>
              <a:gd name="connsiteX18" fmla="*/ 1692613 w 3725693"/>
              <a:gd name="connsiteY18" fmla="*/ 1186774 h 5797685"/>
              <a:gd name="connsiteX19" fmla="*/ 2645923 w 3725693"/>
              <a:gd name="connsiteY19" fmla="*/ 1254868 h 5797685"/>
              <a:gd name="connsiteX20" fmla="*/ 2811293 w 3725693"/>
              <a:gd name="connsiteY20" fmla="*/ 1284051 h 5797685"/>
              <a:gd name="connsiteX21" fmla="*/ 3210127 w 3725693"/>
              <a:gd name="connsiteY21" fmla="*/ 1284051 h 5797685"/>
              <a:gd name="connsiteX22" fmla="*/ 3239310 w 3725693"/>
              <a:gd name="connsiteY22" fmla="*/ 1322962 h 5797685"/>
              <a:gd name="connsiteX23" fmla="*/ 3346315 w 3725693"/>
              <a:gd name="connsiteY23" fmla="*/ 1332689 h 5797685"/>
              <a:gd name="connsiteX24" fmla="*/ 3725693 w 3725693"/>
              <a:gd name="connsiteY24" fmla="*/ 1342417 h 5797685"/>
              <a:gd name="connsiteX25" fmla="*/ 3103123 w 3725693"/>
              <a:gd name="connsiteY25" fmla="*/ 1449421 h 5797685"/>
              <a:gd name="connsiteX26" fmla="*/ 3210127 w 3725693"/>
              <a:gd name="connsiteY26" fmla="*/ 1468876 h 5797685"/>
              <a:gd name="connsiteX27" fmla="*/ 2519464 w 3725693"/>
              <a:gd name="connsiteY27" fmla="*/ 1488332 h 5797685"/>
              <a:gd name="connsiteX28" fmla="*/ 2422187 w 3725693"/>
              <a:gd name="connsiteY28" fmla="*/ 1527242 h 5797685"/>
              <a:gd name="connsiteX29" fmla="*/ 2645923 w 3725693"/>
              <a:gd name="connsiteY29" fmla="*/ 1556425 h 5797685"/>
              <a:gd name="connsiteX30" fmla="*/ 2354093 w 3725693"/>
              <a:gd name="connsiteY30" fmla="*/ 1585608 h 5797685"/>
              <a:gd name="connsiteX31" fmla="*/ 3093395 w 3725693"/>
              <a:gd name="connsiteY31" fmla="*/ 1634247 h 5797685"/>
              <a:gd name="connsiteX32" fmla="*/ 2889115 w 3725693"/>
              <a:gd name="connsiteY32" fmla="*/ 1682885 h 5797685"/>
              <a:gd name="connsiteX33" fmla="*/ 2782110 w 3725693"/>
              <a:gd name="connsiteY33" fmla="*/ 1741251 h 5797685"/>
              <a:gd name="connsiteX34" fmla="*/ 671208 w 3725693"/>
              <a:gd name="connsiteY34" fmla="*/ 1838528 h 5797685"/>
              <a:gd name="connsiteX35" fmla="*/ 1060315 w 3725693"/>
              <a:gd name="connsiteY35" fmla="*/ 1877438 h 5797685"/>
              <a:gd name="connsiteX36" fmla="*/ 1001949 w 3725693"/>
              <a:gd name="connsiteY36" fmla="*/ 1848255 h 5797685"/>
              <a:gd name="connsiteX37" fmla="*/ 1011676 w 3725693"/>
              <a:gd name="connsiteY37" fmla="*/ 1887166 h 5797685"/>
              <a:gd name="connsiteX38" fmla="*/ 1254868 w 3725693"/>
              <a:gd name="connsiteY38" fmla="*/ 1935804 h 5797685"/>
              <a:gd name="connsiteX39" fmla="*/ 1118681 w 3725693"/>
              <a:gd name="connsiteY39" fmla="*/ 1945532 h 5797685"/>
              <a:gd name="connsiteX40" fmla="*/ 1186774 w 3725693"/>
              <a:gd name="connsiteY40" fmla="*/ 2003898 h 5797685"/>
              <a:gd name="connsiteX41" fmla="*/ 1060315 w 3725693"/>
              <a:gd name="connsiteY41" fmla="*/ 2023353 h 5797685"/>
              <a:gd name="connsiteX42" fmla="*/ 1235412 w 3725693"/>
              <a:gd name="connsiteY42" fmla="*/ 2052536 h 5797685"/>
              <a:gd name="connsiteX43" fmla="*/ 1099225 w 3725693"/>
              <a:gd name="connsiteY43" fmla="*/ 2130357 h 5797685"/>
              <a:gd name="connsiteX44" fmla="*/ 1507787 w 3725693"/>
              <a:gd name="connsiteY44" fmla="*/ 2178996 h 5797685"/>
              <a:gd name="connsiteX45" fmla="*/ 2101174 w 3725693"/>
              <a:gd name="connsiteY45" fmla="*/ 2286000 h 5797685"/>
              <a:gd name="connsiteX46" fmla="*/ 1692612 w 3725693"/>
              <a:gd name="connsiteY46" fmla="*/ 2363821 h 5797685"/>
              <a:gd name="connsiteX47" fmla="*/ 2840476 w 3725693"/>
              <a:gd name="connsiteY47" fmla="*/ 2431915 h 5797685"/>
              <a:gd name="connsiteX48" fmla="*/ 2665378 w 3725693"/>
              <a:gd name="connsiteY48" fmla="*/ 2480553 h 5797685"/>
              <a:gd name="connsiteX49" fmla="*/ 2451370 w 3725693"/>
              <a:gd name="connsiteY49" fmla="*/ 2548647 h 5797685"/>
              <a:gd name="connsiteX50" fmla="*/ 2519464 w 3725693"/>
              <a:gd name="connsiteY50" fmla="*/ 2626468 h 5797685"/>
              <a:gd name="connsiteX51" fmla="*/ 2208178 w 3725693"/>
              <a:gd name="connsiteY51" fmla="*/ 2684834 h 5797685"/>
              <a:gd name="connsiteX52" fmla="*/ 2295727 w 3725693"/>
              <a:gd name="connsiteY52" fmla="*/ 2743200 h 5797685"/>
              <a:gd name="connsiteX53" fmla="*/ 1819072 w 3725693"/>
              <a:gd name="connsiteY53" fmla="*/ 2879387 h 5797685"/>
              <a:gd name="connsiteX54" fmla="*/ 1381327 w 3725693"/>
              <a:gd name="connsiteY54" fmla="*/ 2908570 h 5797685"/>
              <a:gd name="connsiteX55" fmla="*/ 1274323 w 3725693"/>
              <a:gd name="connsiteY55" fmla="*/ 2918298 h 5797685"/>
              <a:gd name="connsiteX56" fmla="*/ 1235412 w 3725693"/>
              <a:gd name="connsiteY56" fmla="*/ 2976664 h 5797685"/>
              <a:gd name="connsiteX57" fmla="*/ 924127 w 3725693"/>
              <a:gd name="connsiteY57" fmla="*/ 2947481 h 5797685"/>
              <a:gd name="connsiteX58" fmla="*/ 1118681 w 3725693"/>
              <a:gd name="connsiteY58" fmla="*/ 3015574 h 5797685"/>
              <a:gd name="connsiteX59" fmla="*/ 943583 w 3725693"/>
              <a:gd name="connsiteY59" fmla="*/ 3035030 h 5797685"/>
              <a:gd name="connsiteX60" fmla="*/ 1439693 w 3725693"/>
              <a:gd name="connsiteY60" fmla="*/ 3103123 h 5797685"/>
              <a:gd name="connsiteX61" fmla="*/ 1138136 w 3725693"/>
              <a:gd name="connsiteY61" fmla="*/ 3200400 h 5797685"/>
              <a:gd name="connsiteX62" fmla="*/ 1118681 w 3725693"/>
              <a:gd name="connsiteY62" fmla="*/ 3249038 h 5797685"/>
              <a:gd name="connsiteX63" fmla="*/ 992221 w 3725693"/>
              <a:gd name="connsiteY63" fmla="*/ 3356042 h 5797685"/>
              <a:gd name="connsiteX64" fmla="*/ 1225685 w 3725693"/>
              <a:gd name="connsiteY64" fmla="*/ 3453319 h 5797685"/>
              <a:gd name="connsiteX65" fmla="*/ 1624519 w 3725693"/>
              <a:gd name="connsiteY65" fmla="*/ 3492230 h 5797685"/>
              <a:gd name="connsiteX66" fmla="*/ 1245140 w 3725693"/>
              <a:gd name="connsiteY66" fmla="*/ 3608962 h 5797685"/>
              <a:gd name="connsiteX67" fmla="*/ 1001949 w 3725693"/>
              <a:gd name="connsiteY67" fmla="*/ 3667328 h 5797685"/>
              <a:gd name="connsiteX68" fmla="*/ 1770434 w 3725693"/>
              <a:gd name="connsiteY68" fmla="*/ 3764604 h 5797685"/>
              <a:gd name="connsiteX69" fmla="*/ 1177047 w 3725693"/>
              <a:gd name="connsiteY69" fmla="*/ 3813242 h 5797685"/>
              <a:gd name="connsiteX70" fmla="*/ 2071991 w 3725693"/>
              <a:gd name="connsiteY70" fmla="*/ 3900791 h 5797685"/>
              <a:gd name="connsiteX71" fmla="*/ 2003898 w 3725693"/>
              <a:gd name="connsiteY71" fmla="*/ 3939702 h 5797685"/>
              <a:gd name="connsiteX72" fmla="*/ 1527242 w 3725693"/>
              <a:gd name="connsiteY72" fmla="*/ 3988340 h 5797685"/>
              <a:gd name="connsiteX73" fmla="*/ 1157591 w 3725693"/>
              <a:gd name="connsiteY73" fmla="*/ 4056434 h 5797685"/>
              <a:gd name="connsiteX74" fmla="*/ 1225685 w 3725693"/>
              <a:gd name="connsiteY74" fmla="*/ 4134255 h 5797685"/>
              <a:gd name="connsiteX75" fmla="*/ 1653702 w 3725693"/>
              <a:gd name="connsiteY75" fmla="*/ 4192621 h 5797685"/>
              <a:gd name="connsiteX76" fmla="*/ 1342417 w 3725693"/>
              <a:gd name="connsiteY76" fmla="*/ 4270442 h 5797685"/>
              <a:gd name="connsiteX77" fmla="*/ 846306 w 3725693"/>
              <a:gd name="connsiteY77" fmla="*/ 4357991 h 5797685"/>
              <a:gd name="connsiteX78" fmla="*/ 671208 w 3725693"/>
              <a:gd name="connsiteY78" fmla="*/ 4406630 h 5797685"/>
              <a:gd name="connsiteX79" fmla="*/ 729574 w 3725693"/>
              <a:gd name="connsiteY79" fmla="*/ 4464996 h 5797685"/>
              <a:gd name="connsiteX80" fmla="*/ 914400 w 3725693"/>
              <a:gd name="connsiteY80" fmla="*/ 4601183 h 5797685"/>
              <a:gd name="connsiteX81" fmla="*/ 1332689 w 3725693"/>
              <a:gd name="connsiteY81" fmla="*/ 4649821 h 5797685"/>
              <a:gd name="connsiteX82" fmla="*/ 1060315 w 3725693"/>
              <a:gd name="connsiteY82" fmla="*/ 4766553 h 5797685"/>
              <a:gd name="connsiteX83" fmla="*/ 1741251 w 3725693"/>
              <a:gd name="connsiteY83" fmla="*/ 4863830 h 5797685"/>
              <a:gd name="connsiteX84" fmla="*/ 1449421 w 3725693"/>
              <a:gd name="connsiteY84" fmla="*/ 4922196 h 5797685"/>
              <a:gd name="connsiteX85" fmla="*/ 2840476 w 3725693"/>
              <a:gd name="connsiteY85" fmla="*/ 5000017 h 5797685"/>
              <a:gd name="connsiteX86" fmla="*/ 826851 w 3725693"/>
              <a:gd name="connsiteY86" fmla="*/ 5194570 h 5797685"/>
              <a:gd name="connsiteX87" fmla="*/ 612842 w 3725693"/>
              <a:gd name="connsiteY87" fmla="*/ 5301574 h 5797685"/>
              <a:gd name="connsiteX88" fmla="*/ 778212 w 3725693"/>
              <a:gd name="connsiteY88" fmla="*/ 5359940 h 5797685"/>
              <a:gd name="connsiteX89" fmla="*/ 642025 w 3725693"/>
              <a:gd name="connsiteY89" fmla="*/ 5476672 h 5797685"/>
              <a:gd name="connsiteX90" fmla="*/ 612842 w 3725693"/>
              <a:gd name="connsiteY90" fmla="*/ 5564221 h 5797685"/>
              <a:gd name="connsiteX91" fmla="*/ 642025 w 3725693"/>
              <a:gd name="connsiteY91" fmla="*/ 5661498 h 5797685"/>
              <a:gd name="connsiteX92" fmla="*/ 700391 w 3725693"/>
              <a:gd name="connsiteY92" fmla="*/ 5758774 h 5797685"/>
              <a:gd name="connsiteX93" fmla="*/ 690664 w 3725693"/>
              <a:gd name="connsiteY93" fmla="*/ 5797685 h 5797685"/>
              <a:gd name="connsiteX94" fmla="*/ 38910 w 3725693"/>
              <a:gd name="connsiteY94" fmla="*/ 5787957 h 5797685"/>
              <a:gd name="connsiteX95" fmla="*/ 0 w 3725693"/>
              <a:gd name="connsiteY95" fmla="*/ 0 h 5797685"/>
              <a:gd name="connsiteX0" fmla="*/ 0 w 3725693"/>
              <a:gd name="connsiteY0" fmla="*/ 0 h 5797685"/>
              <a:gd name="connsiteX1" fmla="*/ 2062264 w 3725693"/>
              <a:gd name="connsiteY1" fmla="*/ 0 h 5797685"/>
              <a:gd name="connsiteX2" fmla="*/ 1089498 w 3725693"/>
              <a:gd name="connsiteY2" fmla="*/ 175098 h 5797685"/>
              <a:gd name="connsiteX3" fmla="*/ 1206229 w 3725693"/>
              <a:gd name="connsiteY3" fmla="*/ 243191 h 5797685"/>
              <a:gd name="connsiteX4" fmla="*/ 1410510 w 3725693"/>
              <a:gd name="connsiteY4" fmla="*/ 223736 h 5797685"/>
              <a:gd name="connsiteX5" fmla="*/ 1001949 w 3725693"/>
              <a:gd name="connsiteY5" fmla="*/ 301557 h 5797685"/>
              <a:gd name="connsiteX6" fmla="*/ 1079770 w 3725693"/>
              <a:gd name="connsiteY6" fmla="*/ 359923 h 5797685"/>
              <a:gd name="connsiteX7" fmla="*/ 1050587 w 3725693"/>
              <a:gd name="connsiteY7" fmla="*/ 428017 h 5797685"/>
              <a:gd name="connsiteX8" fmla="*/ 1624519 w 3725693"/>
              <a:gd name="connsiteY8" fmla="*/ 505838 h 5797685"/>
              <a:gd name="connsiteX9" fmla="*/ 1381327 w 3725693"/>
              <a:gd name="connsiteY9" fmla="*/ 612842 h 5797685"/>
              <a:gd name="connsiteX10" fmla="*/ 1128408 w 3725693"/>
              <a:gd name="connsiteY10" fmla="*/ 661481 h 5797685"/>
              <a:gd name="connsiteX11" fmla="*/ 1060315 w 3725693"/>
              <a:gd name="connsiteY11" fmla="*/ 642025 h 5797685"/>
              <a:gd name="connsiteX12" fmla="*/ 1177047 w 3725693"/>
              <a:gd name="connsiteY12" fmla="*/ 700391 h 5797685"/>
              <a:gd name="connsiteX13" fmla="*/ 1128408 w 3725693"/>
              <a:gd name="connsiteY13" fmla="*/ 778213 h 5797685"/>
              <a:gd name="connsiteX14" fmla="*/ 1429966 w 3725693"/>
              <a:gd name="connsiteY14" fmla="*/ 817123 h 5797685"/>
              <a:gd name="connsiteX15" fmla="*/ 1994170 w 3725693"/>
              <a:gd name="connsiteY15" fmla="*/ 914400 h 5797685"/>
              <a:gd name="connsiteX16" fmla="*/ 2033081 w 3725693"/>
              <a:gd name="connsiteY16" fmla="*/ 1031132 h 5797685"/>
              <a:gd name="connsiteX17" fmla="*/ 2324910 w 3725693"/>
              <a:gd name="connsiteY17" fmla="*/ 1138136 h 5797685"/>
              <a:gd name="connsiteX18" fmla="*/ 1420239 w 3725693"/>
              <a:gd name="connsiteY18" fmla="*/ 1206230 h 5797685"/>
              <a:gd name="connsiteX19" fmla="*/ 2645923 w 3725693"/>
              <a:gd name="connsiteY19" fmla="*/ 1254868 h 5797685"/>
              <a:gd name="connsiteX20" fmla="*/ 2811293 w 3725693"/>
              <a:gd name="connsiteY20" fmla="*/ 1284051 h 5797685"/>
              <a:gd name="connsiteX21" fmla="*/ 3210127 w 3725693"/>
              <a:gd name="connsiteY21" fmla="*/ 1284051 h 5797685"/>
              <a:gd name="connsiteX22" fmla="*/ 3239310 w 3725693"/>
              <a:gd name="connsiteY22" fmla="*/ 1322962 h 5797685"/>
              <a:gd name="connsiteX23" fmla="*/ 3346315 w 3725693"/>
              <a:gd name="connsiteY23" fmla="*/ 1332689 h 5797685"/>
              <a:gd name="connsiteX24" fmla="*/ 3725693 w 3725693"/>
              <a:gd name="connsiteY24" fmla="*/ 1342417 h 5797685"/>
              <a:gd name="connsiteX25" fmla="*/ 3103123 w 3725693"/>
              <a:gd name="connsiteY25" fmla="*/ 1449421 h 5797685"/>
              <a:gd name="connsiteX26" fmla="*/ 3210127 w 3725693"/>
              <a:gd name="connsiteY26" fmla="*/ 1468876 h 5797685"/>
              <a:gd name="connsiteX27" fmla="*/ 2519464 w 3725693"/>
              <a:gd name="connsiteY27" fmla="*/ 1488332 h 5797685"/>
              <a:gd name="connsiteX28" fmla="*/ 2422187 w 3725693"/>
              <a:gd name="connsiteY28" fmla="*/ 1527242 h 5797685"/>
              <a:gd name="connsiteX29" fmla="*/ 2645923 w 3725693"/>
              <a:gd name="connsiteY29" fmla="*/ 1556425 h 5797685"/>
              <a:gd name="connsiteX30" fmla="*/ 2354093 w 3725693"/>
              <a:gd name="connsiteY30" fmla="*/ 1585608 h 5797685"/>
              <a:gd name="connsiteX31" fmla="*/ 3093395 w 3725693"/>
              <a:gd name="connsiteY31" fmla="*/ 1634247 h 5797685"/>
              <a:gd name="connsiteX32" fmla="*/ 2889115 w 3725693"/>
              <a:gd name="connsiteY32" fmla="*/ 1682885 h 5797685"/>
              <a:gd name="connsiteX33" fmla="*/ 2782110 w 3725693"/>
              <a:gd name="connsiteY33" fmla="*/ 1741251 h 5797685"/>
              <a:gd name="connsiteX34" fmla="*/ 671208 w 3725693"/>
              <a:gd name="connsiteY34" fmla="*/ 1838528 h 5797685"/>
              <a:gd name="connsiteX35" fmla="*/ 1060315 w 3725693"/>
              <a:gd name="connsiteY35" fmla="*/ 1877438 h 5797685"/>
              <a:gd name="connsiteX36" fmla="*/ 1001949 w 3725693"/>
              <a:gd name="connsiteY36" fmla="*/ 1848255 h 5797685"/>
              <a:gd name="connsiteX37" fmla="*/ 1011676 w 3725693"/>
              <a:gd name="connsiteY37" fmla="*/ 1887166 h 5797685"/>
              <a:gd name="connsiteX38" fmla="*/ 1254868 w 3725693"/>
              <a:gd name="connsiteY38" fmla="*/ 1935804 h 5797685"/>
              <a:gd name="connsiteX39" fmla="*/ 1118681 w 3725693"/>
              <a:gd name="connsiteY39" fmla="*/ 1945532 h 5797685"/>
              <a:gd name="connsiteX40" fmla="*/ 1186774 w 3725693"/>
              <a:gd name="connsiteY40" fmla="*/ 2003898 h 5797685"/>
              <a:gd name="connsiteX41" fmla="*/ 1060315 w 3725693"/>
              <a:gd name="connsiteY41" fmla="*/ 2023353 h 5797685"/>
              <a:gd name="connsiteX42" fmla="*/ 1235412 w 3725693"/>
              <a:gd name="connsiteY42" fmla="*/ 2052536 h 5797685"/>
              <a:gd name="connsiteX43" fmla="*/ 1099225 w 3725693"/>
              <a:gd name="connsiteY43" fmla="*/ 2130357 h 5797685"/>
              <a:gd name="connsiteX44" fmla="*/ 1507787 w 3725693"/>
              <a:gd name="connsiteY44" fmla="*/ 2178996 h 5797685"/>
              <a:gd name="connsiteX45" fmla="*/ 2101174 w 3725693"/>
              <a:gd name="connsiteY45" fmla="*/ 2286000 h 5797685"/>
              <a:gd name="connsiteX46" fmla="*/ 1692612 w 3725693"/>
              <a:gd name="connsiteY46" fmla="*/ 2363821 h 5797685"/>
              <a:gd name="connsiteX47" fmla="*/ 2840476 w 3725693"/>
              <a:gd name="connsiteY47" fmla="*/ 2431915 h 5797685"/>
              <a:gd name="connsiteX48" fmla="*/ 2665378 w 3725693"/>
              <a:gd name="connsiteY48" fmla="*/ 2480553 h 5797685"/>
              <a:gd name="connsiteX49" fmla="*/ 2451370 w 3725693"/>
              <a:gd name="connsiteY49" fmla="*/ 2548647 h 5797685"/>
              <a:gd name="connsiteX50" fmla="*/ 2519464 w 3725693"/>
              <a:gd name="connsiteY50" fmla="*/ 2626468 h 5797685"/>
              <a:gd name="connsiteX51" fmla="*/ 2208178 w 3725693"/>
              <a:gd name="connsiteY51" fmla="*/ 2684834 h 5797685"/>
              <a:gd name="connsiteX52" fmla="*/ 2295727 w 3725693"/>
              <a:gd name="connsiteY52" fmla="*/ 2743200 h 5797685"/>
              <a:gd name="connsiteX53" fmla="*/ 1819072 w 3725693"/>
              <a:gd name="connsiteY53" fmla="*/ 2879387 h 5797685"/>
              <a:gd name="connsiteX54" fmla="*/ 1381327 w 3725693"/>
              <a:gd name="connsiteY54" fmla="*/ 2908570 h 5797685"/>
              <a:gd name="connsiteX55" fmla="*/ 1274323 w 3725693"/>
              <a:gd name="connsiteY55" fmla="*/ 2918298 h 5797685"/>
              <a:gd name="connsiteX56" fmla="*/ 1235412 w 3725693"/>
              <a:gd name="connsiteY56" fmla="*/ 2976664 h 5797685"/>
              <a:gd name="connsiteX57" fmla="*/ 924127 w 3725693"/>
              <a:gd name="connsiteY57" fmla="*/ 2947481 h 5797685"/>
              <a:gd name="connsiteX58" fmla="*/ 1118681 w 3725693"/>
              <a:gd name="connsiteY58" fmla="*/ 3015574 h 5797685"/>
              <a:gd name="connsiteX59" fmla="*/ 943583 w 3725693"/>
              <a:gd name="connsiteY59" fmla="*/ 3035030 h 5797685"/>
              <a:gd name="connsiteX60" fmla="*/ 1439693 w 3725693"/>
              <a:gd name="connsiteY60" fmla="*/ 3103123 h 5797685"/>
              <a:gd name="connsiteX61" fmla="*/ 1138136 w 3725693"/>
              <a:gd name="connsiteY61" fmla="*/ 3200400 h 5797685"/>
              <a:gd name="connsiteX62" fmla="*/ 1118681 w 3725693"/>
              <a:gd name="connsiteY62" fmla="*/ 3249038 h 5797685"/>
              <a:gd name="connsiteX63" fmla="*/ 992221 w 3725693"/>
              <a:gd name="connsiteY63" fmla="*/ 3356042 h 5797685"/>
              <a:gd name="connsiteX64" fmla="*/ 1225685 w 3725693"/>
              <a:gd name="connsiteY64" fmla="*/ 3453319 h 5797685"/>
              <a:gd name="connsiteX65" fmla="*/ 1624519 w 3725693"/>
              <a:gd name="connsiteY65" fmla="*/ 3492230 h 5797685"/>
              <a:gd name="connsiteX66" fmla="*/ 1245140 w 3725693"/>
              <a:gd name="connsiteY66" fmla="*/ 3608962 h 5797685"/>
              <a:gd name="connsiteX67" fmla="*/ 1001949 w 3725693"/>
              <a:gd name="connsiteY67" fmla="*/ 3667328 h 5797685"/>
              <a:gd name="connsiteX68" fmla="*/ 1770434 w 3725693"/>
              <a:gd name="connsiteY68" fmla="*/ 3764604 h 5797685"/>
              <a:gd name="connsiteX69" fmla="*/ 1177047 w 3725693"/>
              <a:gd name="connsiteY69" fmla="*/ 3813242 h 5797685"/>
              <a:gd name="connsiteX70" fmla="*/ 2071991 w 3725693"/>
              <a:gd name="connsiteY70" fmla="*/ 3900791 h 5797685"/>
              <a:gd name="connsiteX71" fmla="*/ 2003898 w 3725693"/>
              <a:gd name="connsiteY71" fmla="*/ 3939702 h 5797685"/>
              <a:gd name="connsiteX72" fmla="*/ 1527242 w 3725693"/>
              <a:gd name="connsiteY72" fmla="*/ 3988340 h 5797685"/>
              <a:gd name="connsiteX73" fmla="*/ 1157591 w 3725693"/>
              <a:gd name="connsiteY73" fmla="*/ 4056434 h 5797685"/>
              <a:gd name="connsiteX74" fmla="*/ 1225685 w 3725693"/>
              <a:gd name="connsiteY74" fmla="*/ 4134255 h 5797685"/>
              <a:gd name="connsiteX75" fmla="*/ 1653702 w 3725693"/>
              <a:gd name="connsiteY75" fmla="*/ 4192621 h 5797685"/>
              <a:gd name="connsiteX76" fmla="*/ 1342417 w 3725693"/>
              <a:gd name="connsiteY76" fmla="*/ 4270442 h 5797685"/>
              <a:gd name="connsiteX77" fmla="*/ 846306 w 3725693"/>
              <a:gd name="connsiteY77" fmla="*/ 4357991 h 5797685"/>
              <a:gd name="connsiteX78" fmla="*/ 671208 w 3725693"/>
              <a:gd name="connsiteY78" fmla="*/ 4406630 h 5797685"/>
              <a:gd name="connsiteX79" fmla="*/ 729574 w 3725693"/>
              <a:gd name="connsiteY79" fmla="*/ 4464996 h 5797685"/>
              <a:gd name="connsiteX80" fmla="*/ 914400 w 3725693"/>
              <a:gd name="connsiteY80" fmla="*/ 4601183 h 5797685"/>
              <a:gd name="connsiteX81" fmla="*/ 1332689 w 3725693"/>
              <a:gd name="connsiteY81" fmla="*/ 4649821 h 5797685"/>
              <a:gd name="connsiteX82" fmla="*/ 1060315 w 3725693"/>
              <a:gd name="connsiteY82" fmla="*/ 4766553 h 5797685"/>
              <a:gd name="connsiteX83" fmla="*/ 1741251 w 3725693"/>
              <a:gd name="connsiteY83" fmla="*/ 4863830 h 5797685"/>
              <a:gd name="connsiteX84" fmla="*/ 1449421 w 3725693"/>
              <a:gd name="connsiteY84" fmla="*/ 4922196 h 5797685"/>
              <a:gd name="connsiteX85" fmla="*/ 2840476 w 3725693"/>
              <a:gd name="connsiteY85" fmla="*/ 5000017 h 5797685"/>
              <a:gd name="connsiteX86" fmla="*/ 826851 w 3725693"/>
              <a:gd name="connsiteY86" fmla="*/ 5194570 h 5797685"/>
              <a:gd name="connsiteX87" fmla="*/ 612842 w 3725693"/>
              <a:gd name="connsiteY87" fmla="*/ 5301574 h 5797685"/>
              <a:gd name="connsiteX88" fmla="*/ 778212 w 3725693"/>
              <a:gd name="connsiteY88" fmla="*/ 5359940 h 5797685"/>
              <a:gd name="connsiteX89" fmla="*/ 642025 w 3725693"/>
              <a:gd name="connsiteY89" fmla="*/ 5476672 h 5797685"/>
              <a:gd name="connsiteX90" fmla="*/ 612842 w 3725693"/>
              <a:gd name="connsiteY90" fmla="*/ 5564221 h 5797685"/>
              <a:gd name="connsiteX91" fmla="*/ 642025 w 3725693"/>
              <a:gd name="connsiteY91" fmla="*/ 5661498 h 5797685"/>
              <a:gd name="connsiteX92" fmla="*/ 700391 w 3725693"/>
              <a:gd name="connsiteY92" fmla="*/ 5758774 h 5797685"/>
              <a:gd name="connsiteX93" fmla="*/ 690664 w 3725693"/>
              <a:gd name="connsiteY93" fmla="*/ 5797685 h 5797685"/>
              <a:gd name="connsiteX94" fmla="*/ 38910 w 3725693"/>
              <a:gd name="connsiteY94" fmla="*/ 5787957 h 5797685"/>
              <a:gd name="connsiteX95" fmla="*/ 0 w 3725693"/>
              <a:gd name="connsiteY95" fmla="*/ 0 h 579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3725693" h="5797685">
                <a:moveTo>
                  <a:pt x="0" y="0"/>
                </a:moveTo>
                <a:lnTo>
                  <a:pt x="2062264" y="0"/>
                </a:lnTo>
                <a:lnTo>
                  <a:pt x="1089498" y="175098"/>
                </a:lnTo>
                <a:lnTo>
                  <a:pt x="1206229" y="243191"/>
                </a:lnTo>
                <a:lnTo>
                  <a:pt x="1410510" y="223736"/>
                </a:lnTo>
                <a:lnTo>
                  <a:pt x="1001949" y="301557"/>
                </a:lnTo>
                <a:lnTo>
                  <a:pt x="1079770" y="359923"/>
                </a:lnTo>
                <a:lnTo>
                  <a:pt x="1050587" y="428017"/>
                </a:lnTo>
                <a:lnTo>
                  <a:pt x="1624519" y="505838"/>
                </a:lnTo>
                <a:lnTo>
                  <a:pt x="1381327" y="612842"/>
                </a:lnTo>
                <a:lnTo>
                  <a:pt x="1128408" y="661481"/>
                </a:lnTo>
                <a:lnTo>
                  <a:pt x="1060315" y="642025"/>
                </a:lnTo>
                <a:lnTo>
                  <a:pt x="1177047" y="700391"/>
                </a:lnTo>
                <a:lnTo>
                  <a:pt x="1128408" y="778213"/>
                </a:lnTo>
                <a:lnTo>
                  <a:pt x="1429966" y="817123"/>
                </a:lnTo>
                <a:lnTo>
                  <a:pt x="1994170" y="914400"/>
                </a:lnTo>
                <a:lnTo>
                  <a:pt x="2033081" y="1031132"/>
                </a:lnTo>
                <a:lnTo>
                  <a:pt x="2324910" y="1138136"/>
                </a:lnTo>
                <a:lnTo>
                  <a:pt x="1420239" y="1206230"/>
                </a:lnTo>
                <a:lnTo>
                  <a:pt x="2645923" y="1254868"/>
                </a:lnTo>
                <a:lnTo>
                  <a:pt x="2811293" y="1284051"/>
                </a:lnTo>
                <a:lnTo>
                  <a:pt x="3210127" y="1284051"/>
                </a:lnTo>
                <a:lnTo>
                  <a:pt x="3239310" y="1322962"/>
                </a:lnTo>
                <a:lnTo>
                  <a:pt x="3346315" y="1332689"/>
                </a:lnTo>
                <a:lnTo>
                  <a:pt x="3725693" y="1342417"/>
                </a:lnTo>
                <a:lnTo>
                  <a:pt x="3103123" y="1449421"/>
                </a:lnTo>
                <a:lnTo>
                  <a:pt x="3210127" y="1468876"/>
                </a:lnTo>
                <a:lnTo>
                  <a:pt x="2519464" y="1488332"/>
                </a:lnTo>
                <a:lnTo>
                  <a:pt x="2422187" y="1527242"/>
                </a:lnTo>
                <a:lnTo>
                  <a:pt x="2645923" y="1556425"/>
                </a:lnTo>
                <a:lnTo>
                  <a:pt x="2354093" y="1585608"/>
                </a:lnTo>
                <a:lnTo>
                  <a:pt x="3093395" y="1634247"/>
                </a:lnTo>
                <a:lnTo>
                  <a:pt x="2889115" y="1682885"/>
                </a:lnTo>
                <a:lnTo>
                  <a:pt x="2782110" y="1741251"/>
                </a:lnTo>
                <a:lnTo>
                  <a:pt x="671208" y="1838528"/>
                </a:lnTo>
                <a:lnTo>
                  <a:pt x="1060315" y="1877438"/>
                </a:lnTo>
                <a:lnTo>
                  <a:pt x="1001949" y="1848255"/>
                </a:lnTo>
                <a:lnTo>
                  <a:pt x="1011676" y="1887166"/>
                </a:lnTo>
                <a:lnTo>
                  <a:pt x="1254868" y="1935804"/>
                </a:lnTo>
                <a:lnTo>
                  <a:pt x="1118681" y="1945532"/>
                </a:lnTo>
                <a:lnTo>
                  <a:pt x="1186774" y="2003898"/>
                </a:lnTo>
                <a:lnTo>
                  <a:pt x="1060315" y="2023353"/>
                </a:lnTo>
                <a:lnTo>
                  <a:pt x="1235412" y="2052536"/>
                </a:lnTo>
                <a:lnTo>
                  <a:pt x="1099225" y="2130357"/>
                </a:lnTo>
                <a:lnTo>
                  <a:pt x="1507787" y="2178996"/>
                </a:lnTo>
                <a:lnTo>
                  <a:pt x="2101174" y="2286000"/>
                </a:lnTo>
                <a:lnTo>
                  <a:pt x="1692612" y="2363821"/>
                </a:lnTo>
                <a:lnTo>
                  <a:pt x="2840476" y="2431915"/>
                </a:lnTo>
                <a:lnTo>
                  <a:pt x="2665378" y="2480553"/>
                </a:lnTo>
                <a:lnTo>
                  <a:pt x="2451370" y="2548647"/>
                </a:lnTo>
                <a:lnTo>
                  <a:pt x="2519464" y="2626468"/>
                </a:lnTo>
                <a:lnTo>
                  <a:pt x="2208178" y="2684834"/>
                </a:lnTo>
                <a:lnTo>
                  <a:pt x="2295727" y="2743200"/>
                </a:lnTo>
                <a:lnTo>
                  <a:pt x="1819072" y="2879387"/>
                </a:lnTo>
                <a:lnTo>
                  <a:pt x="1381327" y="2908570"/>
                </a:lnTo>
                <a:lnTo>
                  <a:pt x="1274323" y="2918298"/>
                </a:lnTo>
                <a:lnTo>
                  <a:pt x="1235412" y="2976664"/>
                </a:lnTo>
                <a:lnTo>
                  <a:pt x="924127" y="2947481"/>
                </a:lnTo>
                <a:lnTo>
                  <a:pt x="1118681" y="3015574"/>
                </a:lnTo>
                <a:lnTo>
                  <a:pt x="943583" y="3035030"/>
                </a:lnTo>
                <a:lnTo>
                  <a:pt x="1439693" y="3103123"/>
                </a:lnTo>
                <a:lnTo>
                  <a:pt x="1138136" y="3200400"/>
                </a:lnTo>
                <a:lnTo>
                  <a:pt x="1118681" y="3249038"/>
                </a:lnTo>
                <a:lnTo>
                  <a:pt x="992221" y="3356042"/>
                </a:lnTo>
                <a:lnTo>
                  <a:pt x="1225685" y="3453319"/>
                </a:lnTo>
                <a:lnTo>
                  <a:pt x="1624519" y="3492230"/>
                </a:lnTo>
                <a:lnTo>
                  <a:pt x="1245140" y="3608962"/>
                </a:lnTo>
                <a:lnTo>
                  <a:pt x="1001949" y="3667328"/>
                </a:lnTo>
                <a:lnTo>
                  <a:pt x="1770434" y="3764604"/>
                </a:lnTo>
                <a:lnTo>
                  <a:pt x="1177047" y="3813242"/>
                </a:lnTo>
                <a:lnTo>
                  <a:pt x="2071991" y="3900791"/>
                </a:lnTo>
                <a:lnTo>
                  <a:pt x="2003898" y="3939702"/>
                </a:lnTo>
                <a:lnTo>
                  <a:pt x="1527242" y="3988340"/>
                </a:lnTo>
                <a:lnTo>
                  <a:pt x="1157591" y="4056434"/>
                </a:lnTo>
                <a:lnTo>
                  <a:pt x="1225685" y="4134255"/>
                </a:lnTo>
                <a:lnTo>
                  <a:pt x="1653702" y="4192621"/>
                </a:lnTo>
                <a:lnTo>
                  <a:pt x="1342417" y="4270442"/>
                </a:lnTo>
                <a:lnTo>
                  <a:pt x="846306" y="4357991"/>
                </a:lnTo>
                <a:lnTo>
                  <a:pt x="671208" y="4406630"/>
                </a:lnTo>
                <a:lnTo>
                  <a:pt x="729574" y="4464996"/>
                </a:lnTo>
                <a:lnTo>
                  <a:pt x="914400" y="4601183"/>
                </a:lnTo>
                <a:lnTo>
                  <a:pt x="1332689" y="4649821"/>
                </a:lnTo>
                <a:lnTo>
                  <a:pt x="1060315" y="4766553"/>
                </a:lnTo>
                <a:lnTo>
                  <a:pt x="1741251" y="4863830"/>
                </a:lnTo>
                <a:lnTo>
                  <a:pt x="1449421" y="4922196"/>
                </a:lnTo>
                <a:lnTo>
                  <a:pt x="2840476" y="5000017"/>
                </a:lnTo>
                <a:lnTo>
                  <a:pt x="826851" y="5194570"/>
                </a:lnTo>
                <a:lnTo>
                  <a:pt x="612842" y="5301574"/>
                </a:lnTo>
                <a:lnTo>
                  <a:pt x="778212" y="5359940"/>
                </a:lnTo>
                <a:lnTo>
                  <a:pt x="642025" y="5476672"/>
                </a:lnTo>
                <a:lnTo>
                  <a:pt x="612842" y="5564221"/>
                </a:lnTo>
                <a:lnTo>
                  <a:pt x="642025" y="5661498"/>
                </a:lnTo>
                <a:lnTo>
                  <a:pt x="700391" y="5758774"/>
                </a:lnTo>
                <a:lnTo>
                  <a:pt x="690664" y="5797685"/>
                </a:lnTo>
                <a:lnTo>
                  <a:pt x="38910" y="5787957"/>
                </a:lnTo>
                <a:lnTo>
                  <a:pt x="0" y="0"/>
                </a:lnTo>
                <a:close/>
              </a:path>
            </a:pathLst>
          </a:custGeom>
          <a:solidFill>
            <a:schemeClr val="bg2">
              <a:alpha val="60000"/>
            </a:schemeClr>
          </a:solidFill>
          <a:ln w="285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5090467" y="817460"/>
            <a:ext cx="19203" cy="6040540"/>
          </a:xfrm>
          <a:prstGeom prst="line">
            <a:avLst/>
          </a:prstGeom>
          <a:ln w="28575">
            <a:solidFill>
              <a:srgbClr val="6600FF"/>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325689" y="1163105"/>
            <a:ext cx="2275368" cy="646331"/>
          </a:xfrm>
          <a:prstGeom prst="rect">
            <a:avLst/>
          </a:prstGeom>
          <a:solidFill>
            <a:schemeClr val="bg1">
              <a:alpha val="80000"/>
            </a:schemeClr>
          </a:solidFill>
          <a:ln w="28575">
            <a:solidFill>
              <a:srgbClr val="C00000"/>
            </a:solidFill>
          </a:ln>
        </p:spPr>
        <p:txBody>
          <a:bodyPr wrap="square" rtlCol="0">
            <a:spAutoFit/>
          </a:bodyPr>
          <a:lstStyle/>
          <a:p>
            <a:r>
              <a:rPr lang="en-US" b="1" dirty="0" smtClean="0">
                <a:solidFill>
                  <a:srgbClr val="C00000"/>
                </a:solidFill>
                <a:latin typeface="+mn-lt"/>
              </a:rPr>
              <a:t>USDW ≥ 3 ohms </a:t>
            </a:r>
            <a:br>
              <a:rPr lang="en-US" b="1" dirty="0" smtClean="0">
                <a:solidFill>
                  <a:srgbClr val="C00000"/>
                </a:solidFill>
                <a:latin typeface="+mn-lt"/>
              </a:rPr>
            </a:br>
            <a:r>
              <a:rPr lang="en-US" b="1" dirty="0" smtClean="0">
                <a:solidFill>
                  <a:srgbClr val="C00000"/>
                </a:solidFill>
                <a:latin typeface="+mn-lt"/>
              </a:rPr>
              <a:t>from 0’ – </a:t>
            </a:r>
            <a:r>
              <a:rPr lang="en-US" b="1" dirty="0">
                <a:solidFill>
                  <a:srgbClr val="C00000"/>
                </a:solidFill>
                <a:latin typeface="+mn-lt"/>
              </a:rPr>
              <a:t>1</a:t>
            </a:r>
            <a:r>
              <a:rPr lang="en-US" b="1" dirty="0" smtClean="0">
                <a:solidFill>
                  <a:srgbClr val="C00000"/>
                </a:solidFill>
                <a:latin typeface="+mn-lt"/>
              </a:rPr>
              <a:t>000’</a:t>
            </a:r>
            <a:endParaRPr lang="en-US" b="1" dirty="0">
              <a:solidFill>
                <a:srgbClr val="C00000"/>
              </a:solidFill>
              <a:latin typeface="+mn-lt"/>
            </a:endParaRPr>
          </a:p>
        </p:txBody>
      </p:sp>
      <p:sp>
        <p:nvSpPr>
          <p:cNvPr id="3" name="Slide Number Placeholder 2"/>
          <p:cNvSpPr>
            <a:spLocks noGrp="1"/>
          </p:cNvSpPr>
          <p:nvPr>
            <p:ph type="sldNum" sz="quarter" idx="12"/>
          </p:nvPr>
        </p:nvSpPr>
        <p:spPr>
          <a:xfrm>
            <a:off x="8179256" y="6356350"/>
            <a:ext cx="762000" cy="365125"/>
          </a:xfrm>
        </p:spPr>
        <p:txBody>
          <a:bodyPr/>
          <a:lstStyle/>
          <a:p>
            <a:pPr>
              <a:defRPr/>
            </a:pPr>
            <a:fld id="{27C5B40F-12FC-4FE6-8760-DAF63670FF86}" type="slidenum">
              <a:rPr lang="en-US" smtClean="0">
                <a:solidFill>
                  <a:schemeClr val="bg2"/>
                </a:solidFill>
              </a:rPr>
              <a:pPr>
                <a:defRPr/>
              </a:pPr>
              <a:t>16</a:t>
            </a:fld>
            <a:endParaRPr lang="en-US" dirty="0">
              <a:solidFill>
                <a:schemeClr val="bg2"/>
              </a:solidFill>
            </a:endParaRPr>
          </a:p>
        </p:txBody>
      </p:sp>
    </p:spTree>
    <p:extLst>
      <p:ext uri="{BB962C8B-B14F-4D97-AF65-F5344CB8AC3E}">
        <p14:creationId xmlns:p14="http://schemas.microsoft.com/office/powerpoint/2010/main" val="2137260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par>
                          <p:cTn id="14" fill="hold">
                            <p:stCondLst>
                              <p:cond delay="500"/>
                            </p:stCondLst>
                            <p:childTnLst>
                              <p:par>
                                <p:cTn id="15" presetID="22" presetClass="entr" presetSubtype="1" fill="hold" grpId="0" nodeType="afterEffect">
                                  <p:stCondLst>
                                    <p:cond delay="10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050" t="1" b="36479"/>
          <a:stretch/>
        </p:blipFill>
        <p:spPr>
          <a:xfrm>
            <a:off x="539475" y="0"/>
            <a:ext cx="8074152" cy="6858000"/>
          </a:xfrm>
          <a:prstGeom prst="rect">
            <a:avLst/>
          </a:prstGeom>
        </p:spPr>
      </p:pic>
      <p:sp>
        <p:nvSpPr>
          <p:cNvPr id="7" name="Freeform 6"/>
          <p:cNvSpPr/>
          <p:nvPr/>
        </p:nvSpPr>
        <p:spPr>
          <a:xfrm>
            <a:off x="4542817" y="0"/>
            <a:ext cx="3180945" cy="6858000"/>
          </a:xfrm>
          <a:custGeom>
            <a:avLst/>
            <a:gdLst>
              <a:gd name="connsiteX0" fmla="*/ 0 w 3180945"/>
              <a:gd name="connsiteY0" fmla="*/ 0 h 6858000"/>
              <a:gd name="connsiteX1" fmla="*/ 787940 w 3180945"/>
              <a:gd name="connsiteY1" fmla="*/ 9728 h 6858000"/>
              <a:gd name="connsiteX2" fmla="*/ 953311 w 3180945"/>
              <a:gd name="connsiteY2" fmla="*/ 48638 h 6858000"/>
              <a:gd name="connsiteX3" fmla="*/ 1089498 w 3180945"/>
              <a:gd name="connsiteY3" fmla="*/ 145915 h 6858000"/>
              <a:gd name="connsiteX4" fmla="*/ 1254868 w 3180945"/>
              <a:gd name="connsiteY4" fmla="*/ 116732 h 6858000"/>
              <a:gd name="connsiteX5" fmla="*/ 894945 w 3180945"/>
              <a:gd name="connsiteY5" fmla="*/ 184826 h 6858000"/>
              <a:gd name="connsiteX6" fmla="*/ 885217 w 3180945"/>
              <a:gd name="connsiteY6" fmla="*/ 223736 h 6858000"/>
              <a:gd name="connsiteX7" fmla="*/ 729574 w 3180945"/>
              <a:gd name="connsiteY7" fmla="*/ 262647 h 6858000"/>
              <a:gd name="connsiteX8" fmla="*/ 836579 w 3180945"/>
              <a:gd name="connsiteY8" fmla="*/ 272374 h 6858000"/>
              <a:gd name="connsiteX9" fmla="*/ 787940 w 3180945"/>
              <a:gd name="connsiteY9" fmla="*/ 321013 h 6858000"/>
              <a:gd name="connsiteX10" fmla="*/ 963038 w 3180945"/>
              <a:gd name="connsiteY10" fmla="*/ 311285 h 6858000"/>
              <a:gd name="connsiteX11" fmla="*/ 622570 w 3180945"/>
              <a:gd name="connsiteY11" fmla="*/ 379379 h 6858000"/>
              <a:gd name="connsiteX12" fmla="*/ 612843 w 3180945"/>
              <a:gd name="connsiteY12" fmla="*/ 428017 h 6858000"/>
              <a:gd name="connsiteX13" fmla="*/ 768485 w 3180945"/>
              <a:gd name="connsiteY13" fmla="*/ 476655 h 6858000"/>
              <a:gd name="connsiteX14" fmla="*/ 632298 w 3180945"/>
              <a:gd name="connsiteY14" fmla="*/ 544749 h 6858000"/>
              <a:gd name="connsiteX15" fmla="*/ 1264596 w 3180945"/>
              <a:gd name="connsiteY15" fmla="*/ 651753 h 6858000"/>
              <a:gd name="connsiteX16" fmla="*/ 992221 w 3180945"/>
              <a:gd name="connsiteY16" fmla="*/ 661481 h 6858000"/>
              <a:gd name="connsiteX17" fmla="*/ 1177047 w 3180945"/>
              <a:gd name="connsiteY17" fmla="*/ 729574 h 6858000"/>
              <a:gd name="connsiteX18" fmla="*/ 865762 w 3180945"/>
              <a:gd name="connsiteY18" fmla="*/ 875489 h 6858000"/>
              <a:gd name="connsiteX19" fmla="*/ 661481 w 3180945"/>
              <a:gd name="connsiteY19" fmla="*/ 865762 h 6858000"/>
              <a:gd name="connsiteX20" fmla="*/ 778213 w 3180945"/>
              <a:gd name="connsiteY20" fmla="*/ 924128 h 6858000"/>
              <a:gd name="connsiteX21" fmla="*/ 719847 w 3180945"/>
              <a:gd name="connsiteY21" fmla="*/ 963038 h 6858000"/>
              <a:gd name="connsiteX22" fmla="*/ 778213 w 3180945"/>
              <a:gd name="connsiteY22" fmla="*/ 1050587 h 6858000"/>
              <a:gd name="connsiteX23" fmla="*/ 680936 w 3180945"/>
              <a:gd name="connsiteY23" fmla="*/ 1099226 h 6858000"/>
              <a:gd name="connsiteX24" fmla="*/ 787940 w 3180945"/>
              <a:gd name="connsiteY24" fmla="*/ 1128409 h 6858000"/>
              <a:gd name="connsiteX25" fmla="*/ 710119 w 3180945"/>
              <a:gd name="connsiteY25" fmla="*/ 1167319 h 6858000"/>
              <a:gd name="connsiteX26" fmla="*/ 963038 w 3180945"/>
              <a:gd name="connsiteY26" fmla="*/ 1245140 h 6858000"/>
              <a:gd name="connsiteX27" fmla="*/ 1634247 w 3180945"/>
              <a:gd name="connsiteY27" fmla="*/ 1293779 h 6858000"/>
              <a:gd name="connsiteX28" fmla="*/ 3180945 w 3180945"/>
              <a:gd name="connsiteY28" fmla="*/ 1293779 h 6858000"/>
              <a:gd name="connsiteX29" fmla="*/ 1974715 w 3180945"/>
              <a:gd name="connsiteY29" fmla="*/ 1381328 h 6858000"/>
              <a:gd name="connsiteX30" fmla="*/ 2062264 w 3180945"/>
              <a:gd name="connsiteY30" fmla="*/ 1410511 h 6858000"/>
              <a:gd name="connsiteX31" fmla="*/ 797668 w 3180945"/>
              <a:gd name="connsiteY31" fmla="*/ 1546698 h 6858000"/>
              <a:gd name="connsiteX32" fmla="*/ 1391055 w 3180945"/>
              <a:gd name="connsiteY32" fmla="*/ 1546698 h 6858000"/>
              <a:gd name="connsiteX33" fmla="*/ 642026 w 3180945"/>
              <a:gd name="connsiteY33" fmla="*/ 1643974 h 6858000"/>
              <a:gd name="connsiteX34" fmla="*/ 1040860 w 3180945"/>
              <a:gd name="connsiteY34" fmla="*/ 1673157 h 6858000"/>
              <a:gd name="connsiteX35" fmla="*/ 700392 w 3180945"/>
              <a:gd name="connsiteY35" fmla="*/ 1770434 h 6858000"/>
              <a:gd name="connsiteX36" fmla="*/ 642026 w 3180945"/>
              <a:gd name="connsiteY36" fmla="*/ 1819072 h 6858000"/>
              <a:gd name="connsiteX37" fmla="*/ 836579 w 3180945"/>
              <a:gd name="connsiteY37" fmla="*/ 1906621 h 6858000"/>
              <a:gd name="connsiteX38" fmla="*/ 778213 w 3180945"/>
              <a:gd name="connsiteY38" fmla="*/ 1926077 h 6858000"/>
              <a:gd name="connsiteX39" fmla="*/ 2033081 w 3180945"/>
              <a:gd name="connsiteY39" fmla="*/ 2033081 h 6858000"/>
              <a:gd name="connsiteX40" fmla="*/ 1001949 w 3180945"/>
              <a:gd name="connsiteY40" fmla="*/ 2188723 h 6858000"/>
              <a:gd name="connsiteX41" fmla="*/ 846306 w 3180945"/>
              <a:gd name="connsiteY41" fmla="*/ 2208179 h 6858000"/>
              <a:gd name="connsiteX42" fmla="*/ 894945 w 3180945"/>
              <a:gd name="connsiteY42" fmla="*/ 2217906 h 6858000"/>
              <a:gd name="connsiteX43" fmla="*/ 797668 w 3180945"/>
              <a:gd name="connsiteY43" fmla="*/ 2256817 h 6858000"/>
              <a:gd name="connsiteX44" fmla="*/ 953311 w 3180945"/>
              <a:gd name="connsiteY44" fmla="*/ 2305455 h 6858000"/>
              <a:gd name="connsiteX45" fmla="*/ 680936 w 3180945"/>
              <a:gd name="connsiteY45" fmla="*/ 2344366 h 6858000"/>
              <a:gd name="connsiteX46" fmla="*/ 1663430 w 3180945"/>
              <a:gd name="connsiteY46" fmla="*/ 2393004 h 6858000"/>
              <a:gd name="connsiteX47" fmla="*/ 1536970 w 3180945"/>
              <a:gd name="connsiteY47" fmla="*/ 2422187 h 6858000"/>
              <a:gd name="connsiteX48" fmla="*/ 1984443 w 3180945"/>
              <a:gd name="connsiteY48" fmla="*/ 2461098 h 6858000"/>
              <a:gd name="connsiteX49" fmla="*/ 1867711 w 3180945"/>
              <a:gd name="connsiteY49" fmla="*/ 2461098 h 6858000"/>
              <a:gd name="connsiteX50" fmla="*/ 1994170 w 3180945"/>
              <a:gd name="connsiteY50" fmla="*/ 2509736 h 6858000"/>
              <a:gd name="connsiteX51" fmla="*/ 1789889 w 3180945"/>
              <a:gd name="connsiteY51" fmla="*/ 2529191 h 6858000"/>
              <a:gd name="connsiteX52" fmla="*/ 2140085 w 3180945"/>
              <a:gd name="connsiteY52" fmla="*/ 2577830 h 6858000"/>
              <a:gd name="connsiteX53" fmla="*/ 1108953 w 3180945"/>
              <a:gd name="connsiteY53" fmla="*/ 2645923 h 6858000"/>
              <a:gd name="connsiteX54" fmla="*/ 875489 w 3180945"/>
              <a:gd name="connsiteY54" fmla="*/ 2694562 h 6858000"/>
              <a:gd name="connsiteX55" fmla="*/ 865762 w 3180945"/>
              <a:gd name="connsiteY55" fmla="*/ 2723745 h 6858000"/>
              <a:gd name="connsiteX56" fmla="*/ 865762 w 3180945"/>
              <a:gd name="connsiteY56" fmla="*/ 2772383 h 6858000"/>
              <a:gd name="connsiteX57" fmla="*/ 1507787 w 3180945"/>
              <a:gd name="connsiteY57" fmla="*/ 2908570 h 6858000"/>
              <a:gd name="connsiteX58" fmla="*/ 739302 w 3180945"/>
              <a:gd name="connsiteY58" fmla="*/ 3035030 h 6858000"/>
              <a:gd name="connsiteX59" fmla="*/ 622570 w 3180945"/>
              <a:gd name="connsiteY59" fmla="*/ 3093396 h 6858000"/>
              <a:gd name="connsiteX60" fmla="*/ 632298 w 3180945"/>
              <a:gd name="connsiteY60" fmla="*/ 3190672 h 6858000"/>
              <a:gd name="connsiteX61" fmla="*/ 836579 w 3180945"/>
              <a:gd name="connsiteY61" fmla="*/ 3249038 h 6858000"/>
              <a:gd name="connsiteX62" fmla="*/ 671209 w 3180945"/>
              <a:gd name="connsiteY62" fmla="*/ 3278221 h 6858000"/>
              <a:gd name="connsiteX63" fmla="*/ 1128409 w 3180945"/>
              <a:gd name="connsiteY63" fmla="*/ 3375498 h 6858000"/>
              <a:gd name="connsiteX64" fmla="*/ 1857983 w 3180945"/>
              <a:gd name="connsiteY64" fmla="*/ 3414409 h 6858000"/>
              <a:gd name="connsiteX65" fmla="*/ 1128409 w 3180945"/>
              <a:gd name="connsiteY65" fmla="*/ 3492230 h 6858000"/>
              <a:gd name="connsiteX66" fmla="*/ 1089498 w 3180945"/>
              <a:gd name="connsiteY66" fmla="*/ 3550596 h 6858000"/>
              <a:gd name="connsiteX67" fmla="*/ 2645923 w 3180945"/>
              <a:gd name="connsiteY67" fmla="*/ 3696511 h 6858000"/>
              <a:gd name="connsiteX68" fmla="*/ 1410511 w 3180945"/>
              <a:gd name="connsiteY68" fmla="*/ 3745149 h 6858000"/>
              <a:gd name="connsiteX69" fmla="*/ 1089498 w 3180945"/>
              <a:gd name="connsiteY69" fmla="*/ 3822970 h 6858000"/>
              <a:gd name="connsiteX70" fmla="*/ 1245140 w 3180945"/>
              <a:gd name="connsiteY70" fmla="*/ 3929974 h 6858000"/>
              <a:gd name="connsiteX71" fmla="*/ 2101174 w 3180945"/>
              <a:gd name="connsiteY71" fmla="*/ 3939702 h 6858000"/>
              <a:gd name="connsiteX72" fmla="*/ 2363821 w 3180945"/>
              <a:gd name="connsiteY72" fmla="*/ 3978613 h 6858000"/>
              <a:gd name="connsiteX73" fmla="*/ 2441643 w 3180945"/>
              <a:gd name="connsiteY73" fmla="*/ 4007796 h 6858000"/>
              <a:gd name="connsiteX74" fmla="*/ 2033081 w 3180945"/>
              <a:gd name="connsiteY74" fmla="*/ 4056434 h 6858000"/>
              <a:gd name="connsiteX75" fmla="*/ 3064213 w 3180945"/>
              <a:gd name="connsiteY75" fmla="*/ 4163438 h 6858000"/>
              <a:gd name="connsiteX76" fmla="*/ 2937753 w 3180945"/>
              <a:gd name="connsiteY76" fmla="*/ 4250987 h 6858000"/>
              <a:gd name="connsiteX77" fmla="*/ 1692613 w 3180945"/>
              <a:gd name="connsiteY77" fmla="*/ 4348264 h 6858000"/>
              <a:gd name="connsiteX78" fmla="*/ 1060315 w 3180945"/>
              <a:gd name="connsiteY78" fmla="*/ 4416357 h 6858000"/>
              <a:gd name="connsiteX79" fmla="*/ 817123 w 3180945"/>
              <a:gd name="connsiteY79" fmla="*/ 4455268 h 6858000"/>
              <a:gd name="connsiteX80" fmla="*/ 719847 w 3180945"/>
              <a:gd name="connsiteY80" fmla="*/ 4523362 h 6858000"/>
              <a:gd name="connsiteX81" fmla="*/ 836579 w 3180945"/>
              <a:gd name="connsiteY81" fmla="*/ 4630366 h 6858000"/>
              <a:gd name="connsiteX82" fmla="*/ 1313234 w 3180945"/>
              <a:gd name="connsiteY82" fmla="*/ 4698460 h 6858000"/>
              <a:gd name="connsiteX83" fmla="*/ 700392 w 3180945"/>
              <a:gd name="connsiteY83" fmla="*/ 4717915 h 6858000"/>
              <a:gd name="connsiteX84" fmla="*/ 894945 w 3180945"/>
              <a:gd name="connsiteY84" fmla="*/ 4824919 h 6858000"/>
              <a:gd name="connsiteX85" fmla="*/ 1167319 w 3180945"/>
              <a:gd name="connsiteY85" fmla="*/ 4902740 h 6858000"/>
              <a:gd name="connsiteX86" fmla="*/ 2859932 w 3180945"/>
              <a:gd name="connsiteY86" fmla="*/ 4990289 h 6858000"/>
              <a:gd name="connsiteX87" fmla="*/ 2898843 w 3180945"/>
              <a:gd name="connsiteY87" fmla="*/ 5000017 h 6858000"/>
              <a:gd name="connsiteX88" fmla="*/ 2859932 w 3180945"/>
              <a:gd name="connsiteY88" fmla="*/ 5048655 h 6858000"/>
              <a:gd name="connsiteX89" fmla="*/ 1624519 w 3180945"/>
              <a:gd name="connsiteY89" fmla="*/ 5155660 h 6858000"/>
              <a:gd name="connsiteX90" fmla="*/ 1040860 w 3180945"/>
              <a:gd name="connsiteY90" fmla="*/ 5243209 h 6858000"/>
              <a:gd name="connsiteX91" fmla="*/ 787940 w 3180945"/>
              <a:gd name="connsiteY91" fmla="*/ 5282119 h 6858000"/>
              <a:gd name="connsiteX92" fmla="*/ 710119 w 3180945"/>
              <a:gd name="connsiteY92" fmla="*/ 5340485 h 6858000"/>
              <a:gd name="connsiteX93" fmla="*/ 710119 w 3180945"/>
              <a:gd name="connsiteY93" fmla="*/ 5340485 h 6858000"/>
              <a:gd name="connsiteX94" fmla="*/ 992221 w 3180945"/>
              <a:gd name="connsiteY94" fmla="*/ 5418306 h 6858000"/>
              <a:gd name="connsiteX95" fmla="*/ 729574 w 3180945"/>
              <a:gd name="connsiteY95" fmla="*/ 5457217 h 6858000"/>
              <a:gd name="connsiteX96" fmla="*/ 1186774 w 3180945"/>
              <a:gd name="connsiteY96" fmla="*/ 5573949 h 6858000"/>
              <a:gd name="connsiteX97" fmla="*/ 894945 w 3180945"/>
              <a:gd name="connsiteY97" fmla="*/ 5651770 h 6858000"/>
              <a:gd name="connsiteX98" fmla="*/ 914400 w 3180945"/>
              <a:gd name="connsiteY98" fmla="*/ 5719864 h 6858000"/>
              <a:gd name="connsiteX99" fmla="*/ 2091447 w 3180945"/>
              <a:gd name="connsiteY99" fmla="*/ 5885234 h 6858000"/>
              <a:gd name="connsiteX100" fmla="*/ 1196502 w 3180945"/>
              <a:gd name="connsiteY100" fmla="*/ 5953328 h 6858000"/>
              <a:gd name="connsiteX101" fmla="*/ 924128 w 3180945"/>
              <a:gd name="connsiteY101" fmla="*/ 6001966 h 6858000"/>
              <a:gd name="connsiteX102" fmla="*/ 758757 w 3180945"/>
              <a:gd name="connsiteY102" fmla="*/ 6079787 h 6858000"/>
              <a:gd name="connsiteX103" fmla="*/ 1381328 w 3180945"/>
              <a:gd name="connsiteY103" fmla="*/ 6186791 h 6858000"/>
              <a:gd name="connsiteX104" fmla="*/ 642026 w 3180945"/>
              <a:gd name="connsiteY104" fmla="*/ 6254885 h 6858000"/>
              <a:gd name="connsiteX105" fmla="*/ 817123 w 3180945"/>
              <a:gd name="connsiteY105" fmla="*/ 6371617 h 6858000"/>
              <a:gd name="connsiteX106" fmla="*/ 1731523 w 3180945"/>
              <a:gd name="connsiteY106" fmla="*/ 6488349 h 6858000"/>
              <a:gd name="connsiteX107" fmla="*/ 982494 w 3180945"/>
              <a:gd name="connsiteY107" fmla="*/ 6585626 h 6858000"/>
              <a:gd name="connsiteX108" fmla="*/ 982494 w 3180945"/>
              <a:gd name="connsiteY108" fmla="*/ 6585626 h 6858000"/>
              <a:gd name="connsiteX109" fmla="*/ 1157592 w 3180945"/>
              <a:gd name="connsiteY109" fmla="*/ 6605081 h 6858000"/>
              <a:gd name="connsiteX110" fmla="*/ 856034 w 3180945"/>
              <a:gd name="connsiteY110" fmla="*/ 6712085 h 6858000"/>
              <a:gd name="connsiteX111" fmla="*/ 749030 w 3180945"/>
              <a:gd name="connsiteY111" fmla="*/ 6858000 h 6858000"/>
              <a:gd name="connsiteX112" fmla="*/ 29183 w 3180945"/>
              <a:gd name="connsiteY112" fmla="*/ 6838545 h 6858000"/>
              <a:gd name="connsiteX113" fmla="*/ 0 w 3180945"/>
              <a:gd name="connsiteY11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180945" h="6858000">
                <a:moveTo>
                  <a:pt x="0" y="0"/>
                </a:moveTo>
                <a:lnTo>
                  <a:pt x="787940" y="9728"/>
                </a:lnTo>
                <a:lnTo>
                  <a:pt x="953311" y="48638"/>
                </a:lnTo>
                <a:lnTo>
                  <a:pt x="1089498" y="145915"/>
                </a:lnTo>
                <a:lnTo>
                  <a:pt x="1254868" y="116732"/>
                </a:lnTo>
                <a:lnTo>
                  <a:pt x="894945" y="184826"/>
                </a:lnTo>
                <a:lnTo>
                  <a:pt x="885217" y="223736"/>
                </a:lnTo>
                <a:lnTo>
                  <a:pt x="729574" y="262647"/>
                </a:lnTo>
                <a:lnTo>
                  <a:pt x="836579" y="272374"/>
                </a:lnTo>
                <a:lnTo>
                  <a:pt x="787940" y="321013"/>
                </a:lnTo>
                <a:lnTo>
                  <a:pt x="963038" y="311285"/>
                </a:lnTo>
                <a:lnTo>
                  <a:pt x="622570" y="379379"/>
                </a:lnTo>
                <a:lnTo>
                  <a:pt x="612843" y="428017"/>
                </a:lnTo>
                <a:lnTo>
                  <a:pt x="768485" y="476655"/>
                </a:lnTo>
                <a:lnTo>
                  <a:pt x="632298" y="544749"/>
                </a:lnTo>
                <a:lnTo>
                  <a:pt x="1264596" y="651753"/>
                </a:lnTo>
                <a:lnTo>
                  <a:pt x="992221" y="661481"/>
                </a:lnTo>
                <a:lnTo>
                  <a:pt x="1177047" y="729574"/>
                </a:lnTo>
                <a:lnTo>
                  <a:pt x="865762" y="875489"/>
                </a:lnTo>
                <a:lnTo>
                  <a:pt x="661481" y="865762"/>
                </a:lnTo>
                <a:lnTo>
                  <a:pt x="778213" y="924128"/>
                </a:lnTo>
                <a:lnTo>
                  <a:pt x="719847" y="963038"/>
                </a:lnTo>
                <a:lnTo>
                  <a:pt x="778213" y="1050587"/>
                </a:lnTo>
                <a:lnTo>
                  <a:pt x="680936" y="1099226"/>
                </a:lnTo>
                <a:lnTo>
                  <a:pt x="787940" y="1128409"/>
                </a:lnTo>
                <a:lnTo>
                  <a:pt x="710119" y="1167319"/>
                </a:lnTo>
                <a:lnTo>
                  <a:pt x="963038" y="1245140"/>
                </a:lnTo>
                <a:lnTo>
                  <a:pt x="1634247" y="1293779"/>
                </a:lnTo>
                <a:lnTo>
                  <a:pt x="3180945" y="1293779"/>
                </a:lnTo>
                <a:lnTo>
                  <a:pt x="1974715" y="1381328"/>
                </a:lnTo>
                <a:lnTo>
                  <a:pt x="2062264" y="1410511"/>
                </a:lnTo>
                <a:lnTo>
                  <a:pt x="797668" y="1546698"/>
                </a:lnTo>
                <a:lnTo>
                  <a:pt x="1391055" y="1546698"/>
                </a:lnTo>
                <a:lnTo>
                  <a:pt x="642026" y="1643974"/>
                </a:lnTo>
                <a:lnTo>
                  <a:pt x="1040860" y="1673157"/>
                </a:lnTo>
                <a:lnTo>
                  <a:pt x="700392" y="1770434"/>
                </a:lnTo>
                <a:lnTo>
                  <a:pt x="642026" y="1819072"/>
                </a:lnTo>
                <a:lnTo>
                  <a:pt x="836579" y="1906621"/>
                </a:lnTo>
                <a:lnTo>
                  <a:pt x="778213" y="1926077"/>
                </a:lnTo>
                <a:lnTo>
                  <a:pt x="2033081" y="2033081"/>
                </a:lnTo>
                <a:lnTo>
                  <a:pt x="1001949" y="2188723"/>
                </a:lnTo>
                <a:lnTo>
                  <a:pt x="846306" y="2208179"/>
                </a:lnTo>
                <a:lnTo>
                  <a:pt x="894945" y="2217906"/>
                </a:lnTo>
                <a:lnTo>
                  <a:pt x="797668" y="2256817"/>
                </a:lnTo>
                <a:lnTo>
                  <a:pt x="953311" y="2305455"/>
                </a:lnTo>
                <a:lnTo>
                  <a:pt x="680936" y="2344366"/>
                </a:lnTo>
                <a:lnTo>
                  <a:pt x="1663430" y="2393004"/>
                </a:lnTo>
                <a:lnTo>
                  <a:pt x="1536970" y="2422187"/>
                </a:lnTo>
                <a:lnTo>
                  <a:pt x="1984443" y="2461098"/>
                </a:lnTo>
                <a:lnTo>
                  <a:pt x="1867711" y="2461098"/>
                </a:lnTo>
                <a:lnTo>
                  <a:pt x="1994170" y="2509736"/>
                </a:lnTo>
                <a:lnTo>
                  <a:pt x="1789889" y="2529191"/>
                </a:lnTo>
                <a:lnTo>
                  <a:pt x="2140085" y="2577830"/>
                </a:lnTo>
                <a:lnTo>
                  <a:pt x="1108953" y="2645923"/>
                </a:lnTo>
                <a:lnTo>
                  <a:pt x="875489" y="2694562"/>
                </a:lnTo>
                <a:lnTo>
                  <a:pt x="865762" y="2723745"/>
                </a:lnTo>
                <a:lnTo>
                  <a:pt x="865762" y="2772383"/>
                </a:lnTo>
                <a:lnTo>
                  <a:pt x="1507787" y="2908570"/>
                </a:lnTo>
                <a:lnTo>
                  <a:pt x="739302" y="3035030"/>
                </a:lnTo>
                <a:lnTo>
                  <a:pt x="622570" y="3093396"/>
                </a:lnTo>
                <a:lnTo>
                  <a:pt x="632298" y="3190672"/>
                </a:lnTo>
                <a:lnTo>
                  <a:pt x="836579" y="3249038"/>
                </a:lnTo>
                <a:lnTo>
                  <a:pt x="671209" y="3278221"/>
                </a:lnTo>
                <a:lnTo>
                  <a:pt x="1128409" y="3375498"/>
                </a:lnTo>
                <a:lnTo>
                  <a:pt x="1857983" y="3414409"/>
                </a:lnTo>
                <a:lnTo>
                  <a:pt x="1128409" y="3492230"/>
                </a:lnTo>
                <a:lnTo>
                  <a:pt x="1089498" y="3550596"/>
                </a:lnTo>
                <a:lnTo>
                  <a:pt x="2645923" y="3696511"/>
                </a:lnTo>
                <a:lnTo>
                  <a:pt x="1410511" y="3745149"/>
                </a:lnTo>
                <a:lnTo>
                  <a:pt x="1089498" y="3822970"/>
                </a:lnTo>
                <a:lnTo>
                  <a:pt x="1245140" y="3929974"/>
                </a:lnTo>
                <a:lnTo>
                  <a:pt x="2101174" y="3939702"/>
                </a:lnTo>
                <a:lnTo>
                  <a:pt x="2363821" y="3978613"/>
                </a:lnTo>
                <a:lnTo>
                  <a:pt x="2441643" y="4007796"/>
                </a:lnTo>
                <a:lnTo>
                  <a:pt x="2033081" y="4056434"/>
                </a:lnTo>
                <a:lnTo>
                  <a:pt x="3064213" y="4163438"/>
                </a:lnTo>
                <a:lnTo>
                  <a:pt x="2937753" y="4250987"/>
                </a:lnTo>
                <a:lnTo>
                  <a:pt x="1692613" y="4348264"/>
                </a:lnTo>
                <a:lnTo>
                  <a:pt x="1060315" y="4416357"/>
                </a:lnTo>
                <a:lnTo>
                  <a:pt x="817123" y="4455268"/>
                </a:lnTo>
                <a:lnTo>
                  <a:pt x="719847" y="4523362"/>
                </a:lnTo>
                <a:lnTo>
                  <a:pt x="836579" y="4630366"/>
                </a:lnTo>
                <a:lnTo>
                  <a:pt x="1313234" y="4698460"/>
                </a:lnTo>
                <a:lnTo>
                  <a:pt x="700392" y="4717915"/>
                </a:lnTo>
                <a:lnTo>
                  <a:pt x="894945" y="4824919"/>
                </a:lnTo>
                <a:lnTo>
                  <a:pt x="1167319" y="4902740"/>
                </a:lnTo>
                <a:lnTo>
                  <a:pt x="2859932" y="4990289"/>
                </a:lnTo>
                <a:lnTo>
                  <a:pt x="2898843" y="5000017"/>
                </a:lnTo>
                <a:lnTo>
                  <a:pt x="2859932" y="5048655"/>
                </a:lnTo>
                <a:lnTo>
                  <a:pt x="1624519" y="5155660"/>
                </a:lnTo>
                <a:lnTo>
                  <a:pt x="1040860" y="5243209"/>
                </a:lnTo>
                <a:lnTo>
                  <a:pt x="787940" y="5282119"/>
                </a:lnTo>
                <a:lnTo>
                  <a:pt x="710119" y="5340485"/>
                </a:lnTo>
                <a:lnTo>
                  <a:pt x="710119" y="5340485"/>
                </a:lnTo>
                <a:lnTo>
                  <a:pt x="992221" y="5418306"/>
                </a:lnTo>
                <a:lnTo>
                  <a:pt x="729574" y="5457217"/>
                </a:lnTo>
                <a:lnTo>
                  <a:pt x="1186774" y="5573949"/>
                </a:lnTo>
                <a:lnTo>
                  <a:pt x="894945" y="5651770"/>
                </a:lnTo>
                <a:lnTo>
                  <a:pt x="914400" y="5719864"/>
                </a:lnTo>
                <a:lnTo>
                  <a:pt x="2091447" y="5885234"/>
                </a:lnTo>
                <a:lnTo>
                  <a:pt x="1196502" y="5953328"/>
                </a:lnTo>
                <a:lnTo>
                  <a:pt x="924128" y="6001966"/>
                </a:lnTo>
                <a:lnTo>
                  <a:pt x="758757" y="6079787"/>
                </a:lnTo>
                <a:lnTo>
                  <a:pt x="1381328" y="6186791"/>
                </a:lnTo>
                <a:lnTo>
                  <a:pt x="642026" y="6254885"/>
                </a:lnTo>
                <a:lnTo>
                  <a:pt x="817123" y="6371617"/>
                </a:lnTo>
                <a:lnTo>
                  <a:pt x="1731523" y="6488349"/>
                </a:lnTo>
                <a:lnTo>
                  <a:pt x="982494" y="6585626"/>
                </a:lnTo>
                <a:lnTo>
                  <a:pt x="982494" y="6585626"/>
                </a:lnTo>
                <a:lnTo>
                  <a:pt x="1157592" y="6605081"/>
                </a:lnTo>
                <a:lnTo>
                  <a:pt x="856034" y="6712085"/>
                </a:lnTo>
                <a:lnTo>
                  <a:pt x="749030" y="6858000"/>
                </a:lnTo>
                <a:lnTo>
                  <a:pt x="29183" y="6838545"/>
                </a:lnTo>
                <a:cubicBezTo>
                  <a:pt x="25940" y="4562273"/>
                  <a:pt x="22698" y="2286000"/>
                  <a:pt x="0" y="0"/>
                </a:cubicBezTo>
                <a:close/>
              </a:path>
            </a:pathLst>
          </a:custGeom>
          <a:solidFill>
            <a:schemeClr val="bg2">
              <a:alpha val="60000"/>
            </a:schemeClr>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5109670" y="0"/>
            <a:ext cx="38405" cy="6858000"/>
          </a:xfrm>
          <a:prstGeom prst="line">
            <a:avLst/>
          </a:prstGeom>
          <a:ln w="28575">
            <a:solidFill>
              <a:srgbClr val="6600FF"/>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232627" y="6356350"/>
            <a:ext cx="762000" cy="365125"/>
          </a:xfrm>
        </p:spPr>
        <p:txBody>
          <a:bodyPr/>
          <a:lstStyle/>
          <a:p>
            <a:pPr>
              <a:defRPr/>
            </a:pPr>
            <a:fld id="{27C5B40F-12FC-4FE6-8760-DAF63670FF86}" type="slidenum">
              <a:rPr lang="en-US" smtClean="0">
                <a:solidFill>
                  <a:schemeClr val="bg2"/>
                </a:solidFill>
              </a:rPr>
              <a:pPr>
                <a:defRPr/>
              </a:pPr>
              <a:t>17</a:t>
            </a:fld>
            <a:endParaRPr lang="en-US" dirty="0">
              <a:solidFill>
                <a:schemeClr val="bg2"/>
              </a:solidFill>
            </a:endParaRPr>
          </a:p>
        </p:txBody>
      </p:sp>
    </p:spTree>
    <p:extLst>
      <p:ext uri="{BB962C8B-B14F-4D97-AF65-F5344CB8AC3E}">
        <p14:creationId xmlns:p14="http://schemas.microsoft.com/office/powerpoint/2010/main" val="30822618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10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grpSp>
        <p:nvGrpSpPr>
          <p:cNvPr id="10" name="Group 9"/>
          <p:cNvGrpSpPr/>
          <p:nvPr/>
        </p:nvGrpSpPr>
        <p:grpSpPr>
          <a:xfrm>
            <a:off x="539475" y="-1"/>
            <a:ext cx="8074152" cy="6858001"/>
            <a:chOff x="539475" y="-1"/>
            <a:chExt cx="8074152" cy="6858001"/>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39475" y="3964901"/>
              <a:ext cx="8074151" cy="2037286"/>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9475" y="6012387"/>
              <a:ext cx="8074152" cy="845613"/>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242"/>
            <a:stretch/>
          </p:blipFill>
          <p:spPr>
            <a:xfrm>
              <a:off x="539475" y="-1"/>
              <a:ext cx="8074152" cy="3975101"/>
            </a:xfrm>
            <a:prstGeom prst="rect">
              <a:avLst/>
            </a:prstGeom>
          </p:spPr>
        </p:pic>
      </p:grpSp>
      <p:sp>
        <p:nvSpPr>
          <p:cNvPr id="51" name="Freeform 50"/>
          <p:cNvSpPr/>
          <p:nvPr/>
        </p:nvSpPr>
        <p:spPr>
          <a:xfrm>
            <a:off x="4581728" y="-9728"/>
            <a:ext cx="2791838" cy="6877456"/>
          </a:xfrm>
          <a:custGeom>
            <a:avLst/>
            <a:gdLst>
              <a:gd name="connsiteX0" fmla="*/ 0 w 2791838"/>
              <a:gd name="connsiteY0" fmla="*/ 0 h 6877456"/>
              <a:gd name="connsiteX1" fmla="*/ 749029 w 2791838"/>
              <a:gd name="connsiteY1" fmla="*/ 0 h 6877456"/>
              <a:gd name="connsiteX2" fmla="*/ 797668 w 2791838"/>
              <a:gd name="connsiteY2" fmla="*/ 77822 h 6877456"/>
              <a:gd name="connsiteX3" fmla="*/ 1410510 w 2791838"/>
              <a:gd name="connsiteY3" fmla="*/ 145915 h 6877456"/>
              <a:gd name="connsiteX4" fmla="*/ 1575881 w 2791838"/>
              <a:gd name="connsiteY4" fmla="*/ 204281 h 6877456"/>
              <a:gd name="connsiteX5" fmla="*/ 1196502 w 2791838"/>
              <a:gd name="connsiteY5" fmla="*/ 282102 h 6877456"/>
              <a:gd name="connsiteX6" fmla="*/ 1001949 w 2791838"/>
              <a:gd name="connsiteY6" fmla="*/ 291830 h 6877456"/>
              <a:gd name="connsiteX7" fmla="*/ 1225685 w 2791838"/>
              <a:gd name="connsiteY7" fmla="*/ 379379 h 6877456"/>
              <a:gd name="connsiteX8" fmla="*/ 1157591 w 2791838"/>
              <a:gd name="connsiteY8" fmla="*/ 418290 h 6877456"/>
              <a:gd name="connsiteX9" fmla="*/ 680936 w 2791838"/>
              <a:gd name="connsiteY9" fmla="*/ 505839 h 6877456"/>
              <a:gd name="connsiteX10" fmla="*/ 1789889 w 2791838"/>
              <a:gd name="connsiteY10" fmla="*/ 603115 h 6877456"/>
              <a:gd name="connsiteX11" fmla="*/ 817123 w 2791838"/>
              <a:gd name="connsiteY11" fmla="*/ 632298 h 6877456"/>
              <a:gd name="connsiteX12" fmla="*/ 885217 w 2791838"/>
              <a:gd name="connsiteY12" fmla="*/ 680937 h 6877456"/>
              <a:gd name="connsiteX13" fmla="*/ 690663 w 2791838"/>
              <a:gd name="connsiteY13" fmla="*/ 719847 h 6877456"/>
              <a:gd name="connsiteX14" fmla="*/ 758757 w 2791838"/>
              <a:gd name="connsiteY14" fmla="*/ 749030 h 6877456"/>
              <a:gd name="connsiteX15" fmla="*/ 603115 w 2791838"/>
              <a:gd name="connsiteY15" fmla="*/ 778213 h 6877456"/>
              <a:gd name="connsiteX16" fmla="*/ 603115 w 2791838"/>
              <a:gd name="connsiteY16" fmla="*/ 778213 h 6877456"/>
              <a:gd name="connsiteX17" fmla="*/ 505838 w 2791838"/>
              <a:gd name="connsiteY17" fmla="*/ 894945 h 6877456"/>
              <a:gd name="connsiteX18" fmla="*/ 856034 w 2791838"/>
              <a:gd name="connsiteY18" fmla="*/ 1040860 h 6877456"/>
              <a:gd name="connsiteX19" fmla="*/ 933855 w 2791838"/>
              <a:gd name="connsiteY19" fmla="*/ 1108954 h 6877456"/>
              <a:gd name="connsiteX20" fmla="*/ 1245140 w 2791838"/>
              <a:gd name="connsiteY20" fmla="*/ 1128409 h 6877456"/>
              <a:gd name="connsiteX21" fmla="*/ 535021 w 2791838"/>
              <a:gd name="connsiteY21" fmla="*/ 1167319 h 6877456"/>
              <a:gd name="connsiteX22" fmla="*/ 651753 w 2791838"/>
              <a:gd name="connsiteY22" fmla="*/ 1254868 h 6877456"/>
              <a:gd name="connsiteX23" fmla="*/ 593387 w 2791838"/>
              <a:gd name="connsiteY23" fmla="*/ 1361873 h 6877456"/>
              <a:gd name="connsiteX24" fmla="*/ 525293 w 2791838"/>
              <a:gd name="connsiteY24" fmla="*/ 1439694 h 6877456"/>
              <a:gd name="connsiteX25" fmla="*/ 651753 w 2791838"/>
              <a:gd name="connsiteY25" fmla="*/ 1488332 h 6877456"/>
              <a:gd name="connsiteX26" fmla="*/ 680936 w 2791838"/>
              <a:gd name="connsiteY26" fmla="*/ 1527243 h 6877456"/>
              <a:gd name="connsiteX27" fmla="*/ 622570 w 2791838"/>
              <a:gd name="connsiteY27" fmla="*/ 1595337 h 6877456"/>
              <a:gd name="connsiteX28" fmla="*/ 671208 w 2791838"/>
              <a:gd name="connsiteY28" fmla="*/ 1653702 h 6877456"/>
              <a:gd name="connsiteX29" fmla="*/ 583659 w 2791838"/>
              <a:gd name="connsiteY29" fmla="*/ 1750979 h 6877456"/>
              <a:gd name="connsiteX30" fmla="*/ 573932 w 2791838"/>
              <a:gd name="connsiteY30" fmla="*/ 1770434 h 6877456"/>
              <a:gd name="connsiteX31" fmla="*/ 739302 w 2791838"/>
              <a:gd name="connsiteY31" fmla="*/ 1828800 h 6877456"/>
              <a:gd name="connsiteX32" fmla="*/ 690663 w 2791838"/>
              <a:gd name="connsiteY32" fmla="*/ 1867711 h 6877456"/>
              <a:gd name="connsiteX33" fmla="*/ 661481 w 2791838"/>
              <a:gd name="connsiteY33" fmla="*/ 1926077 h 6877456"/>
              <a:gd name="connsiteX34" fmla="*/ 632298 w 2791838"/>
              <a:gd name="connsiteY34" fmla="*/ 1984443 h 6877456"/>
              <a:gd name="connsiteX35" fmla="*/ 496110 w 2791838"/>
              <a:gd name="connsiteY35" fmla="*/ 2023354 h 6877456"/>
              <a:gd name="connsiteX36" fmla="*/ 428017 w 2791838"/>
              <a:gd name="connsiteY36" fmla="*/ 2052537 h 6877456"/>
              <a:gd name="connsiteX37" fmla="*/ 622570 w 2791838"/>
              <a:gd name="connsiteY37" fmla="*/ 2178996 h 6877456"/>
              <a:gd name="connsiteX38" fmla="*/ 525293 w 2791838"/>
              <a:gd name="connsiteY38" fmla="*/ 2208179 h 6877456"/>
              <a:gd name="connsiteX39" fmla="*/ 457200 w 2791838"/>
              <a:gd name="connsiteY39" fmla="*/ 2315183 h 6877456"/>
              <a:gd name="connsiteX40" fmla="*/ 622570 w 2791838"/>
              <a:gd name="connsiteY40" fmla="*/ 2363822 h 6877456"/>
              <a:gd name="connsiteX41" fmla="*/ 603115 w 2791838"/>
              <a:gd name="connsiteY41" fmla="*/ 2431915 h 6877456"/>
              <a:gd name="connsiteX42" fmla="*/ 496110 w 2791838"/>
              <a:gd name="connsiteY42" fmla="*/ 2519464 h 6877456"/>
              <a:gd name="connsiteX43" fmla="*/ 428017 w 2791838"/>
              <a:gd name="connsiteY43" fmla="*/ 2558375 h 6877456"/>
              <a:gd name="connsiteX44" fmla="*/ 447472 w 2791838"/>
              <a:gd name="connsiteY44" fmla="*/ 2626468 h 6877456"/>
              <a:gd name="connsiteX45" fmla="*/ 398834 w 2791838"/>
              <a:gd name="connsiteY45" fmla="*/ 2714017 h 6877456"/>
              <a:gd name="connsiteX46" fmla="*/ 408561 w 2791838"/>
              <a:gd name="connsiteY46" fmla="*/ 2791839 h 6877456"/>
              <a:gd name="connsiteX47" fmla="*/ 311285 w 2791838"/>
              <a:gd name="connsiteY47" fmla="*/ 2821022 h 6877456"/>
              <a:gd name="connsiteX48" fmla="*/ 311285 w 2791838"/>
              <a:gd name="connsiteY48" fmla="*/ 2821022 h 6877456"/>
              <a:gd name="connsiteX49" fmla="*/ 428017 w 2791838"/>
              <a:gd name="connsiteY49" fmla="*/ 2898843 h 6877456"/>
              <a:gd name="connsiteX50" fmla="*/ 739302 w 2791838"/>
              <a:gd name="connsiteY50" fmla="*/ 2879388 h 6877456"/>
              <a:gd name="connsiteX51" fmla="*/ 904672 w 2791838"/>
              <a:gd name="connsiteY51" fmla="*/ 2889115 h 6877456"/>
              <a:gd name="connsiteX52" fmla="*/ 680936 w 2791838"/>
              <a:gd name="connsiteY52" fmla="*/ 2937754 h 6877456"/>
              <a:gd name="connsiteX53" fmla="*/ 885217 w 2791838"/>
              <a:gd name="connsiteY53" fmla="*/ 2966937 h 6877456"/>
              <a:gd name="connsiteX54" fmla="*/ 1857983 w 2791838"/>
              <a:gd name="connsiteY54" fmla="*/ 2986392 h 6877456"/>
              <a:gd name="connsiteX55" fmla="*/ 1546698 w 2791838"/>
              <a:gd name="connsiteY55" fmla="*/ 3025302 h 6877456"/>
              <a:gd name="connsiteX56" fmla="*/ 1682885 w 2791838"/>
              <a:gd name="connsiteY56" fmla="*/ 3073941 h 6877456"/>
              <a:gd name="connsiteX57" fmla="*/ 1575881 w 2791838"/>
              <a:gd name="connsiteY57" fmla="*/ 3142034 h 6877456"/>
              <a:gd name="connsiteX58" fmla="*/ 1459149 w 2791838"/>
              <a:gd name="connsiteY58" fmla="*/ 3239311 h 6877456"/>
              <a:gd name="connsiteX59" fmla="*/ 1546698 w 2791838"/>
              <a:gd name="connsiteY59" fmla="*/ 3278222 h 6877456"/>
              <a:gd name="connsiteX60" fmla="*/ 1468876 w 2791838"/>
              <a:gd name="connsiteY60" fmla="*/ 3356043 h 6877456"/>
              <a:gd name="connsiteX61" fmla="*/ 1371600 w 2791838"/>
              <a:gd name="connsiteY61" fmla="*/ 3424137 h 6877456"/>
              <a:gd name="connsiteX62" fmla="*/ 1235412 w 2791838"/>
              <a:gd name="connsiteY62" fmla="*/ 3463047 h 6877456"/>
              <a:gd name="connsiteX63" fmla="*/ 1429966 w 2791838"/>
              <a:gd name="connsiteY63" fmla="*/ 3521413 h 6877456"/>
              <a:gd name="connsiteX64" fmla="*/ 2393004 w 2791838"/>
              <a:gd name="connsiteY64" fmla="*/ 3531141 h 6877456"/>
              <a:gd name="connsiteX65" fmla="*/ 2791838 w 2791838"/>
              <a:gd name="connsiteY65" fmla="*/ 3589507 h 6877456"/>
              <a:gd name="connsiteX66" fmla="*/ 2276272 w 2791838"/>
              <a:gd name="connsiteY66" fmla="*/ 3599234 h 6877456"/>
              <a:gd name="connsiteX67" fmla="*/ 1245140 w 2791838"/>
              <a:gd name="connsiteY67" fmla="*/ 3677056 h 6877456"/>
              <a:gd name="connsiteX68" fmla="*/ 1011676 w 2791838"/>
              <a:gd name="connsiteY68" fmla="*/ 3706239 h 6877456"/>
              <a:gd name="connsiteX69" fmla="*/ 749029 w 2791838"/>
              <a:gd name="connsiteY69" fmla="*/ 3754877 h 6877456"/>
              <a:gd name="connsiteX70" fmla="*/ 564204 w 2791838"/>
              <a:gd name="connsiteY70" fmla="*/ 3822971 h 6877456"/>
              <a:gd name="connsiteX71" fmla="*/ 544749 w 2791838"/>
              <a:gd name="connsiteY71" fmla="*/ 3910519 h 6877456"/>
              <a:gd name="connsiteX72" fmla="*/ 593387 w 2791838"/>
              <a:gd name="connsiteY72" fmla="*/ 3978613 h 6877456"/>
              <a:gd name="connsiteX73" fmla="*/ 680936 w 2791838"/>
              <a:gd name="connsiteY73" fmla="*/ 4075890 h 6877456"/>
              <a:gd name="connsiteX74" fmla="*/ 505838 w 2791838"/>
              <a:gd name="connsiteY74" fmla="*/ 4134256 h 6877456"/>
              <a:gd name="connsiteX75" fmla="*/ 428017 w 2791838"/>
              <a:gd name="connsiteY75" fmla="*/ 4163439 h 6877456"/>
              <a:gd name="connsiteX76" fmla="*/ 418289 w 2791838"/>
              <a:gd name="connsiteY76" fmla="*/ 4231532 h 6877456"/>
              <a:gd name="connsiteX77" fmla="*/ 243191 w 2791838"/>
              <a:gd name="connsiteY77" fmla="*/ 4289898 h 6877456"/>
              <a:gd name="connsiteX78" fmla="*/ 379378 w 2791838"/>
              <a:gd name="connsiteY78" fmla="*/ 4338537 h 6877456"/>
              <a:gd name="connsiteX79" fmla="*/ 194553 w 2791838"/>
              <a:gd name="connsiteY79" fmla="*/ 4416358 h 6877456"/>
              <a:gd name="connsiteX80" fmla="*/ 272374 w 2791838"/>
              <a:gd name="connsiteY80" fmla="*/ 4542817 h 6877456"/>
              <a:gd name="connsiteX81" fmla="*/ 428017 w 2791838"/>
              <a:gd name="connsiteY81" fmla="*/ 4649822 h 6877456"/>
              <a:gd name="connsiteX82" fmla="*/ 233463 w 2791838"/>
              <a:gd name="connsiteY82" fmla="*/ 4776281 h 6877456"/>
              <a:gd name="connsiteX83" fmla="*/ 233463 w 2791838"/>
              <a:gd name="connsiteY83" fmla="*/ 4873558 h 6877456"/>
              <a:gd name="connsiteX84" fmla="*/ 233463 w 2791838"/>
              <a:gd name="connsiteY84" fmla="*/ 4970834 h 6877456"/>
              <a:gd name="connsiteX85" fmla="*/ 291829 w 2791838"/>
              <a:gd name="connsiteY85" fmla="*/ 5019473 h 6877456"/>
              <a:gd name="connsiteX86" fmla="*/ 447472 w 2791838"/>
              <a:gd name="connsiteY86" fmla="*/ 5145932 h 6877456"/>
              <a:gd name="connsiteX87" fmla="*/ 447472 w 2791838"/>
              <a:gd name="connsiteY87" fmla="*/ 5145932 h 6877456"/>
              <a:gd name="connsiteX88" fmla="*/ 272374 w 2791838"/>
              <a:gd name="connsiteY88" fmla="*/ 5233481 h 6877456"/>
              <a:gd name="connsiteX89" fmla="*/ 272374 w 2791838"/>
              <a:gd name="connsiteY89" fmla="*/ 5233481 h 6877456"/>
              <a:gd name="connsiteX90" fmla="*/ 175098 w 2791838"/>
              <a:gd name="connsiteY90" fmla="*/ 5252937 h 6877456"/>
              <a:gd name="connsiteX91" fmla="*/ 369651 w 2791838"/>
              <a:gd name="connsiteY91" fmla="*/ 5437762 h 6877456"/>
              <a:gd name="connsiteX92" fmla="*/ 398834 w 2791838"/>
              <a:gd name="connsiteY92" fmla="*/ 5554494 h 6877456"/>
              <a:gd name="connsiteX93" fmla="*/ 330740 w 2791838"/>
              <a:gd name="connsiteY93" fmla="*/ 5642043 h 6877456"/>
              <a:gd name="connsiteX94" fmla="*/ 262646 w 2791838"/>
              <a:gd name="connsiteY94" fmla="*/ 5749047 h 6877456"/>
              <a:gd name="connsiteX95" fmla="*/ 272374 w 2791838"/>
              <a:gd name="connsiteY95" fmla="*/ 5846324 h 6877456"/>
              <a:gd name="connsiteX96" fmla="*/ 204281 w 2791838"/>
              <a:gd name="connsiteY96" fmla="*/ 5982511 h 6877456"/>
              <a:gd name="connsiteX97" fmla="*/ 243191 w 2791838"/>
              <a:gd name="connsiteY97" fmla="*/ 6118698 h 6877456"/>
              <a:gd name="connsiteX98" fmla="*/ 262646 w 2791838"/>
              <a:gd name="connsiteY98" fmla="*/ 6225702 h 6877456"/>
              <a:gd name="connsiteX99" fmla="*/ 165370 w 2791838"/>
              <a:gd name="connsiteY99" fmla="*/ 6352162 h 6877456"/>
              <a:gd name="connsiteX100" fmla="*/ 175098 w 2791838"/>
              <a:gd name="connsiteY100" fmla="*/ 6439711 h 6877456"/>
              <a:gd name="connsiteX101" fmla="*/ 252919 w 2791838"/>
              <a:gd name="connsiteY101" fmla="*/ 6468894 h 6877456"/>
              <a:gd name="connsiteX102" fmla="*/ 136187 w 2791838"/>
              <a:gd name="connsiteY102" fmla="*/ 6556443 h 6877456"/>
              <a:gd name="connsiteX103" fmla="*/ 194553 w 2791838"/>
              <a:gd name="connsiteY103" fmla="*/ 6721813 h 6877456"/>
              <a:gd name="connsiteX104" fmla="*/ 223736 w 2791838"/>
              <a:gd name="connsiteY104" fmla="*/ 6877456 h 6877456"/>
              <a:gd name="connsiteX105" fmla="*/ 19455 w 2791838"/>
              <a:gd name="connsiteY105" fmla="*/ 6867728 h 6877456"/>
              <a:gd name="connsiteX106" fmla="*/ 0 w 2791838"/>
              <a:gd name="connsiteY106" fmla="*/ 0 h 687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791838" h="6877456">
                <a:moveTo>
                  <a:pt x="0" y="0"/>
                </a:moveTo>
                <a:lnTo>
                  <a:pt x="749029" y="0"/>
                </a:lnTo>
                <a:lnTo>
                  <a:pt x="797668" y="77822"/>
                </a:lnTo>
                <a:lnTo>
                  <a:pt x="1410510" y="145915"/>
                </a:lnTo>
                <a:lnTo>
                  <a:pt x="1575881" y="204281"/>
                </a:lnTo>
                <a:lnTo>
                  <a:pt x="1196502" y="282102"/>
                </a:lnTo>
                <a:lnTo>
                  <a:pt x="1001949" y="291830"/>
                </a:lnTo>
                <a:lnTo>
                  <a:pt x="1225685" y="379379"/>
                </a:lnTo>
                <a:lnTo>
                  <a:pt x="1157591" y="418290"/>
                </a:lnTo>
                <a:lnTo>
                  <a:pt x="680936" y="505839"/>
                </a:lnTo>
                <a:lnTo>
                  <a:pt x="1789889" y="603115"/>
                </a:lnTo>
                <a:lnTo>
                  <a:pt x="817123" y="632298"/>
                </a:lnTo>
                <a:lnTo>
                  <a:pt x="885217" y="680937"/>
                </a:lnTo>
                <a:lnTo>
                  <a:pt x="690663" y="719847"/>
                </a:lnTo>
                <a:lnTo>
                  <a:pt x="758757" y="749030"/>
                </a:lnTo>
                <a:lnTo>
                  <a:pt x="603115" y="778213"/>
                </a:lnTo>
                <a:lnTo>
                  <a:pt x="603115" y="778213"/>
                </a:lnTo>
                <a:lnTo>
                  <a:pt x="505838" y="894945"/>
                </a:lnTo>
                <a:lnTo>
                  <a:pt x="856034" y="1040860"/>
                </a:lnTo>
                <a:lnTo>
                  <a:pt x="933855" y="1108954"/>
                </a:lnTo>
                <a:lnTo>
                  <a:pt x="1245140" y="1128409"/>
                </a:lnTo>
                <a:lnTo>
                  <a:pt x="535021" y="1167319"/>
                </a:lnTo>
                <a:lnTo>
                  <a:pt x="651753" y="1254868"/>
                </a:lnTo>
                <a:lnTo>
                  <a:pt x="593387" y="1361873"/>
                </a:lnTo>
                <a:lnTo>
                  <a:pt x="525293" y="1439694"/>
                </a:lnTo>
                <a:lnTo>
                  <a:pt x="651753" y="1488332"/>
                </a:lnTo>
                <a:lnTo>
                  <a:pt x="680936" y="1527243"/>
                </a:lnTo>
                <a:lnTo>
                  <a:pt x="622570" y="1595337"/>
                </a:lnTo>
                <a:lnTo>
                  <a:pt x="671208" y="1653702"/>
                </a:lnTo>
                <a:lnTo>
                  <a:pt x="583659" y="1750979"/>
                </a:lnTo>
                <a:lnTo>
                  <a:pt x="573932" y="1770434"/>
                </a:lnTo>
                <a:lnTo>
                  <a:pt x="739302" y="1828800"/>
                </a:lnTo>
                <a:lnTo>
                  <a:pt x="690663" y="1867711"/>
                </a:lnTo>
                <a:lnTo>
                  <a:pt x="661481" y="1926077"/>
                </a:lnTo>
                <a:lnTo>
                  <a:pt x="632298" y="1984443"/>
                </a:lnTo>
                <a:lnTo>
                  <a:pt x="496110" y="2023354"/>
                </a:lnTo>
                <a:lnTo>
                  <a:pt x="428017" y="2052537"/>
                </a:lnTo>
                <a:lnTo>
                  <a:pt x="622570" y="2178996"/>
                </a:lnTo>
                <a:lnTo>
                  <a:pt x="525293" y="2208179"/>
                </a:lnTo>
                <a:lnTo>
                  <a:pt x="457200" y="2315183"/>
                </a:lnTo>
                <a:lnTo>
                  <a:pt x="622570" y="2363822"/>
                </a:lnTo>
                <a:lnTo>
                  <a:pt x="603115" y="2431915"/>
                </a:lnTo>
                <a:lnTo>
                  <a:pt x="496110" y="2519464"/>
                </a:lnTo>
                <a:lnTo>
                  <a:pt x="428017" y="2558375"/>
                </a:lnTo>
                <a:lnTo>
                  <a:pt x="447472" y="2626468"/>
                </a:lnTo>
                <a:lnTo>
                  <a:pt x="398834" y="2714017"/>
                </a:lnTo>
                <a:lnTo>
                  <a:pt x="408561" y="2791839"/>
                </a:lnTo>
                <a:lnTo>
                  <a:pt x="311285" y="2821022"/>
                </a:lnTo>
                <a:lnTo>
                  <a:pt x="311285" y="2821022"/>
                </a:lnTo>
                <a:lnTo>
                  <a:pt x="428017" y="2898843"/>
                </a:lnTo>
                <a:lnTo>
                  <a:pt x="739302" y="2879388"/>
                </a:lnTo>
                <a:lnTo>
                  <a:pt x="904672" y="2889115"/>
                </a:lnTo>
                <a:lnTo>
                  <a:pt x="680936" y="2937754"/>
                </a:lnTo>
                <a:lnTo>
                  <a:pt x="885217" y="2966937"/>
                </a:lnTo>
                <a:lnTo>
                  <a:pt x="1857983" y="2986392"/>
                </a:lnTo>
                <a:lnTo>
                  <a:pt x="1546698" y="3025302"/>
                </a:lnTo>
                <a:lnTo>
                  <a:pt x="1682885" y="3073941"/>
                </a:lnTo>
                <a:lnTo>
                  <a:pt x="1575881" y="3142034"/>
                </a:lnTo>
                <a:lnTo>
                  <a:pt x="1459149" y="3239311"/>
                </a:lnTo>
                <a:lnTo>
                  <a:pt x="1546698" y="3278222"/>
                </a:lnTo>
                <a:lnTo>
                  <a:pt x="1468876" y="3356043"/>
                </a:lnTo>
                <a:lnTo>
                  <a:pt x="1371600" y="3424137"/>
                </a:lnTo>
                <a:lnTo>
                  <a:pt x="1235412" y="3463047"/>
                </a:lnTo>
                <a:lnTo>
                  <a:pt x="1429966" y="3521413"/>
                </a:lnTo>
                <a:lnTo>
                  <a:pt x="2393004" y="3531141"/>
                </a:lnTo>
                <a:lnTo>
                  <a:pt x="2791838" y="3589507"/>
                </a:lnTo>
                <a:lnTo>
                  <a:pt x="2276272" y="3599234"/>
                </a:lnTo>
                <a:lnTo>
                  <a:pt x="1245140" y="3677056"/>
                </a:lnTo>
                <a:lnTo>
                  <a:pt x="1011676" y="3706239"/>
                </a:lnTo>
                <a:lnTo>
                  <a:pt x="749029" y="3754877"/>
                </a:lnTo>
                <a:lnTo>
                  <a:pt x="564204" y="3822971"/>
                </a:lnTo>
                <a:lnTo>
                  <a:pt x="544749" y="3910519"/>
                </a:lnTo>
                <a:lnTo>
                  <a:pt x="593387" y="3978613"/>
                </a:lnTo>
                <a:lnTo>
                  <a:pt x="680936" y="4075890"/>
                </a:lnTo>
                <a:lnTo>
                  <a:pt x="505838" y="4134256"/>
                </a:lnTo>
                <a:lnTo>
                  <a:pt x="428017" y="4163439"/>
                </a:lnTo>
                <a:lnTo>
                  <a:pt x="418289" y="4231532"/>
                </a:lnTo>
                <a:lnTo>
                  <a:pt x="243191" y="4289898"/>
                </a:lnTo>
                <a:lnTo>
                  <a:pt x="379378" y="4338537"/>
                </a:lnTo>
                <a:lnTo>
                  <a:pt x="194553" y="4416358"/>
                </a:lnTo>
                <a:lnTo>
                  <a:pt x="272374" y="4542817"/>
                </a:lnTo>
                <a:lnTo>
                  <a:pt x="428017" y="4649822"/>
                </a:lnTo>
                <a:lnTo>
                  <a:pt x="233463" y="4776281"/>
                </a:lnTo>
                <a:lnTo>
                  <a:pt x="233463" y="4873558"/>
                </a:lnTo>
                <a:lnTo>
                  <a:pt x="233463" y="4970834"/>
                </a:lnTo>
                <a:lnTo>
                  <a:pt x="291829" y="5019473"/>
                </a:lnTo>
                <a:lnTo>
                  <a:pt x="447472" y="5145932"/>
                </a:lnTo>
                <a:lnTo>
                  <a:pt x="447472" y="5145932"/>
                </a:lnTo>
                <a:lnTo>
                  <a:pt x="272374" y="5233481"/>
                </a:lnTo>
                <a:lnTo>
                  <a:pt x="272374" y="5233481"/>
                </a:lnTo>
                <a:lnTo>
                  <a:pt x="175098" y="5252937"/>
                </a:lnTo>
                <a:lnTo>
                  <a:pt x="369651" y="5437762"/>
                </a:lnTo>
                <a:lnTo>
                  <a:pt x="398834" y="5554494"/>
                </a:lnTo>
                <a:lnTo>
                  <a:pt x="330740" y="5642043"/>
                </a:lnTo>
                <a:lnTo>
                  <a:pt x="262646" y="5749047"/>
                </a:lnTo>
                <a:lnTo>
                  <a:pt x="272374" y="5846324"/>
                </a:lnTo>
                <a:lnTo>
                  <a:pt x="204281" y="5982511"/>
                </a:lnTo>
                <a:lnTo>
                  <a:pt x="243191" y="6118698"/>
                </a:lnTo>
                <a:lnTo>
                  <a:pt x="262646" y="6225702"/>
                </a:lnTo>
                <a:lnTo>
                  <a:pt x="165370" y="6352162"/>
                </a:lnTo>
                <a:lnTo>
                  <a:pt x="175098" y="6439711"/>
                </a:lnTo>
                <a:lnTo>
                  <a:pt x="252919" y="6468894"/>
                </a:lnTo>
                <a:lnTo>
                  <a:pt x="136187" y="6556443"/>
                </a:lnTo>
                <a:lnTo>
                  <a:pt x="194553" y="6721813"/>
                </a:lnTo>
                <a:lnTo>
                  <a:pt x="223736" y="6877456"/>
                </a:lnTo>
                <a:lnTo>
                  <a:pt x="19455" y="6867728"/>
                </a:lnTo>
                <a:lnTo>
                  <a:pt x="0" y="0"/>
                </a:lnTo>
                <a:close/>
              </a:path>
            </a:pathLst>
          </a:custGeom>
          <a:solidFill>
            <a:schemeClr val="bg2">
              <a:alpha val="60000"/>
            </a:schemeClr>
          </a:solidFill>
          <a:ln w="285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p:cNvGrpSpPr/>
          <p:nvPr/>
        </p:nvGrpSpPr>
        <p:grpSpPr>
          <a:xfrm>
            <a:off x="5071265" y="-1"/>
            <a:ext cx="59711" cy="6858001"/>
            <a:chOff x="5071265" y="-1"/>
            <a:chExt cx="59711" cy="6858001"/>
          </a:xfrm>
          <a:effectLst>
            <a:outerShdw blurRad="50800" dist="38100" dir="8100000" algn="tr" rotWithShape="0">
              <a:prstClr val="black">
                <a:alpha val="40000"/>
              </a:prstClr>
            </a:outerShdw>
          </a:effectLst>
        </p:grpSpPr>
        <p:cxnSp>
          <p:nvCxnSpPr>
            <p:cNvPr id="33" name="Straight Connector 32"/>
            <p:cNvCxnSpPr/>
            <p:nvPr/>
          </p:nvCxnSpPr>
          <p:spPr>
            <a:xfrm>
              <a:off x="5130976" y="-1"/>
              <a:ext cx="0" cy="118872"/>
            </a:xfrm>
            <a:prstGeom prst="line">
              <a:avLst/>
            </a:prstGeom>
            <a:ln w="28575">
              <a:solidFill>
                <a:srgbClr val="6600F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071265" y="118871"/>
              <a:ext cx="8012" cy="6739129"/>
            </a:xfrm>
            <a:prstGeom prst="line">
              <a:avLst/>
            </a:prstGeom>
            <a:ln w="28575">
              <a:solidFill>
                <a:srgbClr val="6600F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071265" y="118871"/>
              <a:ext cx="59711" cy="0"/>
            </a:xfrm>
            <a:prstGeom prst="line">
              <a:avLst/>
            </a:prstGeom>
            <a:ln w="28575">
              <a:solidFill>
                <a:srgbClr val="6600FF"/>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5241617" y="113051"/>
            <a:ext cx="3372010" cy="1302358"/>
            <a:chOff x="5241617" y="113051"/>
            <a:chExt cx="3372010" cy="1302358"/>
          </a:xfrm>
        </p:grpSpPr>
        <p:sp>
          <p:nvSpPr>
            <p:cNvPr id="11" name="TextBox 10"/>
            <p:cNvSpPr txBox="1"/>
            <p:nvPr/>
          </p:nvSpPr>
          <p:spPr>
            <a:xfrm>
              <a:off x="6338259" y="769078"/>
              <a:ext cx="2275368" cy="646331"/>
            </a:xfrm>
            <a:prstGeom prst="rect">
              <a:avLst/>
            </a:prstGeom>
            <a:solidFill>
              <a:schemeClr val="bg1">
                <a:alpha val="80000"/>
              </a:schemeClr>
            </a:solidFill>
            <a:ln w="28575">
              <a:solidFill>
                <a:srgbClr val="C00000"/>
              </a:solidFill>
            </a:ln>
          </p:spPr>
          <p:txBody>
            <a:bodyPr wrap="square" rtlCol="0">
              <a:spAutoFit/>
            </a:bodyPr>
            <a:lstStyle/>
            <a:p>
              <a:r>
                <a:rPr lang="en-US" b="1" dirty="0" smtClean="0">
                  <a:solidFill>
                    <a:srgbClr val="C00000"/>
                  </a:solidFill>
                  <a:latin typeface="+mn-lt"/>
                </a:rPr>
                <a:t>USDW ≥ 2 ½ ohms </a:t>
              </a:r>
              <a:br>
                <a:rPr lang="en-US" b="1" dirty="0" smtClean="0">
                  <a:solidFill>
                    <a:srgbClr val="C00000"/>
                  </a:solidFill>
                  <a:latin typeface="+mn-lt"/>
                </a:rPr>
              </a:br>
              <a:r>
                <a:rPr lang="en-US" b="1" dirty="0" smtClean="0">
                  <a:solidFill>
                    <a:srgbClr val="C00000"/>
                  </a:solidFill>
                  <a:latin typeface="+mn-lt"/>
                </a:rPr>
                <a:t>from 1000</a:t>
              </a:r>
              <a:r>
                <a:rPr lang="en-US" b="1" dirty="0">
                  <a:solidFill>
                    <a:srgbClr val="C00000"/>
                  </a:solidFill>
                </a:rPr>
                <a:t> ’ – </a:t>
              </a:r>
              <a:r>
                <a:rPr lang="en-US" b="1" dirty="0" smtClean="0">
                  <a:solidFill>
                    <a:srgbClr val="C00000"/>
                  </a:solidFill>
                  <a:latin typeface="+mn-lt"/>
                </a:rPr>
                <a:t>2000’</a:t>
              </a:r>
              <a:endParaRPr lang="en-US" b="1" dirty="0">
                <a:solidFill>
                  <a:srgbClr val="C00000"/>
                </a:solidFill>
                <a:latin typeface="+mn-lt"/>
              </a:endParaRPr>
            </a:p>
          </p:txBody>
        </p:sp>
        <p:grpSp>
          <p:nvGrpSpPr>
            <p:cNvPr id="3" name="Group 2"/>
            <p:cNvGrpSpPr/>
            <p:nvPr/>
          </p:nvGrpSpPr>
          <p:grpSpPr>
            <a:xfrm>
              <a:off x="5241617" y="113051"/>
              <a:ext cx="1811748" cy="332399"/>
              <a:chOff x="5241617" y="113051"/>
              <a:chExt cx="1811748" cy="332399"/>
            </a:xfrm>
          </p:grpSpPr>
          <p:cxnSp>
            <p:nvCxnSpPr>
              <p:cNvPr id="12" name="Straight Arrow Connector 11"/>
              <p:cNvCxnSpPr/>
              <p:nvPr/>
            </p:nvCxnSpPr>
            <p:spPr>
              <a:xfrm>
                <a:off x="5241617" y="118871"/>
                <a:ext cx="1228960" cy="0"/>
              </a:xfrm>
              <a:prstGeom prst="straightConnector1">
                <a:avLst/>
              </a:prstGeom>
              <a:ln w="38100">
                <a:solidFill>
                  <a:srgbClr val="C00000"/>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470577" y="113051"/>
                <a:ext cx="582788" cy="332399"/>
              </a:xfrm>
              <a:prstGeom prst="rect">
                <a:avLst/>
              </a:prstGeom>
              <a:solidFill>
                <a:schemeClr val="bg1">
                  <a:alpha val="80000"/>
                </a:schemeClr>
              </a:solidFill>
              <a:ln w="28575">
                <a:solidFill>
                  <a:srgbClr val="C00000"/>
                </a:solidFill>
              </a:ln>
            </p:spPr>
            <p:txBody>
              <a:bodyPr wrap="none" lIns="27432" tIns="27432" rIns="27432" bIns="27432" rtlCol="0">
                <a:spAutoFit/>
              </a:bodyPr>
              <a:lstStyle/>
              <a:p>
                <a:r>
                  <a:rPr lang="en-US" b="1" dirty="0">
                    <a:solidFill>
                      <a:srgbClr val="C00000"/>
                    </a:solidFill>
                    <a:latin typeface="+mn-lt"/>
                  </a:rPr>
                  <a:t>1</a:t>
                </a:r>
                <a:r>
                  <a:rPr lang="en-US" b="1" dirty="0" smtClean="0">
                    <a:solidFill>
                      <a:srgbClr val="C00000"/>
                    </a:solidFill>
                    <a:latin typeface="+mn-lt"/>
                  </a:rPr>
                  <a:t>000’</a:t>
                </a:r>
                <a:endParaRPr lang="en-US" b="1" dirty="0">
                  <a:solidFill>
                    <a:srgbClr val="C00000"/>
                  </a:solidFill>
                  <a:latin typeface="+mn-lt"/>
                </a:endParaRPr>
              </a:p>
            </p:txBody>
          </p:sp>
        </p:grpSp>
      </p:grpSp>
      <p:sp>
        <p:nvSpPr>
          <p:cNvPr id="6" name="Slide Number Placeholder 5"/>
          <p:cNvSpPr>
            <a:spLocks noGrp="1"/>
          </p:cNvSpPr>
          <p:nvPr>
            <p:ph type="sldNum" sz="quarter" idx="12"/>
          </p:nvPr>
        </p:nvSpPr>
        <p:spPr>
          <a:xfrm>
            <a:off x="8232626" y="6356350"/>
            <a:ext cx="762000" cy="365125"/>
          </a:xfrm>
        </p:spPr>
        <p:txBody>
          <a:bodyPr/>
          <a:lstStyle/>
          <a:p>
            <a:pPr>
              <a:defRPr/>
            </a:pPr>
            <a:fld id="{27C5B40F-12FC-4FE6-8760-DAF63670FF86}" type="slidenum">
              <a:rPr lang="en-US" smtClean="0">
                <a:solidFill>
                  <a:schemeClr val="bg2"/>
                </a:solidFill>
              </a:rPr>
              <a:pPr>
                <a:defRPr/>
              </a:pPr>
              <a:t>18</a:t>
            </a:fld>
            <a:endParaRPr lang="en-US" dirty="0">
              <a:solidFill>
                <a:schemeClr val="bg2"/>
              </a:solidFill>
            </a:endParaRPr>
          </a:p>
        </p:txBody>
      </p:sp>
    </p:spTree>
    <p:extLst>
      <p:ext uri="{BB962C8B-B14F-4D97-AF65-F5344CB8AC3E}">
        <p14:creationId xmlns:p14="http://schemas.microsoft.com/office/powerpoint/2010/main" val="3930606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up)">
                                      <p:cBhvr>
                                        <p:cTn id="12" dur="500"/>
                                        <p:tgtEl>
                                          <p:spTgt spid="50"/>
                                        </p:tgtEl>
                                      </p:cBhvr>
                                    </p:animEffect>
                                  </p:childTnLst>
                                </p:cTn>
                              </p:par>
                            </p:childTnLst>
                          </p:cTn>
                        </p:par>
                        <p:par>
                          <p:cTn id="13" fill="hold">
                            <p:stCondLst>
                              <p:cond delay="1000"/>
                            </p:stCondLst>
                            <p:childTnLst>
                              <p:par>
                                <p:cTn id="14" presetID="22" presetClass="entr" presetSubtype="1" fill="hold" grpId="0" nodeType="afterEffect">
                                  <p:stCondLst>
                                    <p:cond delay="100"/>
                                  </p:stCondLst>
                                  <p:childTnLst>
                                    <p:set>
                                      <p:cBhvr>
                                        <p:cTn id="15" dur="1" fill="hold">
                                          <p:stCondLst>
                                            <p:cond delay="0"/>
                                          </p:stCondLst>
                                        </p:cTn>
                                        <p:tgtEl>
                                          <p:spTgt spid="51"/>
                                        </p:tgtEl>
                                        <p:attrNameLst>
                                          <p:attrName>style.visibility</p:attrName>
                                        </p:attrNameLst>
                                      </p:cBhvr>
                                      <p:to>
                                        <p:strVal val="visible"/>
                                      </p:to>
                                    </p:set>
                                    <p:animEffect transition="in" filter="wipe(up)">
                                      <p:cBhvr>
                                        <p:cTn id="16"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539473" y="-3940"/>
            <a:ext cx="8074154" cy="6861940"/>
            <a:chOff x="539473" y="-3940"/>
            <a:chExt cx="8074154" cy="686194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39473" y="-3940"/>
              <a:ext cx="8074152" cy="503448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 t="-243"/>
            <a:stretch/>
          </p:blipFill>
          <p:spPr>
            <a:xfrm>
              <a:off x="539473" y="5030547"/>
              <a:ext cx="8074154" cy="1827453"/>
            </a:xfrm>
            <a:prstGeom prst="rect">
              <a:avLst/>
            </a:prstGeom>
          </p:spPr>
        </p:pic>
      </p:grpSp>
      <p:sp>
        <p:nvSpPr>
          <p:cNvPr id="36" name="Freeform 35"/>
          <p:cNvSpPr/>
          <p:nvPr/>
        </p:nvSpPr>
        <p:spPr>
          <a:xfrm>
            <a:off x="4601183" y="-9728"/>
            <a:ext cx="340468" cy="6867728"/>
          </a:xfrm>
          <a:custGeom>
            <a:avLst/>
            <a:gdLst>
              <a:gd name="connsiteX0" fmla="*/ 0 w 340468"/>
              <a:gd name="connsiteY0" fmla="*/ 0 h 6867728"/>
              <a:gd name="connsiteX1" fmla="*/ 223736 w 340468"/>
              <a:gd name="connsiteY1" fmla="*/ 0 h 6867728"/>
              <a:gd name="connsiteX2" fmla="*/ 262647 w 340468"/>
              <a:gd name="connsiteY2" fmla="*/ 29183 h 6867728"/>
              <a:gd name="connsiteX3" fmla="*/ 155643 w 340468"/>
              <a:gd name="connsiteY3" fmla="*/ 97277 h 6867728"/>
              <a:gd name="connsiteX4" fmla="*/ 116732 w 340468"/>
              <a:gd name="connsiteY4" fmla="*/ 126460 h 6867728"/>
              <a:gd name="connsiteX5" fmla="*/ 97277 w 340468"/>
              <a:gd name="connsiteY5" fmla="*/ 165371 h 6867728"/>
              <a:gd name="connsiteX6" fmla="*/ 97277 w 340468"/>
              <a:gd name="connsiteY6" fmla="*/ 262647 h 6867728"/>
              <a:gd name="connsiteX7" fmla="*/ 116732 w 340468"/>
              <a:gd name="connsiteY7" fmla="*/ 311285 h 6867728"/>
              <a:gd name="connsiteX8" fmla="*/ 223736 w 340468"/>
              <a:gd name="connsiteY8" fmla="*/ 379379 h 6867728"/>
              <a:gd name="connsiteX9" fmla="*/ 126460 w 340468"/>
              <a:gd name="connsiteY9" fmla="*/ 428017 h 6867728"/>
              <a:gd name="connsiteX10" fmla="*/ 194553 w 340468"/>
              <a:gd name="connsiteY10" fmla="*/ 505839 h 6867728"/>
              <a:gd name="connsiteX11" fmla="*/ 107004 w 340468"/>
              <a:gd name="connsiteY11" fmla="*/ 573932 h 6867728"/>
              <a:gd name="connsiteX12" fmla="*/ 145915 w 340468"/>
              <a:gd name="connsiteY12" fmla="*/ 710119 h 6867728"/>
              <a:gd name="connsiteX13" fmla="*/ 165370 w 340468"/>
              <a:gd name="connsiteY13" fmla="*/ 846307 h 6867728"/>
              <a:gd name="connsiteX14" fmla="*/ 223736 w 340468"/>
              <a:gd name="connsiteY14" fmla="*/ 894945 h 6867728"/>
              <a:gd name="connsiteX15" fmla="*/ 262647 w 340468"/>
              <a:gd name="connsiteY15" fmla="*/ 904673 h 6867728"/>
              <a:gd name="connsiteX16" fmla="*/ 165370 w 340468"/>
              <a:gd name="connsiteY16" fmla="*/ 914400 h 6867728"/>
              <a:gd name="connsiteX17" fmla="*/ 204281 w 340468"/>
              <a:gd name="connsiteY17" fmla="*/ 972766 h 6867728"/>
              <a:gd name="connsiteX18" fmla="*/ 233464 w 340468"/>
              <a:gd name="connsiteY18" fmla="*/ 992222 h 6867728"/>
              <a:gd name="connsiteX19" fmla="*/ 145915 w 340468"/>
              <a:gd name="connsiteY19" fmla="*/ 1138137 h 6867728"/>
              <a:gd name="connsiteX20" fmla="*/ 77821 w 340468"/>
              <a:gd name="connsiteY20" fmla="*/ 1186775 h 6867728"/>
              <a:gd name="connsiteX21" fmla="*/ 291830 w 340468"/>
              <a:gd name="connsiteY21" fmla="*/ 1313234 h 6867728"/>
              <a:gd name="connsiteX22" fmla="*/ 145915 w 340468"/>
              <a:gd name="connsiteY22" fmla="*/ 1371600 h 6867728"/>
              <a:gd name="connsiteX23" fmla="*/ 155643 w 340468"/>
              <a:gd name="connsiteY23" fmla="*/ 1420239 h 6867728"/>
              <a:gd name="connsiteX24" fmla="*/ 282102 w 340468"/>
              <a:gd name="connsiteY24" fmla="*/ 1507788 h 6867728"/>
              <a:gd name="connsiteX25" fmla="*/ 155643 w 340468"/>
              <a:gd name="connsiteY25" fmla="*/ 1605064 h 6867728"/>
              <a:gd name="connsiteX26" fmla="*/ 175098 w 340468"/>
              <a:gd name="connsiteY26" fmla="*/ 1673158 h 6867728"/>
              <a:gd name="connsiteX27" fmla="*/ 155643 w 340468"/>
              <a:gd name="connsiteY27" fmla="*/ 1799617 h 6867728"/>
              <a:gd name="connsiteX28" fmla="*/ 107004 w 340468"/>
              <a:gd name="connsiteY28" fmla="*/ 1828800 h 6867728"/>
              <a:gd name="connsiteX29" fmla="*/ 194553 w 340468"/>
              <a:gd name="connsiteY29" fmla="*/ 1974715 h 6867728"/>
              <a:gd name="connsiteX30" fmla="*/ 155643 w 340468"/>
              <a:gd name="connsiteY30" fmla="*/ 2023354 h 6867728"/>
              <a:gd name="connsiteX31" fmla="*/ 165370 w 340468"/>
              <a:gd name="connsiteY31" fmla="*/ 2120630 h 6867728"/>
              <a:gd name="connsiteX32" fmla="*/ 175098 w 340468"/>
              <a:gd name="connsiteY32" fmla="*/ 2178996 h 6867728"/>
              <a:gd name="connsiteX33" fmla="*/ 116732 w 340468"/>
              <a:gd name="connsiteY33" fmla="*/ 2286000 h 6867728"/>
              <a:gd name="connsiteX34" fmla="*/ 116732 w 340468"/>
              <a:gd name="connsiteY34" fmla="*/ 2286000 h 6867728"/>
              <a:gd name="connsiteX35" fmla="*/ 145915 w 340468"/>
              <a:gd name="connsiteY35" fmla="*/ 2354094 h 6867728"/>
              <a:gd name="connsiteX36" fmla="*/ 340468 w 340468"/>
              <a:gd name="connsiteY36" fmla="*/ 2402732 h 6867728"/>
              <a:gd name="connsiteX37" fmla="*/ 145915 w 340468"/>
              <a:gd name="connsiteY37" fmla="*/ 2461098 h 6867728"/>
              <a:gd name="connsiteX38" fmla="*/ 145915 w 340468"/>
              <a:gd name="connsiteY38" fmla="*/ 2529192 h 6867728"/>
              <a:gd name="connsiteX39" fmla="*/ 214008 w 340468"/>
              <a:gd name="connsiteY39" fmla="*/ 2694562 h 6867728"/>
              <a:gd name="connsiteX40" fmla="*/ 116732 w 340468"/>
              <a:gd name="connsiteY40" fmla="*/ 2743200 h 6867728"/>
              <a:gd name="connsiteX41" fmla="*/ 214008 w 340468"/>
              <a:gd name="connsiteY41" fmla="*/ 2850205 h 6867728"/>
              <a:gd name="connsiteX42" fmla="*/ 107004 w 340468"/>
              <a:gd name="connsiteY42" fmla="*/ 2869660 h 6867728"/>
              <a:gd name="connsiteX43" fmla="*/ 38911 w 340468"/>
              <a:gd name="connsiteY43" fmla="*/ 2898843 h 6867728"/>
              <a:gd name="connsiteX44" fmla="*/ 223736 w 340468"/>
              <a:gd name="connsiteY44" fmla="*/ 2957209 h 6867728"/>
              <a:gd name="connsiteX45" fmla="*/ 223736 w 340468"/>
              <a:gd name="connsiteY45" fmla="*/ 2957209 h 6867728"/>
              <a:gd name="connsiteX46" fmla="*/ 165370 w 340468"/>
              <a:gd name="connsiteY46" fmla="*/ 3054485 h 6867728"/>
              <a:gd name="connsiteX47" fmla="*/ 243191 w 340468"/>
              <a:gd name="connsiteY47" fmla="*/ 3083668 h 6867728"/>
              <a:gd name="connsiteX48" fmla="*/ 243191 w 340468"/>
              <a:gd name="connsiteY48" fmla="*/ 3132307 h 6867728"/>
              <a:gd name="connsiteX49" fmla="*/ 233464 w 340468"/>
              <a:gd name="connsiteY49" fmla="*/ 3190673 h 6867728"/>
              <a:gd name="connsiteX50" fmla="*/ 175098 w 340468"/>
              <a:gd name="connsiteY50" fmla="*/ 3375498 h 6867728"/>
              <a:gd name="connsiteX51" fmla="*/ 243191 w 340468"/>
              <a:gd name="connsiteY51" fmla="*/ 3424137 h 6867728"/>
              <a:gd name="connsiteX52" fmla="*/ 145915 w 340468"/>
              <a:gd name="connsiteY52" fmla="*/ 3608962 h 6867728"/>
              <a:gd name="connsiteX53" fmla="*/ 155643 w 340468"/>
              <a:gd name="connsiteY53" fmla="*/ 3667328 h 6867728"/>
              <a:gd name="connsiteX54" fmla="*/ 136187 w 340468"/>
              <a:gd name="connsiteY54" fmla="*/ 3774332 h 6867728"/>
              <a:gd name="connsiteX55" fmla="*/ 68094 w 340468"/>
              <a:gd name="connsiteY55" fmla="*/ 3832698 h 6867728"/>
              <a:gd name="connsiteX56" fmla="*/ 48638 w 340468"/>
              <a:gd name="connsiteY56" fmla="*/ 3842426 h 6867728"/>
              <a:gd name="connsiteX57" fmla="*/ 165370 w 340468"/>
              <a:gd name="connsiteY57" fmla="*/ 3988341 h 6867728"/>
              <a:gd name="connsiteX58" fmla="*/ 282102 w 340468"/>
              <a:gd name="connsiteY58" fmla="*/ 3988341 h 6867728"/>
              <a:gd name="connsiteX59" fmla="*/ 282102 w 340468"/>
              <a:gd name="connsiteY59" fmla="*/ 4027251 h 6867728"/>
              <a:gd name="connsiteX60" fmla="*/ 116732 w 340468"/>
              <a:gd name="connsiteY60" fmla="*/ 4056434 h 6867728"/>
              <a:gd name="connsiteX61" fmla="*/ 155643 w 340468"/>
              <a:gd name="connsiteY61" fmla="*/ 4231532 h 6867728"/>
              <a:gd name="connsiteX62" fmla="*/ 243191 w 340468"/>
              <a:gd name="connsiteY62" fmla="*/ 4280171 h 6867728"/>
              <a:gd name="connsiteX63" fmla="*/ 184826 w 340468"/>
              <a:gd name="connsiteY63" fmla="*/ 4348264 h 6867728"/>
              <a:gd name="connsiteX64" fmla="*/ 175098 w 340468"/>
              <a:gd name="connsiteY64" fmla="*/ 4426085 h 6867728"/>
              <a:gd name="connsiteX65" fmla="*/ 184826 w 340468"/>
              <a:gd name="connsiteY65" fmla="*/ 4484451 h 6867728"/>
              <a:gd name="connsiteX66" fmla="*/ 97277 w 340468"/>
              <a:gd name="connsiteY66" fmla="*/ 4542817 h 6867728"/>
              <a:gd name="connsiteX67" fmla="*/ 145915 w 340468"/>
              <a:gd name="connsiteY67" fmla="*/ 4630366 h 6867728"/>
              <a:gd name="connsiteX68" fmla="*/ 272374 w 340468"/>
              <a:gd name="connsiteY68" fmla="*/ 4698460 h 6867728"/>
              <a:gd name="connsiteX69" fmla="*/ 321013 w 340468"/>
              <a:gd name="connsiteY69" fmla="*/ 4844375 h 6867728"/>
              <a:gd name="connsiteX70" fmla="*/ 97277 w 340468"/>
              <a:gd name="connsiteY70" fmla="*/ 5000017 h 6867728"/>
              <a:gd name="connsiteX71" fmla="*/ 145915 w 340468"/>
              <a:gd name="connsiteY71" fmla="*/ 5116749 h 6867728"/>
              <a:gd name="connsiteX72" fmla="*/ 38911 w 340468"/>
              <a:gd name="connsiteY72" fmla="*/ 5223754 h 6867728"/>
              <a:gd name="connsiteX73" fmla="*/ 136187 w 340468"/>
              <a:gd name="connsiteY73" fmla="*/ 5330758 h 6867728"/>
              <a:gd name="connsiteX74" fmla="*/ 97277 w 340468"/>
              <a:gd name="connsiteY74" fmla="*/ 5398851 h 6867728"/>
              <a:gd name="connsiteX75" fmla="*/ 107004 w 340468"/>
              <a:gd name="connsiteY75" fmla="*/ 5476673 h 6867728"/>
              <a:gd name="connsiteX76" fmla="*/ 87549 w 340468"/>
              <a:gd name="connsiteY76" fmla="*/ 5544766 h 6867728"/>
              <a:gd name="connsiteX77" fmla="*/ 145915 w 340468"/>
              <a:gd name="connsiteY77" fmla="*/ 5632315 h 6867728"/>
              <a:gd name="connsiteX78" fmla="*/ 107004 w 340468"/>
              <a:gd name="connsiteY78" fmla="*/ 5758775 h 6867728"/>
              <a:gd name="connsiteX79" fmla="*/ 97277 w 340468"/>
              <a:gd name="connsiteY79" fmla="*/ 5875507 h 6867728"/>
              <a:gd name="connsiteX80" fmla="*/ 68094 w 340468"/>
              <a:gd name="connsiteY80" fmla="*/ 5914417 h 6867728"/>
              <a:gd name="connsiteX81" fmla="*/ 145915 w 340468"/>
              <a:gd name="connsiteY81" fmla="*/ 6001966 h 6867728"/>
              <a:gd name="connsiteX82" fmla="*/ 145915 w 340468"/>
              <a:gd name="connsiteY82" fmla="*/ 6089515 h 6867728"/>
              <a:gd name="connsiteX83" fmla="*/ 155643 w 340468"/>
              <a:gd name="connsiteY83" fmla="*/ 6138154 h 6867728"/>
              <a:gd name="connsiteX84" fmla="*/ 87549 w 340468"/>
              <a:gd name="connsiteY84" fmla="*/ 6157609 h 6867728"/>
              <a:gd name="connsiteX85" fmla="*/ 77821 w 340468"/>
              <a:gd name="connsiteY85" fmla="*/ 6206247 h 6867728"/>
              <a:gd name="connsiteX86" fmla="*/ 87549 w 340468"/>
              <a:gd name="connsiteY86" fmla="*/ 6332707 h 6867728"/>
              <a:gd name="connsiteX87" fmla="*/ 165370 w 340468"/>
              <a:gd name="connsiteY87" fmla="*/ 6429983 h 6867728"/>
              <a:gd name="connsiteX88" fmla="*/ 136187 w 340468"/>
              <a:gd name="connsiteY88" fmla="*/ 6517532 h 6867728"/>
              <a:gd name="connsiteX89" fmla="*/ 145915 w 340468"/>
              <a:gd name="connsiteY89" fmla="*/ 6624537 h 6867728"/>
              <a:gd name="connsiteX90" fmla="*/ 194553 w 340468"/>
              <a:gd name="connsiteY90" fmla="*/ 6682902 h 6867728"/>
              <a:gd name="connsiteX91" fmla="*/ 107004 w 340468"/>
              <a:gd name="connsiteY91" fmla="*/ 6760724 h 6867728"/>
              <a:gd name="connsiteX92" fmla="*/ 126460 w 340468"/>
              <a:gd name="connsiteY92" fmla="*/ 6828817 h 6867728"/>
              <a:gd name="connsiteX93" fmla="*/ 116732 w 340468"/>
              <a:gd name="connsiteY93" fmla="*/ 6867728 h 6867728"/>
              <a:gd name="connsiteX94" fmla="*/ 48638 w 340468"/>
              <a:gd name="connsiteY94" fmla="*/ 6858000 h 6867728"/>
              <a:gd name="connsiteX95" fmla="*/ 0 w 340468"/>
              <a:gd name="connsiteY95" fmla="*/ 0 h 686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340468" h="6867728">
                <a:moveTo>
                  <a:pt x="0" y="0"/>
                </a:moveTo>
                <a:lnTo>
                  <a:pt x="223736" y="0"/>
                </a:lnTo>
                <a:lnTo>
                  <a:pt x="262647" y="29183"/>
                </a:lnTo>
                <a:lnTo>
                  <a:pt x="155643" y="97277"/>
                </a:lnTo>
                <a:lnTo>
                  <a:pt x="116732" y="126460"/>
                </a:lnTo>
                <a:lnTo>
                  <a:pt x="97277" y="165371"/>
                </a:lnTo>
                <a:lnTo>
                  <a:pt x="97277" y="262647"/>
                </a:lnTo>
                <a:lnTo>
                  <a:pt x="116732" y="311285"/>
                </a:lnTo>
                <a:lnTo>
                  <a:pt x="223736" y="379379"/>
                </a:lnTo>
                <a:lnTo>
                  <a:pt x="126460" y="428017"/>
                </a:lnTo>
                <a:lnTo>
                  <a:pt x="194553" y="505839"/>
                </a:lnTo>
                <a:lnTo>
                  <a:pt x="107004" y="573932"/>
                </a:lnTo>
                <a:lnTo>
                  <a:pt x="145915" y="710119"/>
                </a:lnTo>
                <a:lnTo>
                  <a:pt x="165370" y="846307"/>
                </a:lnTo>
                <a:lnTo>
                  <a:pt x="223736" y="894945"/>
                </a:lnTo>
                <a:lnTo>
                  <a:pt x="262647" y="904673"/>
                </a:lnTo>
                <a:lnTo>
                  <a:pt x="165370" y="914400"/>
                </a:lnTo>
                <a:lnTo>
                  <a:pt x="204281" y="972766"/>
                </a:lnTo>
                <a:lnTo>
                  <a:pt x="233464" y="992222"/>
                </a:lnTo>
                <a:lnTo>
                  <a:pt x="145915" y="1138137"/>
                </a:lnTo>
                <a:lnTo>
                  <a:pt x="77821" y="1186775"/>
                </a:lnTo>
                <a:lnTo>
                  <a:pt x="291830" y="1313234"/>
                </a:lnTo>
                <a:lnTo>
                  <a:pt x="145915" y="1371600"/>
                </a:lnTo>
                <a:lnTo>
                  <a:pt x="155643" y="1420239"/>
                </a:lnTo>
                <a:lnTo>
                  <a:pt x="282102" y="1507788"/>
                </a:lnTo>
                <a:lnTo>
                  <a:pt x="155643" y="1605064"/>
                </a:lnTo>
                <a:lnTo>
                  <a:pt x="175098" y="1673158"/>
                </a:lnTo>
                <a:lnTo>
                  <a:pt x="155643" y="1799617"/>
                </a:lnTo>
                <a:lnTo>
                  <a:pt x="107004" y="1828800"/>
                </a:lnTo>
                <a:lnTo>
                  <a:pt x="194553" y="1974715"/>
                </a:lnTo>
                <a:lnTo>
                  <a:pt x="155643" y="2023354"/>
                </a:lnTo>
                <a:lnTo>
                  <a:pt x="165370" y="2120630"/>
                </a:lnTo>
                <a:lnTo>
                  <a:pt x="175098" y="2178996"/>
                </a:lnTo>
                <a:lnTo>
                  <a:pt x="116732" y="2286000"/>
                </a:lnTo>
                <a:lnTo>
                  <a:pt x="116732" y="2286000"/>
                </a:lnTo>
                <a:lnTo>
                  <a:pt x="145915" y="2354094"/>
                </a:lnTo>
                <a:lnTo>
                  <a:pt x="340468" y="2402732"/>
                </a:lnTo>
                <a:lnTo>
                  <a:pt x="145915" y="2461098"/>
                </a:lnTo>
                <a:lnTo>
                  <a:pt x="145915" y="2529192"/>
                </a:lnTo>
                <a:lnTo>
                  <a:pt x="214008" y="2694562"/>
                </a:lnTo>
                <a:lnTo>
                  <a:pt x="116732" y="2743200"/>
                </a:lnTo>
                <a:lnTo>
                  <a:pt x="214008" y="2850205"/>
                </a:lnTo>
                <a:lnTo>
                  <a:pt x="107004" y="2869660"/>
                </a:lnTo>
                <a:lnTo>
                  <a:pt x="38911" y="2898843"/>
                </a:lnTo>
                <a:lnTo>
                  <a:pt x="223736" y="2957209"/>
                </a:lnTo>
                <a:lnTo>
                  <a:pt x="223736" y="2957209"/>
                </a:lnTo>
                <a:lnTo>
                  <a:pt x="165370" y="3054485"/>
                </a:lnTo>
                <a:lnTo>
                  <a:pt x="243191" y="3083668"/>
                </a:lnTo>
                <a:lnTo>
                  <a:pt x="243191" y="3132307"/>
                </a:lnTo>
                <a:lnTo>
                  <a:pt x="233464" y="3190673"/>
                </a:lnTo>
                <a:lnTo>
                  <a:pt x="175098" y="3375498"/>
                </a:lnTo>
                <a:lnTo>
                  <a:pt x="243191" y="3424137"/>
                </a:lnTo>
                <a:lnTo>
                  <a:pt x="145915" y="3608962"/>
                </a:lnTo>
                <a:lnTo>
                  <a:pt x="155643" y="3667328"/>
                </a:lnTo>
                <a:lnTo>
                  <a:pt x="136187" y="3774332"/>
                </a:lnTo>
                <a:lnTo>
                  <a:pt x="68094" y="3832698"/>
                </a:lnTo>
                <a:lnTo>
                  <a:pt x="48638" y="3842426"/>
                </a:lnTo>
                <a:lnTo>
                  <a:pt x="165370" y="3988341"/>
                </a:lnTo>
                <a:lnTo>
                  <a:pt x="282102" y="3988341"/>
                </a:lnTo>
                <a:lnTo>
                  <a:pt x="282102" y="4027251"/>
                </a:lnTo>
                <a:lnTo>
                  <a:pt x="116732" y="4056434"/>
                </a:lnTo>
                <a:lnTo>
                  <a:pt x="155643" y="4231532"/>
                </a:lnTo>
                <a:lnTo>
                  <a:pt x="243191" y="4280171"/>
                </a:lnTo>
                <a:lnTo>
                  <a:pt x="184826" y="4348264"/>
                </a:lnTo>
                <a:lnTo>
                  <a:pt x="175098" y="4426085"/>
                </a:lnTo>
                <a:lnTo>
                  <a:pt x="184826" y="4484451"/>
                </a:lnTo>
                <a:lnTo>
                  <a:pt x="97277" y="4542817"/>
                </a:lnTo>
                <a:lnTo>
                  <a:pt x="145915" y="4630366"/>
                </a:lnTo>
                <a:lnTo>
                  <a:pt x="272374" y="4698460"/>
                </a:lnTo>
                <a:lnTo>
                  <a:pt x="321013" y="4844375"/>
                </a:lnTo>
                <a:lnTo>
                  <a:pt x="97277" y="5000017"/>
                </a:lnTo>
                <a:lnTo>
                  <a:pt x="145915" y="5116749"/>
                </a:lnTo>
                <a:lnTo>
                  <a:pt x="38911" y="5223754"/>
                </a:lnTo>
                <a:lnTo>
                  <a:pt x="136187" y="5330758"/>
                </a:lnTo>
                <a:lnTo>
                  <a:pt x="97277" y="5398851"/>
                </a:lnTo>
                <a:lnTo>
                  <a:pt x="107004" y="5476673"/>
                </a:lnTo>
                <a:lnTo>
                  <a:pt x="87549" y="5544766"/>
                </a:lnTo>
                <a:lnTo>
                  <a:pt x="145915" y="5632315"/>
                </a:lnTo>
                <a:lnTo>
                  <a:pt x="107004" y="5758775"/>
                </a:lnTo>
                <a:lnTo>
                  <a:pt x="97277" y="5875507"/>
                </a:lnTo>
                <a:lnTo>
                  <a:pt x="68094" y="5914417"/>
                </a:lnTo>
                <a:lnTo>
                  <a:pt x="145915" y="6001966"/>
                </a:lnTo>
                <a:lnTo>
                  <a:pt x="145915" y="6089515"/>
                </a:lnTo>
                <a:lnTo>
                  <a:pt x="155643" y="6138154"/>
                </a:lnTo>
                <a:lnTo>
                  <a:pt x="87549" y="6157609"/>
                </a:lnTo>
                <a:lnTo>
                  <a:pt x="77821" y="6206247"/>
                </a:lnTo>
                <a:lnTo>
                  <a:pt x="87549" y="6332707"/>
                </a:lnTo>
                <a:lnTo>
                  <a:pt x="165370" y="6429983"/>
                </a:lnTo>
                <a:lnTo>
                  <a:pt x="136187" y="6517532"/>
                </a:lnTo>
                <a:lnTo>
                  <a:pt x="145915" y="6624537"/>
                </a:lnTo>
                <a:lnTo>
                  <a:pt x="194553" y="6682902"/>
                </a:lnTo>
                <a:lnTo>
                  <a:pt x="107004" y="6760724"/>
                </a:lnTo>
                <a:lnTo>
                  <a:pt x="126460" y="6828817"/>
                </a:lnTo>
                <a:lnTo>
                  <a:pt x="116732" y="6867728"/>
                </a:lnTo>
                <a:lnTo>
                  <a:pt x="48638" y="6858000"/>
                </a:lnTo>
                <a:lnTo>
                  <a:pt x="0" y="0"/>
                </a:lnTo>
                <a:close/>
              </a:path>
            </a:pathLst>
          </a:custGeom>
          <a:solidFill>
            <a:schemeClr val="bg2">
              <a:alpha val="60000"/>
            </a:schemeClr>
          </a:solidFill>
          <a:ln w="285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5013657" y="2865"/>
            <a:ext cx="115216" cy="6855135"/>
            <a:chOff x="5013657" y="2865"/>
            <a:chExt cx="115216" cy="6855135"/>
          </a:xfrm>
          <a:effectLst>
            <a:outerShdw blurRad="50800" dist="38100" dir="8100000" algn="tr" rotWithShape="0">
              <a:prstClr val="black">
                <a:alpha val="40000"/>
              </a:prstClr>
            </a:outerShdw>
          </a:effectLst>
        </p:grpSpPr>
        <p:cxnSp>
          <p:nvCxnSpPr>
            <p:cNvPr id="19" name="Straight Connector 18"/>
            <p:cNvCxnSpPr/>
            <p:nvPr/>
          </p:nvCxnSpPr>
          <p:spPr>
            <a:xfrm>
              <a:off x="5071265" y="2865"/>
              <a:ext cx="38405" cy="6268105"/>
            </a:xfrm>
            <a:prstGeom prst="line">
              <a:avLst/>
            </a:prstGeom>
            <a:ln w="28575">
              <a:solidFill>
                <a:srgbClr val="6600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5013657" y="6266858"/>
              <a:ext cx="115216" cy="0"/>
            </a:xfrm>
            <a:prstGeom prst="line">
              <a:avLst/>
            </a:prstGeom>
            <a:ln w="28575">
              <a:solidFill>
                <a:srgbClr val="6600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032860" y="6270970"/>
              <a:ext cx="0" cy="587030"/>
            </a:xfrm>
            <a:prstGeom prst="line">
              <a:avLst/>
            </a:prstGeom>
            <a:ln w="28575">
              <a:solidFill>
                <a:srgbClr val="6600FF"/>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5241617" y="5195630"/>
            <a:ext cx="3372008" cy="1213251"/>
            <a:chOff x="5241617" y="5195630"/>
            <a:chExt cx="3372008" cy="1213251"/>
          </a:xfrm>
        </p:grpSpPr>
        <p:sp>
          <p:nvSpPr>
            <p:cNvPr id="11" name="TextBox 10"/>
            <p:cNvSpPr txBox="1"/>
            <p:nvPr/>
          </p:nvSpPr>
          <p:spPr>
            <a:xfrm>
              <a:off x="6338257" y="5195630"/>
              <a:ext cx="2275368" cy="646331"/>
            </a:xfrm>
            <a:prstGeom prst="rect">
              <a:avLst/>
            </a:prstGeom>
            <a:solidFill>
              <a:schemeClr val="bg1">
                <a:alpha val="80000"/>
              </a:schemeClr>
            </a:solidFill>
            <a:ln w="28575">
              <a:solidFill>
                <a:srgbClr val="C00000"/>
              </a:solidFill>
            </a:ln>
          </p:spPr>
          <p:txBody>
            <a:bodyPr wrap="square" rtlCol="0">
              <a:spAutoFit/>
            </a:bodyPr>
            <a:lstStyle/>
            <a:p>
              <a:r>
                <a:rPr lang="en-US" b="1" dirty="0" smtClean="0">
                  <a:solidFill>
                    <a:srgbClr val="C00000"/>
                  </a:solidFill>
                  <a:latin typeface="+mn-lt"/>
                </a:rPr>
                <a:t>USDW ≥ 2 ohms </a:t>
              </a:r>
              <a:br>
                <a:rPr lang="en-US" b="1" dirty="0" smtClean="0">
                  <a:solidFill>
                    <a:srgbClr val="C00000"/>
                  </a:solidFill>
                  <a:latin typeface="+mn-lt"/>
                </a:rPr>
              </a:br>
              <a:r>
                <a:rPr lang="en-US" b="1" dirty="0" smtClean="0">
                  <a:solidFill>
                    <a:srgbClr val="C00000"/>
                  </a:solidFill>
                  <a:latin typeface="+mn-lt"/>
                </a:rPr>
                <a:t>2000’ and Deeper</a:t>
              </a:r>
              <a:endParaRPr lang="en-US" b="1" dirty="0">
                <a:solidFill>
                  <a:srgbClr val="C00000"/>
                </a:solidFill>
                <a:latin typeface="+mn-lt"/>
              </a:endParaRPr>
            </a:p>
          </p:txBody>
        </p:sp>
        <p:cxnSp>
          <p:nvCxnSpPr>
            <p:cNvPr id="12" name="Straight Arrow Connector 11"/>
            <p:cNvCxnSpPr/>
            <p:nvPr/>
          </p:nvCxnSpPr>
          <p:spPr>
            <a:xfrm>
              <a:off x="5241617" y="6238586"/>
              <a:ext cx="1228960" cy="0"/>
            </a:xfrm>
            <a:prstGeom prst="straightConnector1">
              <a:avLst/>
            </a:prstGeom>
            <a:ln w="38100">
              <a:solidFill>
                <a:srgbClr val="C00000"/>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468006" y="6039549"/>
              <a:ext cx="710451" cy="369332"/>
            </a:xfrm>
            <a:prstGeom prst="rect">
              <a:avLst/>
            </a:prstGeom>
            <a:solidFill>
              <a:schemeClr val="bg1">
                <a:alpha val="80000"/>
              </a:schemeClr>
            </a:solidFill>
            <a:ln w="28575">
              <a:solidFill>
                <a:srgbClr val="C00000"/>
              </a:solidFill>
            </a:ln>
          </p:spPr>
          <p:txBody>
            <a:bodyPr wrap="none" rtlCol="0">
              <a:spAutoFit/>
            </a:bodyPr>
            <a:lstStyle/>
            <a:p>
              <a:r>
                <a:rPr lang="en-US" b="1" dirty="0" smtClean="0">
                  <a:solidFill>
                    <a:srgbClr val="C00000"/>
                  </a:solidFill>
                  <a:latin typeface="+mn-lt"/>
                </a:rPr>
                <a:t>2000’</a:t>
              </a:r>
              <a:endParaRPr lang="en-US" b="1" dirty="0">
                <a:solidFill>
                  <a:srgbClr val="C00000"/>
                </a:solidFill>
                <a:latin typeface="+mn-lt"/>
              </a:endParaRPr>
            </a:p>
          </p:txBody>
        </p:sp>
      </p:grpSp>
      <p:sp>
        <p:nvSpPr>
          <p:cNvPr id="2" name="Slide Number Placeholder 1"/>
          <p:cNvSpPr>
            <a:spLocks noGrp="1"/>
          </p:cNvSpPr>
          <p:nvPr>
            <p:ph type="sldNum" sz="quarter" idx="12"/>
          </p:nvPr>
        </p:nvSpPr>
        <p:spPr>
          <a:xfrm>
            <a:off x="8232625" y="6356350"/>
            <a:ext cx="762000" cy="365125"/>
          </a:xfrm>
        </p:spPr>
        <p:txBody>
          <a:bodyPr/>
          <a:lstStyle/>
          <a:p>
            <a:pPr>
              <a:defRPr/>
            </a:pPr>
            <a:fld id="{27C5B40F-12FC-4FE6-8760-DAF63670FF86}" type="slidenum">
              <a:rPr lang="en-US" smtClean="0">
                <a:solidFill>
                  <a:schemeClr val="bg2"/>
                </a:solidFill>
              </a:rPr>
              <a:pPr>
                <a:defRPr/>
              </a:pPr>
              <a:t>19</a:t>
            </a:fld>
            <a:endParaRPr lang="en-US" dirty="0">
              <a:solidFill>
                <a:schemeClr val="bg2"/>
              </a:solidFill>
            </a:endParaRPr>
          </a:p>
        </p:txBody>
      </p:sp>
    </p:spTree>
    <p:extLst>
      <p:ext uri="{BB962C8B-B14F-4D97-AF65-F5344CB8AC3E}">
        <p14:creationId xmlns:p14="http://schemas.microsoft.com/office/powerpoint/2010/main" val="29366292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up)">
                                      <p:cBhvr>
                                        <p:cTn id="12" dur="500"/>
                                        <p:tgtEl>
                                          <p:spTgt spid="35"/>
                                        </p:tgtEl>
                                      </p:cBhvr>
                                    </p:animEffect>
                                  </p:childTnLst>
                                </p:cTn>
                              </p:par>
                            </p:childTnLst>
                          </p:cTn>
                        </p:par>
                        <p:par>
                          <p:cTn id="13" fill="hold">
                            <p:stCondLst>
                              <p:cond delay="1000"/>
                            </p:stCondLst>
                            <p:childTnLst>
                              <p:par>
                                <p:cTn id="14" presetID="22" presetClass="entr" presetSubtype="1" fill="hold" grpId="0" nodeType="afterEffect">
                                  <p:stCondLst>
                                    <p:cond delay="100"/>
                                  </p:stCondLst>
                                  <p:childTnLst>
                                    <p:set>
                                      <p:cBhvr>
                                        <p:cTn id="15" dur="1" fill="hold">
                                          <p:stCondLst>
                                            <p:cond delay="0"/>
                                          </p:stCondLst>
                                        </p:cTn>
                                        <p:tgtEl>
                                          <p:spTgt spid="36"/>
                                        </p:tgtEl>
                                        <p:attrNameLst>
                                          <p:attrName>style.visibility</p:attrName>
                                        </p:attrNameLst>
                                      </p:cBhvr>
                                      <p:to>
                                        <p:strVal val="visible"/>
                                      </p:to>
                                    </p:set>
                                    <p:animEffect transition="in" filter="wipe(up)">
                                      <p:cBhvr>
                                        <p:cTn id="16"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1257" y="741146"/>
            <a:ext cx="8621486" cy="856648"/>
          </a:xfrm>
        </p:spPr>
        <p:txBody>
          <a:bodyPr>
            <a:noAutofit/>
          </a:bodyPr>
          <a:lstStyle/>
          <a:p>
            <a:pPr marL="57150" algn="ctr"/>
            <a:r>
              <a:rPr lang="en-US" sz="3200" b="1" i="1" dirty="0" smtClean="0">
                <a:effectLst>
                  <a:outerShdw blurRad="38100" dist="38100" dir="2700000" algn="tl">
                    <a:srgbClr val="000000">
                      <a:alpha val="43137"/>
                    </a:srgbClr>
                  </a:outerShdw>
                </a:effectLst>
              </a:rPr>
              <a:t>Underground Source of Drinking Water</a:t>
            </a:r>
            <a:br>
              <a:rPr lang="en-US" sz="3200" b="1" i="1" dirty="0" smtClean="0">
                <a:effectLst>
                  <a:outerShdw blurRad="38100" dist="38100" dir="2700000" algn="tl">
                    <a:srgbClr val="000000">
                      <a:alpha val="43137"/>
                    </a:srgbClr>
                  </a:outerShdw>
                </a:effectLst>
              </a:rPr>
            </a:br>
            <a:r>
              <a:rPr lang="en-US" sz="2800" b="1" dirty="0" smtClean="0">
                <a:solidFill>
                  <a:srgbClr val="5F5F5F"/>
                </a:solidFill>
                <a:latin typeface="+mn-lt"/>
              </a:rPr>
              <a:t>Definition</a:t>
            </a:r>
            <a:endParaRPr lang="en-US" sz="2800" b="1" dirty="0">
              <a:solidFill>
                <a:srgbClr val="5F5F5F"/>
              </a:solidFill>
              <a:latin typeface="+mn-lt"/>
            </a:endParaRPr>
          </a:p>
        </p:txBody>
      </p:sp>
      <p:sp>
        <p:nvSpPr>
          <p:cNvPr id="2" name="Content Placeholder 1"/>
          <p:cNvSpPr>
            <a:spLocks noGrp="1"/>
          </p:cNvSpPr>
          <p:nvPr>
            <p:ph idx="1"/>
          </p:nvPr>
        </p:nvSpPr>
        <p:spPr>
          <a:xfrm>
            <a:off x="223381" y="1722922"/>
            <a:ext cx="8692737" cy="5034013"/>
          </a:xfrm>
        </p:spPr>
        <p:txBody>
          <a:bodyPr>
            <a:normAutofit/>
          </a:bodyPr>
          <a:lstStyle/>
          <a:p>
            <a:pPr marL="0" indent="0">
              <a:buNone/>
            </a:pPr>
            <a:r>
              <a:rPr lang="en-US" sz="2800" dirty="0" smtClean="0">
                <a:solidFill>
                  <a:schemeClr val="tx1"/>
                </a:solidFill>
              </a:rPr>
              <a:t>An </a:t>
            </a:r>
            <a:r>
              <a:rPr lang="en-US" sz="2800" b="1" dirty="0" smtClean="0">
                <a:solidFill>
                  <a:schemeClr val="tx1"/>
                </a:solidFill>
              </a:rPr>
              <a:t>Underground Source of Drinking Water</a:t>
            </a:r>
            <a:r>
              <a:rPr lang="en-US" sz="2800" dirty="0" smtClean="0">
                <a:solidFill>
                  <a:schemeClr val="tx1"/>
                </a:solidFill>
              </a:rPr>
              <a:t> is defined by the United States Environmental Protection Agency as:</a:t>
            </a:r>
          </a:p>
          <a:p>
            <a:pPr marL="344488" indent="-344488">
              <a:spcBef>
                <a:spcPts val="1800"/>
              </a:spcBef>
              <a:buClr>
                <a:schemeClr val="accent3">
                  <a:lumMod val="75000"/>
                </a:schemeClr>
              </a:buClr>
              <a:buFont typeface="Courier New" pitchFamily="49" charset="0"/>
              <a:buChar char="»"/>
            </a:pPr>
            <a:r>
              <a:rPr lang="en-US" dirty="0" smtClean="0">
                <a:solidFill>
                  <a:schemeClr val="tx1"/>
                </a:solidFill>
              </a:rPr>
              <a:t>An aquifer or its portion which supplies any public water system; or</a:t>
            </a:r>
          </a:p>
          <a:p>
            <a:pPr marL="344488" indent="-344488">
              <a:spcBef>
                <a:spcPts val="1800"/>
              </a:spcBef>
              <a:buClr>
                <a:schemeClr val="accent3">
                  <a:lumMod val="75000"/>
                </a:schemeClr>
              </a:buClr>
              <a:buFont typeface="Courier New" pitchFamily="49" charset="0"/>
              <a:buChar char="»"/>
            </a:pPr>
            <a:r>
              <a:rPr lang="en-US" dirty="0" smtClean="0">
                <a:solidFill>
                  <a:schemeClr val="tx1"/>
                </a:solidFill>
              </a:rPr>
              <a:t>An aquifer or its portion which contains a sufficient quantity of ground water to supply a public water system; and</a:t>
            </a:r>
          </a:p>
          <a:p>
            <a:pPr marL="693738" lvl="1" indent="-349250">
              <a:spcBef>
                <a:spcPts val="1800"/>
              </a:spcBef>
              <a:buClr>
                <a:schemeClr val="accent3">
                  <a:lumMod val="75000"/>
                </a:schemeClr>
              </a:buClr>
              <a:buFont typeface="Arial" pitchFamily="34" charset="0"/>
              <a:buChar char="•"/>
            </a:pPr>
            <a:r>
              <a:rPr lang="en-US" sz="2400" dirty="0" smtClean="0">
                <a:solidFill>
                  <a:schemeClr val="tx1"/>
                </a:solidFill>
              </a:rPr>
              <a:t>Currently supplies drinking water for human consumption; or</a:t>
            </a:r>
          </a:p>
          <a:p>
            <a:pPr marL="693738" lvl="1" indent="-349250">
              <a:spcBef>
                <a:spcPts val="1800"/>
              </a:spcBef>
              <a:buClr>
                <a:schemeClr val="accent3">
                  <a:lumMod val="75000"/>
                </a:schemeClr>
              </a:buClr>
              <a:buFont typeface="Arial" pitchFamily="34" charset="0"/>
              <a:buChar char="•"/>
            </a:pPr>
            <a:r>
              <a:rPr lang="en-US" sz="2400" dirty="0" smtClean="0">
                <a:solidFill>
                  <a:schemeClr val="tx1"/>
                </a:solidFill>
              </a:rPr>
              <a:t>Contains fewer than 10,000 mg/l total dissolved solids and </a:t>
            </a:r>
            <a:r>
              <a:rPr lang="en-US" sz="2600" dirty="0" smtClean="0">
                <a:solidFill>
                  <a:schemeClr val="tx1"/>
                </a:solidFill>
              </a:rPr>
              <a:t>which is not an exempted aquifer.</a:t>
            </a:r>
            <a:endParaRPr lang="en-US" sz="2600" dirty="0">
              <a:solidFill>
                <a:schemeClr val="tx1"/>
              </a:solidFill>
            </a:endParaRPr>
          </a:p>
        </p:txBody>
      </p:sp>
      <p:sp>
        <p:nvSpPr>
          <p:cNvPr id="4" name="Slide Number Placeholder 3"/>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2</a:t>
            </a:fld>
            <a:endParaRPr lang="en-US" dirty="0">
              <a:solidFill>
                <a:srgbClr val="04617B">
                  <a:shade val="90000"/>
                </a:srgbClr>
              </a:solidFill>
            </a:endParaRPr>
          </a:p>
        </p:txBody>
      </p:sp>
    </p:spTree>
    <p:extLst>
      <p:ext uri="{BB962C8B-B14F-4D97-AF65-F5344CB8AC3E}">
        <p14:creationId xmlns:p14="http://schemas.microsoft.com/office/powerpoint/2010/main" val="14094750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grpSp>
        <p:nvGrpSpPr>
          <p:cNvPr id="10" name="Group 9"/>
          <p:cNvGrpSpPr/>
          <p:nvPr/>
        </p:nvGrpSpPr>
        <p:grpSpPr>
          <a:xfrm>
            <a:off x="539475" y="-1"/>
            <a:ext cx="8074152" cy="6858001"/>
            <a:chOff x="539475" y="-1"/>
            <a:chExt cx="8074152" cy="6858001"/>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39475" y="3964901"/>
              <a:ext cx="8074151" cy="2037286"/>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9475" y="6012387"/>
              <a:ext cx="8074152" cy="845613"/>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242"/>
            <a:stretch/>
          </p:blipFill>
          <p:spPr>
            <a:xfrm>
              <a:off x="539475" y="-1"/>
              <a:ext cx="8074152" cy="3975101"/>
            </a:xfrm>
            <a:prstGeom prst="rect">
              <a:avLst/>
            </a:prstGeom>
          </p:spPr>
        </p:pic>
      </p:grpSp>
      <p:sp>
        <p:nvSpPr>
          <p:cNvPr id="51" name="Freeform 50"/>
          <p:cNvSpPr/>
          <p:nvPr/>
        </p:nvSpPr>
        <p:spPr>
          <a:xfrm>
            <a:off x="4581728" y="-9728"/>
            <a:ext cx="2791838" cy="6877456"/>
          </a:xfrm>
          <a:custGeom>
            <a:avLst/>
            <a:gdLst>
              <a:gd name="connsiteX0" fmla="*/ 0 w 2791838"/>
              <a:gd name="connsiteY0" fmla="*/ 0 h 6877456"/>
              <a:gd name="connsiteX1" fmla="*/ 749029 w 2791838"/>
              <a:gd name="connsiteY1" fmla="*/ 0 h 6877456"/>
              <a:gd name="connsiteX2" fmla="*/ 797668 w 2791838"/>
              <a:gd name="connsiteY2" fmla="*/ 77822 h 6877456"/>
              <a:gd name="connsiteX3" fmla="*/ 1410510 w 2791838"/>
              <a:gd name="connsiteY3" fmla="*/ 145915 h 6877456"/>
              <a:gd name="connsiteX4" fmla="*/ 1575881 w 2791838"/>
              <a:gd name="connsiteY4" fmla="*/ 204281 h 6877456"/>
              <a:gd name="connsiteX5" fmla="*/ 1196502 w 2791838"/>
              <a:gd name="connsiteY5" fmla="*/ 282102 h 6877456"/>
              <a:gd name="connsiteX6" fmla="*/ 1001949 w 2791838"/>
              <a:gd name="connsiteY6" fmla="*/ 291830 h 6877456"/>
              <a:gd name="connsiteX7" fmla="*/ 1225685 w 2791838"/>
              <a:gd name="connsiteY7" fmla="*/ 379379 h 6877456"/>
              <a:gd name="connsiteX8" fmla="*/ 1157591 w 2791838"/>
              <a:gd name="connsiteY8" fmla="*/ 418290 h 6877456"/>
              <a:gd name="connsiteX9" fmla="*/ 680936 w 2791838"/>
              <a:gd name="connsiteY9" fmla="*/ 505839 h 6877456"/>
              <a:gd name="connsiteX10" fmla="*/ 1789889 w 2791838"/>
              <a:gd name="connsiteY10" fmla="*/ 603115 h 6877456"/>
              <a:gd name="connsiteX11" fmla="*/ 817123 w 2791838"/>
              <a:gd name="connsiteY11" fmla="*/ 632298 h 6877456"/>
              <a:gd name="connsiteX12" fmla="*/ 885217 w 2791838"/>
              <a:gd name="connsiteY12" fmla="*/ 680937 h 6877456"/>
              <a:gd name="connsiteX13" fmla="*/ 690663 w 2791838"/>
              <a:gd name="connsiteY13" fmla="*/ 719847 h 6877456"/>
              <a:gd name="connsiteX14" fmla="*/ 758757 w 2791838"/>
              <a:gd name="connsiteY14" fmla="*/ 749030 h 6877456"/>
              <a:gd name="connsiteX15" fmla="*/ 603115 w 2791838"/>
              <a:gd name="connsiteY15" fmla="*/ 778213 h 6877456"/>
              <a:gd name="connsiteX16" fmla="*/ 603115 w 2791838"/>
              <a:gd name="connsiteY16" fmla="*/ 778213 h 6877456"/>
              <a:gd name="connsiteX17" fmla="*/ 505838 w 2791838"/>
              <a:gd name="connsiteY17" fmla="*/ 894945 h 6877456"/>
              <a:gd name="connsiteX18" fmla="*/ 856034 w 2791838"/>
              <a:gd name="connsiteY18" fmla="*/ 1040860 h 6877456"/>
              <a:gd name="connsiteX19" fmla="*/ 933855 w 2791838"/>
              <a:gd name="connsiteY19" fmla="*/ 1108954 h 6877456"/>
              <a:gd name="connsiteX20" fmla="*/ 1245140 w 2791838"/>
              <a:gd name="connsiteY20" fmla="*/ 1128409 h 6877456"/>
              <a:gd name="connsiteX21" fmla="*/ 535021 w 2791838"/>
              <a:gd name="connsiteY21" fmla="*/ 1167319 h 6877456"/>
              <a:gd name="connsiteX22" fmla="*/ 651753 w 2791838"/>
              <a:gd name="connsiteY22" fmla="*/ 1254868 h 6877456"/>
              <a:gd name="connsiteX23" fmla="*/ 593387 w 2791838"/>
              <a:gd name="connsiteY23" fmla="*/ 1361873 h 6877456"/>
              <a:gd name="connsiteX24" fmla="*/ 525293 w 2791838"/>
              <a:gd name="connsiteY24" fmla="*/ 1439694 h 6877456"/>
              <a:gd name="connsiteX25" fmla="*/ 651753 w 2791838"/>
              <a:gd name="connsiteY25" fmla="*/ 1488332 h 6877456"/>
              <a:gd name="connsiteX26" fmla="*/ 680936 w 2791838"/>
              <a:gd name="connsiteY26" fmla="*/ 1527243 h 6877456"/>
              <a:gd name="connsiteX27" fmla="*/ 622570 w 2791838"/>
              <a:gd name="connsiteY27" fmla="*/ 1595337 h 6877456"/>
              <a:gd name="connsiteX28" fmla="*/ 671208 w 2791838"/>
              <a:gd name="connsiteY28" fmla="*/ 1653702 h 6877456"/>
              <a:gd name="connsiteX29" fmla="*/ 583659 w 2791838"/>
              <a:gd name="connsiteY29" fmla="*/ 1750979 h 6877456"/>
              <a:gd name="connsiteX30" fmla="*/ 573932 w 2791838"/>
              <a:gd name="connsiteY30" fmla="*/ 1770434 h 6877456"/>
              <a:gd name="connsiteX31" fmla="*/ 739302 w 2791838"/>
              <a:gd name="connsiteY31" fmla="*/ 1828800 h 6877456"/>
              <a:gd name="connsiteX32" fmla="*/ 690663 w 2791838"/>
              <a:gd name="connsiteY32" fmla="*/ 1867711 h 6877456"/>
              <a:gd name="connsiteX33" fmla="*/ 661481 w 2791838"/>
              <a:gd name="connsiteY33" fmla="*/ 1926077 h 6877456"/>
              <a:gd name="connsiteX34" fmla="*/ 632298 w 2791838"/>
              <a:gd name="connsiteY34" fmla="*/ 1984443 h 6877456"/>
              <a:gd name="connsiteX35" fmla="*/ 496110 w 2791838"/>
              <a:gd name="connsiteY35" fmla="*/ 2023354 h 6877456"/>
              <a:gd name="connsiteX36" fmla="*/ 428017 w 2791838"/>
              <a:gd name="connsiteY36" fmla="*/ 2052537 h 6877456"/>
              <a:gd name="connsiteX37" fmla="*/ 622570 w 2791838"/>
              <a:gd name="connsiteY37" fmla="*/ 2178996 h 6877456"/>
              <a:gd name="connsiteX38" fmla="*/ 525293 w 2791838"/>
              <a:gd name="connsiteY38" fmla="*/ 2208179 h 6877456"/>
              <a:gd name="connsiteX39" fmla="*/ 457200 w 2791838"/>
              <a:gd name="connsiteY39" fmla="*/ 2315183 h 6877456"/>
              <a:gd name="connsiteX40" fmla="*/ 622570 w 2791838"/>
              <a:gd name="connsiteY40" fmla="*/ 2363822 h 6877456"/>
              <a:gd name="connsiteX41" fmla="*/ 603115 w 2791838"/>
              <a:gd name="connsiteY41" fmla="*/ 2431915 h 6877456"/>
              <a:gd name="connsiteX42" fmla="*/ 496110 w 2791838"/>
              <a:gd name="connsiteY42" fmla="*/ 2519464 h 6877456"/>
              <a:gd name="connsiteX43" fmla="*/ 428017 w 2791838"/>
              <a:gd name="connsiteY43" fmla="*/ 2558375 h 6877456"/>
              <a:gd name="connsiteX44" fmla="*/ 447472 w 2791838"/>
              <a:gd name="connsiteY44" fmla="*/ 2626468 h 6877456"/>
              <a:gd name="connsiteX45" fmla="*/ 398834 w 2791838"/>
              <a:gd name="connsiteY45" fmla="*/ 2714017 h 6877456"/>
              <a:gd name="connsiteX46" fmla="*/ 408561 w 2791838"/>
              <a:gd name="connsiteY46" fmla="*/ 2791839 h 6877456"/>
              <a:gd name="connsiteX47" fmla="*/ 311285 w 2791838"/>
              <a:gd name="connsiteY47" fmla="*/ 2821022 h 6877456"/>
              <a:gd name="connsiteX48" fmla="*/ 311285 w 2791838"/>
              <a:gd name="connsiteY48" fmla="*/ 2821022 h 6877456"/>
              <a:gd name="connsiteX49" fmla="*/ 428017 w 2791838"/>
              <a:gd name="connsiteY49" fmla="*/ 2898843 h 6877456"/>
              <a:gd name="connsiteX50" fmla="*/ 739302 w 2791838"/>
              <a:gd name="connsiteY50" fmla="*/ 2879388 h 6877456"/>
              <a:gd name="connsiteX51" fmla="*/ 904672 w 2791838"/>
              <a:gd name="connsiteY51" fmla="*/ 2889115 h 6877456"/>
              <a:gd name="connsiteX52" fmla="*/ 680936 w 2791838"/>
              <a:gd name="connsiteY52" fmla="*/ 2937754 h 6877456"/>
              <a:gd name="connsiteX53" fmla="*/ 885217 w 2791838"/>
              <a:gd name="connsiteY53" fmla="*/ 2966937 h 6877456"/>
              <a:gd name="connsiteX54" fmla="*/ 1857983 w 2791838"/>
              <a:gd name="connsiteY54" fmla="*/ 2986392 h 6877456"/>
              <a:gd name="connsiteX55" fmla="*/ 1546698 w 2791838"/>
              <a:gd name="connsiteY55" fmla="*/ 3025302 h 6877456"/>
              <a:gd name="connsiteX56" fmla="*/ 1682885 w 2791838"/>
              <a:gd name="connsiteY56" fmla="*/ 3073941 h 6877456"/>
              <a:gd name="connsiteX57" fmla="*/ 1575881 w 2791838"/>
              <a:gd name="connsiteY57" fmla="*/ 3142034 h 6877456"/>
              <a:gd name="connsiteX58" fmla="*/ 1459149 w 2791838"/>
              <a:gd name="connsiteY58" fmla="*/ 3239311 h 6877456"/>
              <a:gd name="connsiteX59" fmla="*/ 1546698 w 2791838"/>
              <a:gd name="connsiteY59" fmla="*/ 3278222 h 6877456"/>
              <a:gd name="connsiteX60" fmla="*/ 1468876 w 2791838"/>
              <a:gd name="connsiteY60" fmla="*/ 3356043 h 6877456"/>
              <a:gd name="connsiteX61" fmla="*/ 1371600 w 2791838"/>
              <a:gd name="connsiteY61" fmla="*/ 3424137 h 6877456"/>
              <a:gd name="connsiteX62" fmla="*/ 1235412 w 2791838"/>
              <a:gd name="connsiteY62" fmla="*/ 3463047 h 6877456"/>
              <a:gd name="connsiteX63" fmla="*/ 1429966 w 2791838"/>
              <a:gd name="connsiteY63" fmla="*/ 3521413 h 6877456"/>
              <a:gd name="connsiteX64" fmla="*/ 2393004 w 2791838"/>
              <a:gd name="connsiteY64" fmla="*/ 3531141 h 6877456"/>
              <a:gd name="connsiteX65" fmla="*/ 2791838 w 2791838"/>
              <a:gd name="connsiteY65" fmla="*/ 3589507 h 6877456"/>
              <a:gd name="connsiteX66" fmla="*/ 2276272 w 2791838"/>
              <a:gd name="connsiteY66" fmla="*/ 3599234 h 6877456"/>
              <a:gd name="connsiteX67" fmla="*/ 1245140 w 2791838"/>
              <a:gd name="connsiteY67" fmla="*/ 3677056 h 6877456"/>
              <a:gd name="connsiteX68" fmla="*/ 1011676 w 2791838"/>
              <a:gd name="connsiteY68" fmla="*/ 3706239 h 6877456"/>
              <a:gd name="connsiteX69" fmla="*/ 749029 w 2791838"/>
              <a:gd name="connsiteY69" fmla="*/ 3754877 h 6877456"/>
              <a:gd name="connsiteX70" fmla="*/ 564204 w 2791838"/>
              <a:gd name="connsiteY70" fmla="*/ 3822971 h 6877456"/>
              <a:gd name="connsiteX71" fmla="*/ 544749 w 2791838"/>
              <a:gd name="connsiteY71" fmla="*/ 3910519 h 6877456"/>
              <a:gd name="connsiteX72" fmla="*/ 593387 w 2791838"/>
              <a:gd name="connsiteY72" fmla="*/ 3978613 h 6877456"/>
              <a:gd name="connsiteX73" fmla="*/ 680936 w 2791838"/>
              <a:gd name="connsiteY73" fmla="*/ 4075890 h 6877456"/>
              <a:gd name="connsiteX74" fmla="*/ 505838 w 2791838"/>
              <a:gd name="connsiteY74" fmla="*/ 4134256 h 6877456"/>
              <a:gd name="connsiteX75" fmla="*/ 428017 w 2791838"/>
              <a:gd name="connsiteY75" fmla="*/ 4163439 h 6877456"/>
              <a:gd name="connsiteX76" fmla="*/ 418289 w 2791838"/>
              <a:gd name="connsiteY76" fmla="*/ 4231532 h 6877456"/>
              <a:gd name="connsiteX77" fmla="*/ 243191 w 2791838"/>
              <a:gd name="connsiteY77" fmla="*/ 4289898 h 6877456"/>
              <a:gd name="connsiteX78" fmla="*/ 379378 w 2791838"/>
              <a:gd name="connsiteY78" fmla="*/ 4338537 h 6877456"/>
              <a:gd name="connsiteX79" fmla="*/ 194553 w 2791838"/>
              <a:gd name="connsiteY79" fmla="*/ 4416358 h 6877456"/>
              <a:gd name="connsiteX80" fmla="*/ 272374 w 2791838"/>
              <a:gd name="connsiteY80" fmla="*/ 4542817 h 6877456"/>
              <a:gd name="connsiteX81" fmla="*/ 428017 w 2791838"/>
              <a:gd name="connsiteY81" fmla="*/ 4649822 h 6877456"/>
              <a:gd name="connsiteX82" fmla="*/ 233463 w 2791838"/>
              <a:gd name="connsiteY82" fmla="*/ 4776281 h 6877456"/>
              <a:gd name="connsiteX83" fmla="*/ 233463 w 2791838"/>
              <a:gd name="connsiteY83" fmla="*/ 4873558 h 6877456"/>
              <a:gd name="connsiteX84" fmla="*/ 233463 w 2791838"/>
              <a:gd name="connsiteY84" fmla="*/ 4970834 h 6877456"/>
              <a:gd name="connsiteX85" fmla="*/ 291829 w 2791838"/>
              <a:gd name="connsiteY85" fmla="*/ 5019473 h 6877456"/>
              <a:gd name="connsiteX86" fmla="*/ 447472 w 2791838"/>
              <a:gd name="connsiteY86" fmla="*/ 5145932 h 6877456"/>
              <a:gd name="connsiteX87" fmla="*/ 447472 w 2791838"/>
              <a:gd name="connsiteY87" fmla="*/ 5145932 h 6877456"/>
              <a:gd name="connsiteX88" fmla="*/ 272374 w 2791838"/>
              <a:gd name="connsiteY88" fmla="*/ 5233481 h 6877456"/>
              <a:gd name="connsiteX89" fmla="*/ 272374 w 2791838"/>
              <a:gd name="connsiteY89" fmla="*/ 5233481 h 6877456"/>
              <a:gd name="connsiteX90" fmla="*/ 175098 w 2791838"/>
              <a:gd name="connsiteY90" fmla="*/ 5252937 h 6877456"/>
              <a:gd name="connsiteX91" fmla="*/ 369651 w 2791838"/>
              <a:gd name="connsiteY91" fmla="*/ 5437762 h 6877456"/>
              <a:gd name="connsiteX92" fmla="*/ 398834 w 2791838"/>
              <a:gd name="connsiteY92" fmla="*/ 5554494 h 6877456"/>
              <a:gd name="connsiteX93" fmla="*/ 330740 w 2791838"/>
              <a:gd name="connsiteY93" fmla="*/ 5642043 h 6877456"/>
              <a:gd name="connsiteX94" fmla="*/ 262646 w 2791838"/>
              <a:gd name="connsiteY94" fmla="*/ 5749047 h 6877456"/>
              <a:gd name="connsiteX95" fmla="*/ 272374 w 2791838"/>
              <a:gd name="connsiteY95" fmla="*/ 5846324 h 6877456"/>
              <a:gd name="connsiteX96" fmla="*/ 204281 w 2791838"/>
              <a:gd name="connsiteY96" fmla="*/ 5982511 h 6877456"/>
              <a:gd name="connsiteX97" fmla="*/ 243191 w 2791838"/>
              <a:gd name="connsiteY97" fmla="*/ 6118698 h 6877456"/>
              <a:gd name="connsiteX98" fmla="*/ 262646 w 2791838"/>
              <a:gd name="connsiteY98" fmla="*/ 6225702 h 6877456"/>
              <a:gd name="connsiteX99" fmla="*/ 165370 w 2791838"/>
              <a:gd name="connsiteY99" fmla="*/ 6352162 h 6877456"/>
              <a:gd name="connsiteX100" fmla="*/ 175098 w 2791838"/>
              <a:gd name="connsiteY100" fmla="*/ 6439711 h 6877456"/>
              <a:gd name="connsiteX101" fmla="*/ 252919 w 2791838"/>
              <a:gd name="connsiteY101" fmla="*/ 6468894 h 6877456"/>
              <a:gd name="connsiteX102" fmla="*/ 136187 w 2791838"/>
              <a:gd name="connsiteY102" fmla="*/ 6556443 h 6877456"/>
              <a:gd name="connsiteX103" fmla="*/ 194553 w 2791838"/>
              <a:gd name="connsiteY103" fmla="*/ 6721813 h 6877456"/>
              <a:gd name="connsiteX104" fmla="*/ 223736 w 2791838"/>
              <a:gd name="connsiteY104" fmla="*/ 6877456 h 6877456"/>
              <a:gd name="connsiteX105" fmla="*/ 19455 w 2791838"/>
              <a:gd name="connsiteY105" fmla="*/ 6867728 h 6877456"/>
              <a:gd name="connsiteX106" fmla="*/ 0 w 2791838"/>
              <a:gd name="connsiteY106" fmla="*/ 0 h 687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791838" h="6877456">
                <a:moveTo>
                  <a:pt x="0" y="0"/>
                </a:moveTo>
                <a:lnTo>
                  <a:pt x="749029" y="0"/>
                </a:lnTo>
                <a:lnTo>
                  <a:pt x="797668" y="77822"/>
                </a:lnTo>
                <a:lnTo>
                  <a:pt x="1410510" y="145915"/>
                </a:lnTo>
                <a:lnTo>
                  <a:pt x="1575881" y="204281"/>
                </a:lnTo>
                <a:lnTo>
                  <a:pt x="1196502" y="282102"/>
                </a:lnTo>
                <a:lnTo>
                  <a:pt x="1001949" y="291830"/>
                </a:lnTo>
                <a:lnTo>
                  <a:pt x="1225685" y="379379"/>
                </a:lnTo>
                <a:lnTo>
                  <a:pt x="1157591" y="418290"/>
                </a:lnTo>
                <a:lnTo>
                  <a:pt x="680936" y="505839"/>
                </a:lnTo>
                <a:lnTo>
                  <a:pt x="1789889" y="603115"/>
                </a:lnTo>
                <a:lnTo>
                  <a:pt x="817123" y="632298"/>
                </a:lnTo>
                <a:lnTo>
                  <a:pt x="885217" y="680937"/>
                </a:lnTo>
                <a:lnTo>
                  <a:pt x="690663" y="719847"/>
                </a:lnTo>
                <a:lnTo>
                  <a:pt x="758757" y="749030"/>
                </a:lnTo>
                <a:lnTo>
                  <a:pt x="603115" y="778213"/>
                </a:lnTo>
                <a:lnTo>
                  <a:pt x="603115" y="778213"/>
                </a:lnTo>
                <a:lnTo>
                  <a:pt x="505838" y="894945"/>
                </a:lnTo>
                <a:lnTo>
                  <a:pt x="856034" y="1040860"/>
                </a:lnTo>
                <a:lnTo>
                  <a:pt x="933855" y="1108954"/>
                </a:lnTo>
                <a:lnTo>
                  <a:pt x="1245140" y="1128409"/>
                </a:lnTo>
                <a:lnTo>
                  <a:pt x="535021" y="1167319"/>
                </a:lnTo>
                <a:lnTo>
                  <a:pt x="651753" y="1254868"/>
                </a:lnTo>
                <a:lnTo>
                  <a:pt x="593387" y="1361873"/>
                </a:lnTo>
                <a:lnTo>
                  <a:pt x="525293" y="1439694"/>
                </a:lnTo>
                <a:lnTo>
                  <a:pt x="651753" y="1488332"/>
                </a:lnTo>
                <a:lnTo>
                  <a:pt x="680936" y="1527243"/>
                </a:lnTo>
                <a:lnTo>
                  <a:pt x="622570" y="1595337"/>
                </a:lnTo>
                <a:lnTo>
                  <a:pt x="671208" y="1653702"/>
                </a:lnTo>
                <a:lnTo>
                  <a:pt x="583659" y="1750979"/>
                </a:lnTo>
                <a:lnTo>
                  <a:pt x="573932" y="1770434"/>
                </a:lnTo>
                <a:lnTo>
                  <a:pt x="739302" y="1828800"/>
                </a:lnTo>
                <a:lnTo>
                  <a:pt x="690663" y="1867711"/>
                </a:lnTo>
                <a:lnTo>
                  <a:pt x="661481" y="1926077"/>
                </a:lnTo>
                <a:lnTo>
                  <a:pt x="632298" y="1984443"/>
                </a:lnTo>
                <a:lnTo>
                  <a:pt x="496110" y="2023354"/>
                </a:lnTo>
                <a:lnTo>
                  <a:pt x="428017" y="2052537"/>
                </a:lnTo>
                <a:lnTo>
                  <a:pt x="622570" y="2178996"/>
                </a:lnTo>
                <a:lnTo>
                  <a:pt x="525293" y="2208179"/>
                </a:lnTo>
                <a:lnTo>
                  <a:pt x="457200" y="2315183"/>
                </a:lnTo>
                <a:lnTo>
                  <a:pt x="622570" y="2363822"/>
                </a:lnTo>
                <a:lnTo>
                  <a:pt x="603115" y="2431915"/>
                </a:lnTo>
                <a:lnTo>
                  <a:pt x="496110" y="2519464"/>
                </a:lnTo>
                <a:lnTo>
                  <a:pt x="428017" y="2558375"/>
                </a:lnTo>
                <a:lnTo>
                  <a:pt x="447472" y="2626468"/>
                </a:lnTo>
                <a:lnTo>
                  <a:pt x="398834" y="2714017"/>
                </a:lnTo>
                <a:lnTo>
                  <a:pt x="408561" y="2791839"/>
                </a:lnTo>
                <a:lnTo>
                  <a:pt x="311285" y="2821022"/>
                </a:lnTo>
                <a:lnTo>
                  <a:pt x="311285" y="2821022"/>
                </a:lnTo>
                <a:lnTo>
                  <a:pt x="428017" y="2898843"/>
                </a:lnTo>
                <a:lnTo>
                  <a:pt x="739302" y="2879388"/>
                </a:lnTo>
                <a:lnTo>
                  <a:pt x="904672" y="2889115"/>
                </a:lnTo>
                <a:lnTo>
                  <a:pt x="680936" y="2937754"/>
                </a:lnTo>
                <a:lnTo>
                  <a:pt x="885217" y="2966937"/>
                </a:lnTo>
                <a:lnTo>
                  <a:pt x="1857983" y="2986392"/>
                </a:lnTo>
                <a:lnTo>
                  <a:pt x="1546698" y="3025302"/>
                </a:lnTo>
                <a:lnTo>
                  <a:pt x="1682885" y="3073941"/>
                </a:lnTo>
                <a:lnTo>
                  <a:pt x="1575881" y="3142034"/>
                </a:lnTo>
                <a:lnTo>
                  <a:pt x="1459149" y="3239311"/>
                </a:lnTo>
                <a:lnTo>
                  <a:pt x="1546698" y="3278222"/>
                </a:lnTo>
                <a:lnTo>
                  <a:pt x="1468876" y="3356043"/>
                </a:lnTo>
                <a:lnTo>
                  <a:pt x="1371600" y="3424137"/>
                </a:lnTo>
                <a:lnTo>
                  <a:pt x="1235412" y="3463047"/>
                </a:lnTo>
                <a:lnTo>
                  <a:pt x="1429966" y="3521413"/>
                </a:lnTo>
                <a:lnTo>
                  <a:pt x="2393004" y="3531141"/>
                </a:lnTo>
                <a:lnTo>
                  <a:pt x="2791838" y="3589507"/>
                </a:lnTo>
                <a:lnTo>
                  <a:pt x="2276272" y="3599234"/>
                </a:lnTo>
                <a:lnTo>
                  <a:pt x="1245140" y="3677056"/>
                </a:lnTo>
                <a:lnTo>
                  <a:pt x="1011676" y="3706239"/>
                </a:lnTo>
                <a:lnTo>
                  <a:pt x="749029" y="3754877"/>
                </a:lnTo>
                <a:lnTo>
                  <a:pt x="564204" y="3822971"/>
                </a:lnTo>
                <a:lnTo>
                  <a:pt x="544749" y="3910519"/>
                </a:lnTo>
                <a:lnTo>
                  <a:pt x="593387" y="3978613"/>
                </a:lnTo>
                <a:lnTo>
                  <a:pt x="680936" y="4075890"/>
                </a:lnTo>
                <a:lnTo>
                  <a:pt x="505838" y="4134256"/>
                </a:lnTo>
                <a:lnTo>
                  <a:pt x="428017" y="4163439"/>
                </a:lnTo>
                <a:lnTo>
                  <a:pt x="418289" y="4231532"/>
                </a:lnTo>
                <a:lnTo>
                  <a:pt x="243191" y="4289898"/>
                </a:lnTo>
                <a:lnTo>
                  <a:pt x="379378" y="4338537"/>
                </a:lnTo>
                <a:lnTo>
                  <a:pt x="194553" y="4416358"/>
                </a:lnTo>
                <a:lnTo>
                  <a:pt x="272374" y="4542817"/>
                </a:lnTo>
                <a:lnTo>
                  <a:pt x="428017" y="4649822"/>
                </a:lnTo>
                <a:lnTo>
                  <a:pt x="233463" y="4776281"/>
                </a:lnTo>
                <a:lnTo>
                  <a:pt x="233463" y="4873558"/>
                </a:lnTo>
                <a:lnTo>
                  <a:pt x="233463" y="4970834"/>
                </a:lnTo>
                <a:lnTo>
                  <a:pt x="291829" y="5019473"/>
                </a:lnTo>
                <a:lnTo>
                  <a:pt x="447472" y="5145932"/>
                </a:lnTo>
                <a:lnTo>
                  <a:pt x="447472" y="5145932"/>
                </a:lnTo>
                <a:lnTo>
                  <a:pt x="272374" y="5233481"/>
                </a:lnTo>
                <a:lnTo>
                  <a:pt x="272374" y="5233481"/>
                </a:lnTo>
                <a:lnTo>
                  <a:pt x="175098" y="5252937"/>
                </a:lnTo>
                <a:lnTo>
                  <a:pt x="369651" y="5437762"/>
                </a:lnTo>
                <a:lnTo>
                  <a:pt x="398834" y="5554494"/>
                </a:lnTo>
                <a:lnTo>
                  <a:pt x="330740" y="5642043"/>
                </a:lnTo>
                <a:lnTo>
                  <a:pt x="262646" y="5749047"/>
                </a:lnTo>
                <a:lnTo>
                  <a:pt x="272374" y="5846324"/>
                </a:lnTo>
                <a:lnTo>
                  <a:pt x="204281" y="5982511"/>
                </a:lnTo>
                <a:lnTo>
                  <a:pt x="243191" y="6118698"/>
                </a:lnTo>
                <a:lnTo>
                  <a:pt x="262646" y="6225702"/>
                </a:lnTo>
                <a:lnTo>
                  <a:pt x="165370" y="6352162"/>
                </a:lnTo>
                <a:lnTo>
                  <a:pt x="175098" y="6439711"/>
                </a:lnTo>
                <a:lnTo>
                  <a:pt x="252919" y="6468894"/>
                </a:lnTo>
                <a:lnTo>
                  <a:pt x="136187" y="6556443"/>
                </a:lnTo>
                <a:lnTo>
                  <a:pt x="194553" y="6721813"/>
                </a:lnTo>
                <a:lnTo>
                  <a:pt x="223736" y="6877456"/>
                </a:lnTo>
                <a:lnTo>
                  <a:pt x="19455" y="6867728"/>
                </a:lnTo>
                <a:lnTo>
                  <a:pt x="0" y="0"/>
                </a:lnTo>
                <a:close/>
              </a:path>
            </a:pathLst>
          </a:custGeom>
          <a:solidFill>
            <a:schemeClr val="bg2">
              <a:alpha val="60000"/>
            </a:schemeClr>
          </a:solidFill>
          <a:ln w="285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p:cNvGrpSpPr/>
          <p:nvPr/>
        </p:nvGrpSpPr>
        <p:grpSpPr>
          <a:xfrm>
            <a:off x="5071265" y="-1"/>
            <a:ext cx="59711" cy="6858001"/>
            <a:chOff x="5071265" y="-1"/>
            <a:chExt cx="59711" cy="6858001"/>
          </a:xfrm>
          <a:effectLst>
            <a:outerShdw blurRad="50800" dist="38100" dir="8100000" algn="tr" rotWithShape="0">
              <a:prstClr val="black">
                <a:alpha val="40000"/>
              </a:prstClr>
            </a:outerShdw>
          </a:effectLst>
        </p:grpSpPr>
        <p:cxnSp>
          <p:nvCxnSpPr>
            <p:cNvPr id="33" name="Straight Connector 32"/>
            <p:cNvCxnSpPr/>
            <p:nvPr/>
          </p:nvCxnSpPr>
          <p:spPr>
            <a:xfrm>
              <a:off x="5130976" y="-1"/>
              <a:ext cx="0" cy="118872"/>
            </a:xfrm>
            <a:prstGeom prst="line">
              <a:avLst/>
            </a:prstGeom>
            <a:ln w="28575">
              <a:solidFill>
                <a:srgbClr val="6600F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071265" y="118871"/>
              <a:ext cx="8012" cy="6739129"/>
            </a:xfrm>
            <a:prstGeom prst="line">
              <a:avLst/>
            </a:prstGeom>
            <a:ln w="28575">
              <a:solidFill>
                <a:srgbClr val="6600F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071265" y="118871"/>
              <a:ext cx="59711" cy="0"/>
            </a:xfrm>
            <a:prstGeom prst="line">
              <a:avLst/>
            </a:prstGeom>
            <a:ln w="28575">
              <a:solidFill>
                <a:srgbClr val="6600FF"/>
              </a:solidFill>
            </a:ln>
          </p:spPr>
          <p:style>
            <a:lnRef idx="1">
              <a:schemeClr val="accent1"/>
            </a:lnRef>
            <a:fillRef idx="0">
              <a:schemeClr val="accent1"/>
            </a:fillRef>
            <a:effectRef idx="0">
              <a:schemeClr val="accent1"/>
            </a:effectRef>
            <a:fontRef idx="minor">
              <a:schemeClr val="tx1"/>
            </a:fontRef>
          </p:style>
        </p:cxnSp>
      </p:grpSp>
      <p:sp>
        <p:nvSpPr>
          <p:cNvPr id="4" name="Freeform 3"/>
          <p:cNvSpPr/>
          <p:nvPr/>
        </p:nvSpPr>
        <p:spPr>
          <a:xfrm>
            <a:off x="1282148" y="1182757"/>
            <a:ext cx="1461052" cy="4283765"/>
          </a:xfrm>
          <a:custGeom>
            <a:avLst/>
            <a:gdLst>
              <a:gd name="connsiteX0" fmla="*/ 1461052 w 1461052"/>
              <a:gd name="connsiteY0" fmla="*/ 4283765 h 4283765"/>
              <a:gd name="connsiteX1" fmla="*/ 1431235 w 1461052"/>
              <a:gd name="connsiteY1" fmla="*/ 0 h 4283765"/>
              <a:gd name="connsiteX2" fmla="*/ 1401417 w 1461052"/>
              <a:gd name="connsiteY2" fmla="*/ 9939 h 4283765"/>
              <a:gd name="connsiteX3" fmla="*/ 1401417 w 1461052"/>
              <a:gd name="connsiteY3" fmla="*/ 39756 h 4283765"/>
              <a:gd name="connsiteX4" fmla="*/ 1371600 w 1461052"/>
              <a:gd name="connsiteY4" fmla="*/ 79513 h 4283765"/>
              <a:gd name="connsiteX5" fmla="*/ 1411356 w 1461052"/>
              <a:gd name="connsiteY5" fmla="*/ 119269 h 4283765"/>
              <a:gd name="connsiteX6" fmla="*/ 1311965 w 1461052"/>
              <a:gd name="connsiteY6" fmla="*/ 159026 h 4283765"/>
              <a:gd name="connsiteX7" fmla="*/ 1341782 w 1461052"/>
              <a:gd name="connsiteY7" fmla="*/ 208721 h 4283765"/>
              <a:gd name="connsiteX8" fmla="*/ 1272209 w 1461052"/>
              <a:gd name="connsiteY8" fmla="*/ 248478 h 4283765"/>
              <a:gd name="connsiteX9" fmla="*/ 1331843 w 1461052"/>
              <a:gd name="connsiteY9" fmla="*/ 288234 h 4283765"/>
              <a:gd name="connsiteX10" fmla="*/ 1192695 w 1461052"/>
              <a:gd name="connsiteY10" fmla="*/ 347869 h 4283765"/>
              <a:gd name="connsiteX11" fmla="*/ 1302026 w 1461052"/>
              <a:gd name="connsiteY11" fmla="*/ 387626 h 4283765"/>
              <a:gd name="connsiteX12" fmla="*/ 1222513 w 1461052"/>
              <a:gd name="connsiteY12" fmla="*/ 417443 h 4283765"/>
              <a:gd name="connsiteX13" fmla="*/ 1222513 w 1461052"/>
              <a:gd name="connsiteY13" fmla="*/ 447260 h 4283765"/>
              <a:gd name="connsiteX14" fmla="*/ 924339 w 1461052"/>
              <a:gd name="connsiteY14" fmla="*/ 467139 h 4283765"/>
              <a:gd name="connsiteX15" fmla="*/ 1083365 w 1461052"/>
              <a:gd name="connsiteY15" fmla="*/ 526773 h 4283765"/>
              <a:gd name="connsiteX16" fmla="*/ 904461 w 1461052"/>
              <a:gd name="connsiteY16" fmla="*/ 536713 h 4283765"/>
              <a:gd name="connsiteX17" fmla="*/ 1113182 w 1461052"/>
              <a:gd name="connsiteY17" fmla="*/ 596347 h 4283765"/>
              <a:gd name="connsiteX18" fmla="*/ 467139 w 1461052"/>
              <a:gd name="connsiteY18" fmla="*/ 626165 h 4283765"/>
              <a:gd name="connsiteX19" fmla="*/ 357809 w 1461052"/>
              <a:gd name="connsiteY19" fmla="*/ 655982 h 4283765"/>
              <a:gd name="connsiteX20" fmla="*/ 447261 w 1461052"/>
              <a:gd name="connsiteY20" fmla="*/ 695739 h 4283765"/>
              <a:gd name="connsiteX21" fmla="*/ 506895 w 1461052"/>
              <a:gd name="connsiteY21" fmla="*/ 705678 h 4283765"/>
              <a:gd name="connsiteX22" fmla="*/ 516835 w 1461052"/>
              <a:gd name="connsiteY22" fmla="*/ 755373 h 4283765"/>
              <a:gd name="connsiteX23" fmla="*/ 1103243 w 1461052"/>
              <a:gd name="connsiteY23" fmla="*/ 805069 h 4283765"/>
              <a:gd name="connsiteX24" fmla="*/ 884582 w 1461052"/>
              <a:gd name="connsiteY24" fmla="*/ 834886 h 4283765"/>
              <a:gd name="connsiteX25" fmla="*/ 1162878 w 1461052"/>
              <a:gd name="connsiteY25" fmla="*/ 854765 h 4283765"/>
              <a:gd name="connsiteX26" fmla="*/ 487017 w 1461052"/>
              <a:gd name="connsiteY26" fmla="*/ 894521 h 4283765"/>
              <a:gd name="connsiteX27" fmla="*/ 655982 w 1461052"/>
              <a:gd name="connsiteY27" fmla="*/ 934278 h 4283765"/>
              <a:gd name="connsiteX28" fmla="*/ 377687 w 1461052"/>
              <a:gd name="connsiteY28" fmla="*/ 974034 h 4283765"/>
              <a:gd name="connsiteX29" fmla="*/ 964095 w 1461052"/>
              <a:gd name="connsiteY29" fmla="*/ 1033669 h 4283765"/>
              <a:gd name="connsiteX30" fmla="*/ 646043 w 1461052"/>
              <a:gd name="connsiteY30" fmla="*/ 1043608 h 4283765"/>
              <a:gd name="connsiteX31" fmla="*/ 1023730 w 1461052"/>
              <a:gd name="connsiteY31" fmla="*/ 1103243 h 4283765"/>
              <a:gd name="connsiteX32" fmla="*/ 864704 w 1461052"/>
              <a:gd name="connsiteY32" fmla="*/ 1113182 h 4283765"/>
              <a:gd name="connsiteX33" fmla="*/ 815009 w 1461052"/>
              <a:gd name="connsiteY33" fmla="*/ 1143000 h 4283765"/>
              <a:gd name="connsiteX34" fmla="*/ 347869 w 1461052"/>
              <a:gd name="connsiteY34" fmla="*/ 1192695 h 4283765"/>
              <a:gd name="connsiteX35" fmla="*/ 288235 w 1461052"/>
              <a:gd name="connsiteY35" fmla="*/ 1232452 h 4283765"/>
              <a:gd name="connsiteX36" fmla="*/ 536713 w 1461052"/>
              <a:gd name="connsiteY36" fmla="*/ 1292086 h 4283765"/>
              <a:gd name="connsiteX37" fmla="*/ 1043609 w 1461052"/>
              <a:gd name="connsiteY37" fmla="*/ 1341782 h 4283765"/>
              <a:gd name="connsiteX38" fmla="*/ 824948 w 1461052"/>
              <a:gd name="connsiteY38" fmla="*/ 1371600 h 4283765"/>
              <a:gd name="connsiteX39" fmla="*/ 1053548 w 1461052"/>
              <a:gd name="connsiteY39" fmla="*/ 1401417 h 4283765"/>
              <a:gd name="connsiteX40" fmla="*/ 785191 w 1461052"/>
              <a:gd name="connsiteY40" fmla="*/ 1431234 h 4283765"/>
              <a:gd name="connsiteX41" fmla="*/ 496956 w 1461052"/>
              <a:gd name="connsiteY41" fmla="*/ 1431234 h 4283765"/>
              <a:gd name="connsiteX42" fmla="*/ 974035 w 1461052"/>
              <a:gd name="connsiteY42" fmla="*/ 1480930 h 4283765"/>
              <a:gd name="connsiteX43" fmla="*/ 974035 w 1461052"/>
              <a:gd name="connsiteY43" fmla="*/ 1540565 h 4283765"/>
              <a:gd name="connsiteX44" fmla="*/ 725556 w 1461052"/>
              <a:gd name="connsiteY44" fmla="*/ 1560443 h 4283765"/>
              <a:gd name="connsiteX45" fmla="*/ 1043609 w 1461052"/>
              <a:gd name="connsiteY45" fmla="*/ 1630017 h 4283765"/>
              <a:gd name="connsiteX46" fmla="*/ 874643 w 1461052"/>
              <a:gd name="connsiteY46" fmla="*/ 1659834 h 4283765"/>
              <a:gd name="connsiteX47" fmla="*/ 715617 w 1461052"/>
              <a:gd name="connsiteY47" fmla="*/ 1689652 h 4283765"/>
              <a:gd name="connsiteX48" fmla="*/ 149087 w 1461052"/>
              <a:gd name="connsiteY48" fmla="*/ 1719469 h 4283765"/>
              <a:gd name="connsiteX49" fmla="*/ 198782 w 1461052"/>
              <a:gd name="connsiteY49" fmla="*/ 1749286 h 4283765"/>
              <a:gd name="connsiteX50" fmla="*/ 69574 w 1461052"/>
              <a:gd name="connsiteY50" fmla="*/ 1798982 h 4283765"/>
              <a:gd name="connsiteX51" fmla="*/ 49695 w 1461052"/>
              <a:gd name="connsiteY51" fmla="*/ 1828800 h 4283765"/>
              <a:gd name="connsiteX52" fmla="*/ 69574 w 1461052"/>
              <a:gd name="connsiteY52" fmla="*/ 1848678 h 4283765"/>
              <a:gd name="connsiteX53" fmla="*/ 9939 w 1461052"/>
              <a:gd name="connsiteY53" fmla="*/ 1908313 h 4283765"/>
              <a:gd name="connsiteX54" fmla="*/ 49695 w 1461052"/>
              <a:gd name="connsiteY54" fmla="*/ 1987826 h 4283765"/>
              <a:gd name="connsiteX55" fmla="*/ 59635 w 1461052"/>
              <a:gd name="connsiteY55" fmla="*/ 2027582 h 4283765"/>
              <a:gd name="connsiteX56" fmla="*/ 59635 w 1461052"/>
              <a:gd name="connsiteY56" fmla="*/ 2027582 h 4283765"/>
              <a:gd name="connsiteX57" fmla="*/ 19878 w 1461052"/>
              <a:gd name="connsiteY57" fmla="*/ 2077278 h 4283765"/>
              <a:gd name="connsiteX58" fmla="*/ 49695 w 1461052"/>
              <a:gd name="connsiteY58" fmla="*/ 2126973 h 4283765"/>
              <a:gd name="connsiteX59" fmla="*/ 19878 w 1461052"/>
              <a:gd name="connsiteY59" fmla="*/ 2216426 h 4283765"/>
              <a:gd name="connsiteX60" fmla="*/ 39756 w 1461052"/>
              <a:gd name="connsiteY60" fmla="*/ 2266121 h 4283765"/>
              <a:gd name="connsiteX61" fmla="*/ 39756 w 1461052"/>
              <a:gd name="connsiteY61" fmla="*/ 2325756 h 4283765"/>
              <a:gd name="connsiteX62" fmla="*/ 79513 w 1461052"/>
              <a:gd name="connsiteY62" fmla="*/ 2415208 h 4283765"/>
              <a:gd name="connsiteX63" fmla="*/ 19878 w 1461052"/>
              <a:gd name="connsiteY63" fmla="*/ 2514600 h 4283765"/>
              <a:gd name="connsiteX64" fmla="*/ 79513 w 1461052"/>
              <a:gd name="connsiteY64" fmla="*/ 2574234 h 4283765"/>
              <a:gd name="connsiteX65" fmla="*/ 39756 w 1461052"/>
              <a:gd name="connsiteY65" fmla="*/ 2653747 h 4283765"/>
              <a:gd name="connsiteX66" fmla="*/ 19878 w 1461052"/>
              <a:gd name="connsiteY66" fmla="*/ 2713382 h 4283765"/>
              <a:gd name="connsiteX67" fmla="*/ 19878 w 1461052"/>
              <a:gd name="connsiteY67" fmla="*/ 2713382 h 4283765"/>
              <a:gd name="connsiteX68" fmla="*/ 0 w 1461052"/>
              <a:gd name="connsiteY68" fmla="*/ 2862469 h 4283765"/>
              <a:gd name="connsiteX69" fmla="*/ 49695 w 1461052"/>
              <a:gd name="connsiteY69" fmla="*/ 2961860 h 4283765"/>
              <a:gd name="connsiteX70" fmla="*/ 79513 w 1461052"/>
              <a:gd name="connsiteY70" fmla="*/ 3021495 h 4283765"/>
              <a:gd name="connsiteX71" fmla="*/ 168965 w 1461052"/>
              <a:gd name="connsiteY71" fmla="*/ 3150704 h 4283765"/>
              <a:gd name="connsiteX72" fmla="*/ 755374 w 1461052"/>
              <a:gd name="connsiteY72" fmla="*/ 3160643 h 4283765"/>
              <a:gd name="connsiteX73" fmla="*/ 974035 w 1461052"/>
              <a:gd name="connsiteY73" fmla="*/ 3210339 h 4283765"/>
              <a:gd name="connsiteX74" fmla="*/ 178904 w 1461052"/>
              <a:gd name="connsiteY74" fmla="*/ 3250095 h 4283765"/>
              <a:gd name="connsiteX75" fmla="*/ 89452 w 1461052"/>
              <a:gd name="connsiteY75" fmla="*/ 3289852 h 4283765"/>
              <a:gd name="connsiteX76" fmla="*/ 49695 w 1461052"/>
              <a:gd name="connsiteY76" fmla="*/ 3309730 h 4283765"/>
              <a:gd name="connsiteX77" fmla="*/ 79513 w 1461052"/>
              <a:gd name="connsiteY77" fmla="*/ 3359426 h 4283765"/>
              <a:gd name="connsiteX78" fmla="*/ 49695 w 1461052"/>
              <a:gd name="connsiteY78" fmla="*/ 3458817 h 4283765"/>
              <a:gd name="connsiteX79" fmla="*/ 168965 w 1461052"/>
              <a:gd name="connsiteY79" fmla="*/ 3518452 h 4283765"/>
              <a:gd name="connsiteX80" fmla="*/ 367748 w 1461052"/>
              <a:gd name="connsiteY80" fmla="*/ 3548269 h 4283765"/>
              <a:gd name="connsiteX81" fmla="*/ 109330 w 1461052"/>
              <a:gd name="connsiteY81" fmla="*/ 3568147 h 4283765"/>
              <a:gd name="connsiteX82" fmla="*/ 99391 w 1461052"/>
              <a:gd name="connsiteY82" fmla="*/ 3607904 h 4283765"/>
              <a:gd name="connsiteX83" fmla="*/ 248478 w 1461052"/>
              <a:gd name="connsiteY83" fmla="*/ 3647660 h 4283765"/>
              <a:gd name="connsiteX84" fmla="*/ 119269 w 1461052"/>
              <a:gd name="connsiteY84" fmla="*/ 3687417 h 4283765"/>
              <a:gd name="connsiteX85" fmla="*/ 218661 w 1461052"/>
              <a:gd name="connsiteY85" fmla="*/ 3737113 h 4283765"/>
              <a:gd name="connsiteX86" fmla="*/ 109330 w 1461052"/>
              <a:gd name="connsiteY86" fmla="*/ 3756991 h 4283765"/>
              <a:gd name="connsiteX87" fmla="*/ 308113 w 1461052"/>
              <a:gd name="connsiteY87" fmla="*/ 3816626 h 4283765"/>
              <a:gd name="connsiteX88" fmla="*/ 258417 w 1461052"/>
              <a:gd name="connsiteY88" fmla="*/ 3836504 h 4283765"/>
              <a:gd name="connsiteX89" fmla="*/ 278295 w 1461052"/>
              <a:gd name="connsiteY89" fmla="*/ 3925956 h 4283765"/>
              <a:gd name="connsiteX90" fmla="*/ 377687 w 1461052"/>
              <a:gd name="connsiteY90" fmla="*/ 3955773 h 4283765"/>
              <a:gd name="connsiteX91" fmla="*/ 288235 w 1461052"/>
              <a:gd name="connsiteY91" fmla="*/ 3985591 h 4283765"/>
              <a:gd name="connsiteX92" fmla="*/ 646043 w 1461052"/>
              <a:gd name="connsiteY92" fmla="*/ 4055165 h 4283765"/>
              <a:gd name="connsiteX93" fmla="*/ 487017 w 1461052"/>
              <a:gd name="connsiteY93" fmla="*/ 4075043 h 4283765"/>
              <a:gd name="connsiteX94" fmla="*/ 526774 w 1461052"/>
              <a:gd name="connsiteY94" fmla="*/ 4104860 h 4283765"/>
              <a:gd name="connsiteX95" fmla="*/ 457200 w 1461052"/>
              <a:gd name="connsiteY95" fmla="*/ 4154556 h 4283765"/>
              <a:gd name="connsiteX96" fmla="*/ 1172817 w 1461052"/>
              <a:gd name="connsiteY96" fmla="*/ 4273826 h 4283765"/>
              <a:gd name="connsiteX97" fmla="*/ 1341782 w 1461052"/>
              <a:gd name="connsiteY97" fmla="*/ 4263886 h 4283765"/>
              <a:gd name="connsiteX98" fmla="*/ 1461052 w 1461052"/>
              <a:gd name="connsiteY98" fmla="*/ 4283765 h 428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61052" h="4283765">
                <a:moveTo>
                  <a:pt x="1461052" y="4283765"/>
                </a:moveTo>
                <a:lnTo>
                  <a:pt x="1431235" y="0"/>
                </a:lnTo>
                <a:lnTo>
                  <a:pt x="1401417" y="9939"/>
                </a:lnTo>
                <a:lnTo>
                  <a:pt x="1401417" y="39756"/>
                </a:lnTo>
                <a:lnTo>
                  <a:pt x="1371600" y="79513"/>
                </a:lnTo>
                <a:lnTo>
                  <a:pt x="1411356" y="119269"/>
                </a:lnTo>
                <a:lnTo>
                  <a:pt x="1311965" y="159026"/>
                </a:lnTo>
                <a:lnTo>
                  <a:pt x="1341782" y="208721"/>
                </a:lnTo>
                <a:lnTo>
                  <a:pt x="1272209" y="248478"/>
                </a:lnTo>
                <a:lnTo>
                  <a:pt x="1331843" y="288234"/>
                </a:lnTo>
                <a:lnTo>
                  <a:pt x="1192695" y="347869"/>
                </a:lnTo>
                <a:lnTo>
                  <a:pt x="1302026" y="387626"/>
                </a:lnTo>
                <a:lnTo>
                  <a:pt x="1222513" y="417443"/>
                </a:lnTo>
                <a:lnTo>
                  <a:pt x="1222513" y="447260"/>
                </a:lnTo>
                <a:lnTo>
                  <a:pt x="924339" y="467139"/>
                </a:lnTo>
                <a:lnTo>
                  <a:pt x="1083365" y="526773"/>
                </a:lnTo>
                <a:lnTo>
                  <a:pt x="904461" y="536713"/>
                </a:lnTo>
                <a:lnTo>
                  <a:pt x="1113182" y="596347"/>
                </a:lnTo>
                <a:lnTo>
                  <a:pt x="467139" y="626165"/>
                </a:lnTo>
                <a:lnTo>
                  <a:pt x="357809" y="655982"/>
                </a:lnTo>
                <a:lnTo>
                  <a:pt x="447261" y="695739"/>
                </a:lnTo>
                <a:lnTo>
                  <a:pt x="506895" y="705678"/>
                </a:lnTo>
                <a:lnTo>
                  <a:pt x="516835" y="755373"/>
                </a:lnTo>
                <a:lnTo>
                  <a:pt x="1103243" y="805069"/>
                </a:lnTo>
                <a:lnTo>
                  <a:pt x="884582" y="834886"/>
                </a:lnTo>
                <a:lnTo>
                  <a:pt x="1162878" y="854765"/>
                </a:lnTo>
                <a:lnTo>
                  <a:pt x="487017" y="894521"/>
                </a:lnTo>
                <a:lnTo>
                  <a:pt x="655982" y="934278"/>
                </a:lnTo>
                <a:lnTo>
                  <a:pt x="377687" y="974034"/>
                </a:lnTo>
                <a:lnTo>
                  <a:pt x="964095" y="1033669"/>
                </a:lnTo>
                <a:lnTo>
                  <a:pt x="646043" y="1043608"/>
                </a:lnTo>
                <a:lnTo>
                  <a:pt x="1023730" y="1103243"/>
                </a:lnTo>
                <a:lnTo>
                  <a:pt x="864704" y="1113182"/>
                </a:lnTo>
                <a:lnTo>
                  <a:pt x="815009" y="1143000"/>
                </a:lnTo>
                <a:lnTo>
                  <a:pt x="347869" y="1192695"/>
                </a:lnTo>
                <a:lnTo>
                  <a:pt x="288235" y="1232452"/>
                </a:lnTo>
                <a:lnTo>
                  <a:pt x="536713" y="1292086"/>
                </a:lnTo>
                <a:lnTo>
                  <a:pt x="1043609" y="1341782"/>
                </a:lnTo>
                <a:lnTo>
                  <a:pt x="824948" y="1371600"/>
                </a:lnTo>
                <a:lnTo>
                  <a:pt x="1053548" y="1401417"/>
                </a:lnTo>
                <a:lnTo>
                  <a:pt x="785191" y="1431234"/>
                </a:lnTo>
                <a:lnTo>
                  <a:pt x="496956" y="1431234"/>
                </a:lnTo>
                <a:lnTo>
                  <a:pt x="974035" y="1480930"/>
                </a:lnTo>
                <a:lnTo>
                  <a:pt x="974035" y="1540565"/>
                </a:lnTo>
                <a:lnTo>
                  <a:pt x="725556" y="1560443"/>
                </a:lnTo>
                <a:lnTo>
                  <a:pt x="1043609" y="1630017"/>
                </a:lnTo>
                <a:lnTo>
                  <a:pt x="874643" y="1659834"/>
                </a:lnTo>
                <a:lnTo>
                  <a:pt x="715617" y="1689652"/>
                </a:lnTo>
                <a:lnTo>
                  <a:pt x="149087" y="1719469"/>
                </a:lnTo>
                <a:lnTo>
                  <a:pt x="198782" y="1749286"/>
                </a:lnTo>
                <a:lnTo>
                  <a:pt x="69574" y="1798982"/>
                </a:lnTo>
                <a:lnTo>
                  <a:pt x="49695" y="1828800"/>
                </a:lnTo>
                <a:lnTo>
                  <a:pt x="69574" y="1848678"/>
                </a:lnTo>
                <a:lnTo>
                  <a:pt x="9939" y="1908313"/>
                </a:lnTo>
                <a:lnTo>
                  <a:pt x="49695" y="1987826"/>
                </a:lnTo>
                <a:lnTo>
                  <a:pt x="59635" y="2027582"/>
                </a:lnTo>
                <a:lnTo>
                  <a:pt x="59635" y="2027582"/>
                </a:lnTo>
                <a:lnTo>
                  <a:pt x="19878" y="2077278"/>
                </a:lnTo>
                <a:lnTo>
                  <a:pt x="49695" y="2126973"/>
                </a:lnTo>
                <a:lnTo>
                  <a:pt x="19878" y="2216426"/>
                </a:lnTo>
                <a:lnTo>
                  <a:pt x="39756" y="2266121"/>
                </a:lnTo>
                <a:lnTo>
                  <a:pt x="39756" y="2325756"/>
                </a:lnTo>
                <a:lnTo>
                  <a:pt x="79513" y="2415208"/>
                </a:lnTo>
                <a:lnTo>
                  <a:pt x="19878" y="2514600"/>
                </a:lnTo>
                <a:lnTo>
                  <a:pt x="79513" y="2574234"/>
                </a:lnTo>
                <a:lnTo>
                  <a:pt x="39756" y="2653747"/>
                </a:lnTo>
                <a:lnTo>
                  <a:pt x="19878" y="2713382"/>
                </a:lnTo>
                <a:lnTo>
                  <a:pt x="19878" y="2713382"/>
                </a:lnTo>
                <a:lnTo>
                  <a:pt x="0" y="2862469"/>
                </a:lnTo>
                <a:lnTo>
                  <a:pt x="49695" y="2961860"/>
                </a:lnTo>
                <a:lnTo>
                  <a:pt x="79513" y="3021495"/>
                </a:lnTo>
                <a:lnTo>
                  <a:pt x="168965" y="3150704"/>
                </a:lnTo>
                <a:lnTo>
                  <a:pt x="755374" y="3160643"/>
                </a:lnTo>
                <a:lnTo>
                  <a:pt x="974035" y="3210339"/>
                </a:lnTo>
                <a:lnTo>
                  <a:pt x="178904" y="3250095"/>
                </a:lnTo>
                <a:lnTo>
                  <a:pt x="89452" y="3289852"/>
                </a:lnTo>
                <a:lnTo>
                  <a:pt x="49695" y="3309730"/>
                </a:lnTo>
                <a:lnTo>
                  <a:pt x="79513" y="3359426"/>
                </a:lnTo>
                <a:lnTo>
                  <a:pt x="49695" y="3458817"/>
                </a:lnTo>
                <a:lnTo>
                  <a:pt x="168965" y="3518452"/>
                </a:lnTo>
                <a:lnTo>
                  <a:pt x="367748" y="3548269"/>
                </a:lnTo>
                <a:lnTo>
                  <a:pt x="109330" y="3568147"/>
                </a:lnTo>
                <a:lnTo>
                  <a:pt x="99391" y="3607904"/>
                </a:lnTo>
                <a:lnTo>
                  <a:pt x="248478" y="3647660"/>
                </a:lnTo>
                <a:lnTo>
                  <a:pt x="119269" y="3687417"/>
                </a:lnTo>
                <a:lnTo>
                  <a:pt x="218661" y="3737113"/>
                </a:lnTo>
                <a:lnTo>
                  <a:pt x="109330" y="3756991"/>
                </a:lnTo>
                <a:lnTo>
                  <a:pt x="308113" y="3816626"/>
                </a:lnTo>
                <a:lnTo>
                  <a:pt x="258417" y="3836504"/>
                </a:lnTo>
                <a:lnTo>
                  <a:pt x="278295" y="3925956"/>
                </a:lnTo>
                <a:lnTo>
                  <a:pt x="377687" y="3955773"/>
                </a:lnTo>
                <a:lnTo>
                  <a:pt x="288235" y="3985591"/>
                </a:lnTo>
                <a:lnTo>
                  <a:pt x="646043" y="4055165"/>
                </a:lnTo>
                <a:lnTo>
                  <a:pt x="487017" y="4075043"/>
                </a:lnTo>
                <a:lnTo>
                  <a:pt x="526774" y="4104860"/>
                </a:lnTo>
                <a:lnTo>
                  <a:pt x="457200" y="4154556"/>
                </a:lnTo>
                <a:lnTo>
                  <a:pt x="1172817" y="4273826"/>
                </a:lnTo>
                <a:lnTo>
                  <a:pt x="1341782" y="4263886"/>
                </a:lnTo>
                <a:lnTo>
                  <a:pt x="1461052" y="4283765"/>
                </a:lnTo>
                <a:close/>
              </a:path>
            </a:pathLst>
          </a:custGeom>
          <a:solidFill>
            <a:srgbClr val="996600">
              <a:alpha val="60000"/>
            </a:srgbClr>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539475" y="4158695"/>
            <a:ext cx="483029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39475" y="5426060"/>
            <a:ext cx="483029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52964" y="6112027"/>
            <a:ext cx="3219700" cy="646331"/>
          </a:xfrm>
          <a:prstGeom prst="rect">
            <a:avLst/>
          </a:prstGeom>
          <a:solidFill>
            <a:schemeClr val="bg1">
              <a:alpha val="80000"/>
            </a:schemeClr>
          </a:solidFill>
        </p:spPr>
        <p:txBody>
          <a:bodyPr wrap="square" rtlCol="0">
            <a:spAutoFit/>
          </a:bodyPr>
          <a:lstStyle/>
          <a:p>
            <a:pPr marL="0" lvl="1"/>
            <a:r>
              <a:rPr lang="en-US" b="1" dirty="0" smtClean="0">
                <a:solidFill>
                  <a:srgbClr val="C00000"/>
                </a:solidFill>
                <a:latin typeface="+mn-lt"/>
              </a:rPr>
              <a:t>USDW should be established at the base of a sand unit.</a:t>
            </a:r>
            <a:endParaRPr lang="en-US" dirty="0">
              <a:solidFill>
                <a:srgbClr val="C00000"/>
              </a:solidFill>
              <a:latin typeface="+mn-lt"/>
            </a:endParaRPr>
          </a:p>
        </p:txBody>
      </p:sp>
      <p:sp>
        <p:nvSpPr>
          <p:cNvPr id="3" name="Slide Number Placeholder 2"/>
          <p:cNvSpPr>
            <a:spLocks noGrp="1"/>
          </p:cNvSpPr>
          <p:nvPr>
            <p:ph type="sldNum" sz="quarter" idx="12"/>
          </p:nvPr>
        </p:nvSpPr>
        <p:spPr>
          <a:xfrm>
            <a:off x="8232626" y="6356350"/>
            <a:ext cx="762000" cy="365125"/>
          </a:xfrm>
        </p:spPr>
        <p:txBody>
          <a:bodyPr/>
          <a:lstStyle/>
          <a:p>
            <a:pPr>
              <a:defRPr/>
            </a:pPr>
            <a:fld id="{27C5B40F-12FC-4FE6-8760-DAF63670FF86}" type="slidenum">
              <a:rPr lang="en-US" smtClean="0">
                <a:solidFill>
                  <a:schemeClr val="bg2"/>
                </a:solidFill>
              </a:rPr>
              <a:pPr>
                <a:defRPr/>
              </a:pPr>
              <a:t>20</a:t>
            </a:fld>
            <a:endParaRPr lang="en-US" dirty="0">
              <a:solidFill>
                <a:schemeClr val="bg2"/>
              </a:solidFill>
            </a:endParaRPr>
          </a:p>
        </p:txBody>
      </p:sp>
    </p:spTree>
    <p:extLst>
      <p:ext uri="{BB962C8B-B14F-4D97-AF65-F5344CB8AC3E}">
        <p14:creationId xmlns:p14="http://schemas.microsoft.com/office/powerpoint/2010/main" val="2580101369"/>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0-#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0-#ppt_w/2"/>
                                          </p:val>
                                        </p:tav>
                                        <p:tav tm="100000">
                                          <p:val>
                                            <p:strVal val="#ppt_x"/>
                                          </p:val>
                                        </p:tav>
                                      </p:tavLst>
                                    </p:anim>
                                    <p:anim calcmode="lin" valueType="num">
                                      <p:cBhvr additive="base">
                                        <p:cTn id="2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grpSp>
        <p:nvGrpSpPr>
          <p:cNvPr id="10" name="Group 9"/>
          <p:cNvGrpSpPr/>
          <p:nvPr/>
        </p:nvGrpSpPr>
        <p:grpSpPr>
          <a:xfrm>
            <a:off x="539475" y="-1"/>
            <a:ext cx="8074152" cy="6858001"/>
            <a:chOff x="539475" y="-1"/>
            <a:chExt cx="8074152" cy="6858001"/>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39475" y="3964901"/>
              <a:ext cx="8074151" cy="2037286"/>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9475" y="6012387"/>
              <a:ext cx="8074152" cy="845613"/>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242"/>
            <a:stretch/>
          </p:blipFill>
          <p:spPr>
            <a:xfrm>
              <a:off x="539475" y="-1"/>
              <a:ext cx="8074152" cy="3975101"/>
            </a:xfrm>
            <a:prstGeom prst="rect">
              <a:avLst/>
            </a:prstGeom>
          </p:spPr>
        </p:pic>
      </p:grpSp>
      <p:sp>
        <p:nvSpPr>
          <p:cNvPr id="51" name="Freeform 50"/>
          <p:cNvSpPr/>
          <p:nvPr/>
        </p:nvSpPr>
        <p:spPr>
          <a:xfrm>
            <a:off x="4581728" y="-9728"/>
            <a:ext cx="2791838" cy="6877456"/>
          </a:xfrm>
          <a:custGeom>
            <a:avLst/>
            <a:gdLst>
              <a:gd name="connsiteX0" fmla="*/ 0 w 2791838"/>
              <a:gd name="connsiteY0" fmla="*/ 0 h 6877456"/>
              <a:gd name="connsiteX1" fmla="*/ 749029 w 2791838"/>
              <a:gd name="connsiteY1" fmla="*/ 0 h 6877456"/>
              <a:gd name="connsiteX2" fmla="*/ 797668 w 2791838"/>
              <a:gd name="connsiteY2" fmla="*/ 77822 h 6877456"/>
              <a:gd name="connsiteX3" fmla="*/ 1410510 w 2791838"/>
              <a:gd name="connsiteY3" fmla="*/ 145915 h 6877456"/>
              <a:gd name="connsiteX4" fmla="*/ 1575881 w 2791838"/>
              <a:gd name="connsiteY4" fmla="*/ 204281 h 6877456"/>
              <a:gd name="connsiteX5" fmla="*/ 1196502 w 2791838"/>
              <a:gd name="connsiteY5" fmla="*/ 282102 h 6877456"/>
              <a:gd name="connsiteX6" fmla="*/ 1001949 w 2791838"/>
              <a:gd name="connsiteY6" fmla="*/ 291830 h 6877456"/>
              <a:gd name="connsiteX7" fmla="*/ 1225685 w 2791838"/>
              <a:gd name="connsiteY7" fmla="*/ 379379 h 6877456"/>
              <a:gd name="connsiteX8" fmla="*/ 1157591 w 2791838"/>
              <a:gd name="connsiteY8" fmla="*/ 418290 h 6877456"/>
              <a:gd name="connsiteX9" fmla="*/ 680936 w 2791838"/>
              <a:gd name="connsiteY9" fmla="*/ 505839 h 6877456"/>
              <a:gd name="connsiteX10" fmla="*/ 1789889 w 2791838"/>
              <a:gd name="connsiteY10" fmla="*/ 603115 h 6877456"/>
              <a:gd name="connsiteX11" fmla="*/ 817123 w 2791838"/>
              <a:gd name="connsiteY11" fmla="*/ 632298 h 6877456"/>
              <a:gd name="connsiteX12" fmla="*/ 885217 w 2791838"/>
              <a:gd name="connsiteY12" fmla="*/ 680937 h 6877456"/>
              <a:gd name="connsiteX13" fmla="*/ 690663 w 2791838"/>
              <a:gd name="connsiteY13" fmla="*/ 719847 h 6877456"/>
              <a:gd name="connsiteX14" fmla="*/ 758757 w 2791838"/>
              <a:gd name="connsiteY14" fmla="*/ 749030 h 6877456"/>
              <a:gd name="connsiteX15" fmla="*/ 603115 w 2791838"/>
              <a:gd name="connsiteY15" fmla="*/ 778213 h 6877456"/>
              <a:gd name="connsiteX16" fmla="*/ 603115 w 2791838"/>
              <a:gd name="connsiteY16" fmla="*/ 778213 h 6877456"/>
              <a:gd name="connsiteX17" fmla="*/ 505838 w 2791838"/>
              <a:gd name="connsiteY17" fmla="*/ 894945 h 6877456"/>
              <a:gd name="connsiteX18" fmla="*/ 856034 w 2791838"/>
              <a:gd name="connsiteY18" fmla="*/ 1040860 h 6877456"/>
              <a:gd name="connsiteX19" fmla="*/ 933855 w 2791838"/>
              <a:gd name="connsiteY19" fmla="*/ 1108954 h 6877456"/>
              <a:gd name="connsiteX20" fmla="*/ 1245140 w 2791838"/>
              <a:gd name="connsiteY20" fmla="*/ 1128409 h 6877456"/>
              <a:gd name="connsiteX21" fmla="*/ 535021 w 2791838"/>
              <a:gd name="connsiteY21" fmla="*/ 1167319 h 6877456"/>
              <a:gd name="connsiteX22" fmla="*/ 651753 w 2791838"/>
              <a:gd name="connsiteY22" fmla="*/ 1254868 h 6877456"/>
              <a:gd name="connsiteX23" fmla="*/ 593387 w 2791838"/>
              <a:gd name="connsiteY23" fmla="*/ 1361873 h 6877456"/>
              <a:gd name="connsiteX24" fmla="*/ 525293 w 2791838"/>
              <a:gd name="connsiteY24" fmla="*/ 1439694 h 6877456"/>
              <a:gd name="connsiteX25" fmla="*/ 651753 w 2791838"/>
              <a:gd name="connsiteY25" fmla="*/ 1488332 h 6877456"/>
              <a:gd name="connsiteX26" fmla="*/ 680936 w 2791838"/>
              <a:gd name="connsiteY26" fmla="*/ 1527243 h 6877456"/>
              <a:gd name="connsiteX27" fmla="*/ 622570 w 2791838"/>
              <a:gd name="connsiteY27" fmla="*/ 1595337 h 6877456"/>
              <a:gd name="connsiteX28" fmla="*/ 671208 w 2791838"/>
              <a:gd name="connsiteY28" fmla="*/ 1653702 h 6877456"/>
              <a:gd name="connsiteX29" fmla="*/ 583659 w 2791838"/>
              <a:gd name="connsiteY29" fmla="*/ 1750979 h 6877456"/>
              <a:gd name="connsiteX30" fmla="*/ 573932 w 2791838"/>
              <a:gd name="connsiteY30" fmla="*/ 1770434 h 6877456"/>
              <a:gd name="connsiteX31" fmla="*/ 739302 w 2791838"/>
              <a:gd name="connsiteY31" fmla="*/ 1828800 h 6877456"/>
              <a:gd name="connsiteX32" fmla="*/ 690663 w 2791838"/>
              <a:gd name="connsiteY32" fmla="*/ 1867711 h 6877456"/>
              <a:gd name="connsiteX33" fmla="*/ 661481 w 2791838"/>
              <a:gd name="connsiteY33" fmla="*/ 1926077 h 6877456"/>
              <a:gd name="connsiteX34" fmla="*/ 632298 w 2791838"/>
              <a:gd name="connsiteY34" fmla="*/ 1984443 h 6877456"/>
              <a:gd name="connsiteX35" fmla="*/ 496110 w 2791838"/>
              <a:gd name="connsiteY35" fmla="*/ 2023354 h 6877456"/>
              <a:gd name="connsiteX36" fmla="*/ 428017 w 2791838"/>
              <a:gd name="connsiteY36" fmla="*/ 2052537 h 6877456"/>
              <a:gd name="connsiteX37" fmla="*/ 622570 w 2791838"/>
              <a:gd name="connsiteY37" fmla="*/ 2178996 h 6877456"/>
              <a:gd name="connsiteX38" fmla="*/ 525293 w 2791838"/>
              <a:gd name="connsiteY38" fmla="*/ 2208179 h 6877456"/>
              <a:gd name="connsiteX39" fmla="*/ 457200 w 2791838"/>
              <a:gd name="connsiteY39" fmla="*/ 2315183 h 6877456"/>
              <a:gd name="connsiteX40" fmla="*/ 622570 w 2791838"/>
              <a:gd name="connsiteY40" fmla="*/ 2363822 h 6877456"/>
              <a:gd name="connsiteX41" fmla="*/ 603115 w 2791838"/>
              <a:gd name="connsiteY41" fmla="*/ 2431915 h 6877456"/>
              <a:gd name="connsiteX42" fmla="*/ 496110 w 2791838"/>
              <a:gd name="connsiteY42" fmla="*/ 2519464 h 6877456"/>
              <a:gd name="connsiteX43" fmla="*/ 428017 w 2791838"/>
              <a:gd name="connsiteY43" fmla="*/ 2558375 h 6877456"/>
              <a:gd name="connsiteX44" fmla="*/ 447472 w 2791838"/>
              <a:gd name="connsiteY44" fmla="*/ 2626468 h 6877456"/>
              <a:gd name="connsiteX45" fmla="*/ 398834 w 2791838"/>
              <a:gd name="connsiteY45" fmla="*/ 2714017 h 6877456"/>
              <a:gd name="connsiteX46" fmla="*/ 408561 w 2791838"/>
              <a:gd name="connsiteY46" fmla="*/ 2791839 h 6877456"/>
              <a:gd name="connsiteX47" fmla="*/ 311285 w 2791838"/>
              <a:gd name="connsiteY47" fmla="*/ 2821022 h 6877456"/>
              <a:gd name="connsiteX48" fmla="*/ 311285 w 2791838"/>
              <a:gd name="connsiteY48" fmla="*/ 2821022 h 6877456"/>
              <a:gd name="connsiteX49" fmla="*/ 428017 w 2791838"/>
              <a:gd name="connsiteY49" fmla="*/ 2898843 h 6877456"/>
              <a:gd name="connsiteX50" fmla="*/ 739302 w 2791838"/>
              <a:gd name="connsiteY50" fmla="*/ 2879388 h 6877456"/>
              <a:gd name="connsiteX51" fmla="*/ 904672 w 2791838"/>
              <a:gd name="connsiteY51" fmla="*/ 2889115 h 6877456"/>
              <a:gd name="connsiteX52" fmla="*/ 680936 w 2791838"/>
              <a:gd name="connsiteY52" fmla="*/ 2937754 h 6877456"/>
              <a:gd name="connsiteX53" fmla="*/ 885217 w 2791838"/>
              <a:gd name="connsiteY53" fmla="*/ 2966937 h 6877456"/>
              <a:gd name="connsiteX54" fmla="*/ 1857983 w 2791838"/>
              <a:gd name="connsiteY54" fmla="*/ 2986392 h 6877456"/>
              <a:gd name="connsiteX55" fmla="*/ 1546698 w 2791838"/>
              <a:gd name="connsiteY55" fmla="*/ 3025302 h 6877456"/>
              <a:gd name="connsiteX56" fmla="*/ 1682885 w 2791838"/>
              <a:gd name="connsiteY56" fmla="*/ 3073941 h 6877456"/>
              <a:gd name="connsiteX57" fmla="*/ 1575881 w 2791838"/>
              <a:gd name="connsiteY57" fmla="*/ 3142034 h 6877456"/>
              <a:gd name="connsiteX58" fmla="*/ 1459149 w 2791838"/>
              <a:gd name="connsiteY58" fmla="*/ 3239311 h 6877456"/>
              <a:gd name="connsiteX59" fmla="*/ 1546698 w 2791838"/>
              <a:gd name="connsiteY59" fmla="*/ 3278222 h 6877456"/>
              <a:gd name="connsiteX60" fmla="*/ 1468876 w 2791838"/>
              <a:gd name="connsiteY60" fmla="*/ 3356043 h 6877456"/>
              <a:gd name="connsiteX61" fmla="*/ 1371600 w 2791838"/>
              <a:gd name="connsiteY61" fmla="*/ 3424137 h 6877456"/>
              <a:gd name="connsiteX62" fmla="*/ 1235412 w 2791838"/>
              <a:gd name="connsiteY62" fmla="*/ 3463047 h 6877456"/>
              <a:gd name="connsiteX63" fmla="*/ 1429966 w 2791838"/>
              <a:gd name="connsiteY63" fmla="*/ 3521413 h 6877456"/>
              <a:gd name="connsiteX64" fmla="*/ 2393004 w 2791838"/>
              <a:gd name="connsiteY64" fmla="*/ 3531141 h 6877456"/>
              <a:gd name="connsiteX65" fmla="*/ 2791838 w 2791838"/>
              <a:gd name="connsiteY65" fmla="*/ 3589507 h 6877456"/>
              <a:gd name="connsiteX66" fmla="*/ 2276272 w 2791838"/>
              <a:gd name="connsiteY66" fmla="*/ 3599234 h 6877456"/>
              <a:gd name="connsiteX67" fmla="*/ 1245140 w 2791838"/>
              <a:gd name="connsiteY67" fmla="*/ 3677056 h 6877456"/>
              <a:gd name="connsiteX68" fmla="*/ 1011676 w 2791838"/>
              <a:gd name="connsiteY68" fmla="*/ 3706239 h 6877456"/>
              <a:gd name="connsiteX69" fmla="*/ 749029 w 2791838"/>
              <a:gd name="connsiteY69" fmla="*/ 3754877 h 6877456"/>
              <a:gd name="connsiteX70" fmla="*/ 564204 w 2791838"/>
              <a:gd name="connsiteY70" fmla="*/ 3822971 h 6877456"/>
              <a:gd name="connsiteX71" fmla="*/ 544749 w 2791838"/>
              <a:gd name="connsiteY71" fmla="*/ 3910519 h 6877456"/>
              <a:gd name="connsiteX72" fmla="*/ 593387 w 2791838"/>
              <a:gd name="connsiteY72" fmla="*/ 3978613 h 6877456"/>
              <a:gd name="connsiteX73" fmla="*/ 680936 w 2791838"/>
              <a:gd name="connsiteY73" fmla="*/ 4075890 h 6877456"/>
              <a:gd name="connsiteX74" fmla="*/ 505838 w 2791838"/>
              <a:gd name="connsiteY74" fmla="*/ 4134256 h 6877456"/>
              <a:gd name="connsiteX75" fmla="*/ 428017 w 2791838"/>
              <a:gd name="connsiteY75" fmla="*/ 4163439 h 6877456"/>
              <a:gd name="connsiteX76" fmla="*/ 418289 w 2791838"/>
              <a:gd name="connsiteY76" fmla="*/ 4231532 h 6877456"/>
              <a:gd name="connsiteX77" fmla="*/ 243191 w 2791838"/>
              <a:gd name="connsiteY77" fmla="*/ 4289898 h 6877456"/>
              <a:gd name="connsiteX78" fmla="*/ 379378 w 2791838"/>
              <a:gd name="connsiteY78" fmla="*/ 4338537 h 6877456"/>
              <a:gd name="connsiteX79" fmla="*/ 194553 w 2791838"/>
              <a:gd name="connsiteY79" fmla="*/ 4416358 h 6877456"/>
              <a:gd name="connsiteX80" fmla="*/ 272374 w 2791838"/>
              <a:gd name="connsiteY80" fmla="*/ 4542817 h 6877456"/>
              <a:gd name="connsiteX81" fmla="*/ 428017 w 2791838"/>
              <a:gd name="connsiteY81" fmla="*/ 4649822 h 6877456"/>
              <a:gd name="connsiteX82" fmla="*/ 233463 w 2791838"/>
              <a:gd name="connsiteY82" fmla="*/ 4776281 h 6877456"/>
              <a:gd name="connsiteX83" fmla="*/ 233463 w 2791838"/>
              <a:gd name="connsiteY83" fmla="*/ 4873558 h 6877456"/>
              <a:gd name="connsiteX84" fmla="*/ 233463 w 2791838"/>
              <a:gd name="connsiteY84" fmla="*/ 4970834 h 6877456"/>
              <a:gd name="connsiteX85" fmla="*/ 291829 w 2791838"/>
              <a:gd name="connsiteY85" fmla="*/ 5019473 h 6877456"/>
              <a:gd name="connsiteX86" fmla="*/ 447472 w 2791838"/>
              <a:gd name="connsiteY86" fmla="*/ 5145932 h 6877456"/>
              <a:gd name="connsiteX87" fmla="*/ 447472 w 2791838"/>
              <a:gd name="connsiteY87" fmla="*/ 5145932 h 6877456"/>
              <a:gd name="connsiteX88" fmla="*/ 272374 w 2791838"/>
              <a:gd name="connsiteY88" fmla="*/ 5233481 h 6877456"/>
              <a:gd name="connsiteX89" fmla="*/ 272374 w 2791838"/>
              <a:gd name="connsiteY89" fmla="*/ 5233481 h 6877456"/>
              <a:gd name="connsiteX90" fmla="*/ 175098 w 2791838"/>
              <a:gd name="connsiteY90" fmla="*/ 5252937 h 6877456"/>
              <a:gd name="connsiteX91" fmla="*/ 369651 w 2791838"/>
              <a:gd name="connsiteY91" fmla="*/ 5437762 h 6877456"/>
              <a:gd name="connsiteX92" fmla="*/ 398834 w 2791838"/>
              <a:gd name="connsiteY92" fmla="*/ 5554494 h 6877456"/>
              <a:gd name="connsiteX93" fmla="*/ 330740 w 2791838"/>
              <a:gd name="connsiteY93" fmla="*/ 5642043 h 6877456"/>
              <a:gd name="connsiteX94" fmla="*/ 262646 w 2791838"/>
              <a:gd name="connsiteY94" fmla="*/ 5749047 h 6877456"/>
              <a:gd name="connsiteX95" fmla="*/ 272374 w 2791838"/>
              <a:gd name="connsiteY95" fmla="*/ 5846324 h 6877456"/>
              <a:gd name="connsiteX96" fmla="*/ 204281 w 2791838"/>
              <a:gd name="connsiteY96" fmla="*/ 5982511 h 6877456"/>
              <a:gd name="connsiteX97" fmla="*/ 243191 w 2791838"/>
              <a:gd name="connsiteY97" fmla="*/ 6118698 h 6877456"/>
              <a:gd name="connsiteX98" fmla="*/ 262646 w 2791838"/>
              <a:gd name="connsiteY98" fmla="*/ 6225702 h 6877456"/>
              <a:gd name="connsiteX99" fmla="*/ 165370 w 2791838"/>
              <a:gd name="connsiteY99" fmla="*/ 6352162 h 6877456"/>
              <a:gd name="connsiteX100" fmla="*/ 175098 w 2791838"/>
              <a:gd name="connsiteY100" fmla="*/ 6439711 h 6877456"/>
              <a:gd name="connsiteX101" fmla="*/ 252919 w 2791838"/>
              <a:gd name="connsiteY101" fmla="*/ 6468894 h 6877456"/>
              <a:gd name="connsiteX102" fmla="*/ 136187 w 2791838"/>
              <a:gd name="connsiteY102" fmla="*/ 6556443 h 6877456"/>
              <a:gd name="connsiteX103" fmla="*/ 194553 w 2791838"/>
              <a:gd name="connsiteY103" fmla="*/ 6721813 h 6877456"/>
              <a:gd name="connsiteX104" fmla="*/ 223736 w 2791838"/>
              <a:gd name="connsiteY104" fmla="*/ 6877456 h 6877456"/>
              <a:gd name="connsiteX105" fmla="*/ 19455 w 2791838"/>
              <a:gd name="connsiteY105" fmla="*/ 6867728 h 6877456"/>
              <a:gd name="connsiteX106" fmla="*/ 0 w 2791838"/>
              <a:gd name="connsiteY106" fmla="*/ 0 h 687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791838" h="6877456">
                <a:moveTo>
                  <a:pt x="0" y="0"/>
                </a:moveTo>
                <a:lnTo>
                  <a:pt x="749029" y="0"/>
                </a:lnTo>
                <a:lnTo>
                  <a:pt x="797668" y="77822"/>
                </a:lnTo>
                <a:lnTo>
                  <a:pt x="1410510" y="145915"/>
                </a:lnTo>
                <a:lnTo>
                  <a:pt x="1575881" y="204281"/>
                </a:lnTo>
                <a:lnTo>
                  <a:pt x="1196502" y="282102"/>
                </a:lnTo>
                <a:lnTo>
                  <a:pt x="1001949" y="291830"/>
                </a:lnTo>
                <a:lnTo>
                  <a:pt x="1225685" y="379379"/>
                </a:lnTo>
                <a:lnTo>
                  <a:pt x="1157591" y="418290"/>
                </a:lnTo>
                <a:lnTo>
                  <a:pt x="680936" y="505839"/>
                </a:lnTo>
                <a:lnTo>
                  <a:pt x="1789889" y="603115"/>
                </a:lnTo>
                <a:lnTo>
                  <a:pt x="817123" y="632298"/>
                </a:lnTo>
                <a:lnTo>
                  <a:pt x="885217" y="680937"/>
                </a:lnTo>
                <a:lnTo>
                  <a:pt x="690663" y="719847"/>
                </a:lnTo>
                <a:lnTo>
                  <a:pt x="758757" y="749030"/>
                </a:lnTo>
                <a:lnTo>
                  <a:pt x="603115" y="778213"/>
                </a:lnTo>
                <a:lnTo>
                  <a:pt x="603115" y="778213"/>
                </a:lnTo>
                <a:lnTo>
                  <a:pt x="505838" y="894945"/>
                </a:lnTo>
                <a:lnTo>
                  <a:pt x="856034" y="1040860"/>
                </a:lnTo>
                <a:lnTo>
                  <a:pt x="933855" y="1108954"/>
                </a:lnTo>
                <a:lnTo>
                  <a:pt x="1245140" y="1128409"/>
                </a:lnTo>
                <a:lnTo>
                  <a:pt x="535021" y="1167319"/>
                </a:lnTo>
                <a:lnTo>
                  <a:pt x="651753" y="1254868"/>
                </a:lnTo>
                <a:lnTo>
                  <a:pt x="593387" y="1361873"/>
                </a:lnTo>
                <a:lnTo>
                  <a:pt x="525293" y="1439694"/>
                </a:lnTo>
                <a:lnTo>
                  <a:pt x="651753" y="1488332"/>
                </a:lnTo>
                <a:lnTo>
                  <a:pt x="680936" y="1527243"/>
                </a:lnTo>
                <a:lnTo>
                  <a:pt x="622570" y="1595337"/>
                </a:lnTo>
                <a:lnTo>
                  <a:pt x="671208" y="1653702"/>
                </a:lnTo>
                <a:lnTo>
                  <a:pt x="583659" y="1750979"/>
                </a:lnTo>
                <a:lnTo>
                  <a:pt x="573932" y="1770434"/>
                </a:lnTo>
                <a:lnTo>
                  <a:pt x="739302" y="1828800"/>
                </a:lnTo>
                <a:lnTo>
                  <a:pt x="690663" y="1867711"/>
                </a:lnTo>
                <a:lnTo>
                  <a:pt x="661481" y="1926077"/>
                </a:lnTo>
                <a:lnTo>
                  <a:pt x="632298" y="1984443"/>
                </a:lnTo>
                <a:lnTo>
                  <a:pt x="496110" y="2023354"/>
                </a:lnTo>
                <a:lnTo>
                  <a:pt x="428017" y="2052537"/>
                </a:lnTo>
                <a:lnTo>
                  <a:pt x="622570" y="2178996"/>
                </a:lnTo>
                <a:lnTo>
                  <a:pt x="525293" y="2208179"/>
                </a:lnTo>
                <a:lnTo>
                  <a:pt x="457200" y="2315183"/>
                </a:lnTo>
                <a:lnTo>
                  <a:pt x="622570" y="2363822"/>
                </a:lnTo>
                <a:lnTo>
                  <a:pt x="603115" y="2431915"/>
                </a:lnTo>
                <a:lnTo>
                  <a:pt x="496110" y="2519464"/>
                </a:lnTo>
                <a:lnTo>
                  <a:pt x="428017" y="2558375"/>
                </a:lnTo>
                <a:lnTo>
                  <a:pt x="447472" y="2626468"/>
                </a:lnTo>
                <a:lnTo>
                  <a:pt x="398834" y="2714017"/>
                </a:lnTo>
                <a:lnTo>
                  <a:pt x="408561" y="2791839"/>
                </a:lnTo>
                <a:lnTo>
                  <a:pt x="311285" y="2821022"/>
                </a:lnTo>
                <a:lnTo>
                  <a:pt x="311285" y="2821022"/>
                </a:lnTo>
                <a:lnTo>
                  <a:pt x="428017" y="2898843"/>
                </a:lnTo>
                <a:lnTo>
                  <a:pt x="739302" y="2879388"/>
                </a:lnTo>
                <a:lnTo>
                  <a:pt x="904672" y="2889115"/>
                </a:lnTo>
                <a:lnTo>
                  <a:pt x="680936" y="2937754"/>
                </a:lnTo>
                <a:lnTo>
                  <a:pt x="885217" y="2966937"/>
                </a:lnTo>
                <a:lnTo>
                  <a:pt x="1857983" y="2986392"/>
                </a:lnTo>
                <a:lnTo>
                  <a:pt x="1546698" y="3025302"/>
                </a:lnTo>
                <a:lnTo>
                  <a:pt x="1682885" y="3073941"/>
                </a:lnTo>
                <a:lnTo>
                  <a:pt x="1575881" y="3142034"/>
                </a:lnTo>
                <a:lnTo>
                  <a:pt x="1459149" y="3239311"/>
                </a:lnTo>
                <a:lnTo>
                  <a:pt x="1546698" y="3278222"/>
                </a:lnTo>
                <a:lnTo>
                  <a:pt x="1468876" y="3356043"/>
                </a:lnTo>
                <a:lnTo>
                  <a:pt x="1371600" y="3424137"/>
                </a:lnTo>
                <a:lnTo>
                  <a:pt x="1235412" y="3463047"/>
                </a:lnTo>
                <a:lnTo>
                  <a:pt x="1429966" y="3521413"/>
                </a:lnTo>
                <a:lnTo>
                  <a:pt x="2393004" y="3531141"/>
                </a:lnTo>
                <a:lnTo>
                  <a:pt x="2791838" y="3589507"/>
                </a:lnTo>
                <a:lnTo>
                  <a:pt x="2276272" y="3599234"/>
                </a:lnTo>
                <a:lnTo>
                  <a:pt x="1245140" y="3677056"/>
                </a:lnTo>
                <a:lnTo>
                  <a:pt x="1011676" y="3706239"/>
                </a:lnTo>
                <a:lnTo>
                  <a:pt x="749029" y="3754877"/>
                </a:lnTo>
                <a:lnTo>
                  <a:pt x="564204" y="3822971"/>
                </a:lnTo>
                <a:lnTo>
                  <a:pt x="544749" y="3910519"/>
                </a:lnTo>
                <a:lnTo>
                  <a:pt x="593387" y="3978613"/>
                </a:lnTo>
                <a:lnTo>
                  <a:pt x="680936" y="4075890"/>
                </a:lnTo>
                <a:lnTo>
                  <a:pt x="505838" y="4134256"/>
                </a:lnTo>
                <a:lnTo>
                  <a:pt x="428017" y="4163439"/>
                </a:lnTo>
                <a:lnTo>
                  <a:pt x="418289" y="4231532"/>
                </a:lnTo>
                <a:lnTo>
                  <a:pt x="243191" y="4289898"/>
                </a:lnTo>
                <a:lnTo>
                  <a:pt x="379378" y="4338537"/>
                </a:lnTo>
                <a:lnTo>
                  <a:pt x="194553" y="4416358"/>
                </a:lnTo>
                <a:lnTo>
                  <a:pt x="272374" y="4542817"/>
                </a:lnTo>
                <a:lnTo>
                  <a:pt x="428017" y="4649822"/>
                </a:lnTo>
                <a:lnTo>
                  <a:pt x="233463" y="4776281"/>
                </a:lnTo>
                <a:lnTo>
                  <a:pt x="233463" y="4873558"/>
                </a:lnTo>
                <a:lnTo>
                  <a:pt x="233463" y="4970834"/>
                </a:lnTo>
                <a:lnTo>
                  <a:pt x="291829" y="5019473"/>
                </a:lnTo>
                <a:lnTo>
                  <a:pt x="447472" y="5145932"/>
                </a:lnTo>
                <a:lnTo>
                  <a:pt x="447472" y="5145932"/>
                </a:lnTo>
                <a:lnTo>
                  <a:pt x="272374" y="5233481"/>
                </a:lnTo>
                <a:lnTo>
                  <a:pt x="272374" y="5233481"/>
                </a:lnTo>
                <a:lnTo>
                  <a:pt x="175098" y="5252937"/>
                </a:lnTo>
                <a:lnTo>
                  <a:pt x="369651" y="5437762"/>
                </a:lnTo>
                <a:lnTo>
                  <a:pt x="398834" y="5554494"/>
                </a:lnTo>
                <a:lnTo>
                  <a:pt x="330740" y="5642043"/>
                </a:lnTo>
                <a:lnTo>
                  <a:pt x="262646" y="5749047"/>
                </a:lnTo>
                <a:lnTo>
                  <a:pt x="272374" y="5846324"/>
                </a:lnTo>
                <a:lnTo>
                  <a:pt x="204281" y="5982511"/>
                </a:lnTo>
                <a:lnTo>
                  <a:pt x="243191" y="6118698"/>
                </a:lnTo>
                <a:lnTo>
                  <a:pt x="262646" y="6225702"/>
                </a:lnTo>
                <a:lnTo>
                  <a:pt x="165370" y="6352162"/>
                </a:lnTo>
                <a:lnTo>
                  <a:pt x="175098" y="6439711"/>
                </a:lnTo>
                <a:lnTo>
                  <a:pt x="252919" y="6468894"/>
                </a:lnTo>
                <a:lnTo>
                  <a:pt x="136187" y="6556443"/>
                </a:lnTo>
                <a:lnTo>
                  <a:pt x="194553" y="6721813"/>
                </a:lnTo>
                <a:lnTo>
                  <a:pt x="223736" y="6877456"/>
                </a:lnTo>
                <a:lnTo>
                  <a:pt x="19455" y="6867728"/>
                </a:lnTo>
                <a:lnTo>
                  <a:pt x="0" y="0"/>
                </a:lnTo>
                <a:close/>
              </a:path>
            </a:pathLst>
          </a:custGeom>
          <a:solidFill>
            <a:schemeClr val="bg2">
              <a:alpha val="60000"/>
            </a:schemeClr>
          </a:solidFill>
          <a:ln w="285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p:cNvGrpSpPr/>
          <p:nvPr/>
        </p:nvGrpSpPr>
        <p:grpSpPr>
          <a:xfrm>
            <a:off x="5071265" y="-1"/>
            <a:ext cx="59711" cy="6858001"/>
            <a:chOff x="5071265" y="-1"/>
            <a:chExt cx="59711" cy="6858001"/>
          </a:xfrm>
          <a:effectLst>
            <a:outerShdw blurRad="50800" dist="38100" dir="8100000" algn="tr" rotWithShape="0">
              <a:prstClr val="black">
                <a:alpha val="40000"/>
              </a:prstClr>
            </a:outerShdw>
          </a:effectLst>
        </p:grpSpPr>
        <p:cxnSp>
          <p:nvCxnSpPr>
            <p:cNvPr id="33" name="Straight Connector 32"/>
            <p:cNvCxnSpPr/>
            <p:nvPr/>
          </p:nvCxnSpPr>
          <p:spPr>
            <a:xfrm>
              <a:off x="5130976" y="-1"/>
              <a:ext cx="0" cy="118872"/>
            </a:xfrm>
            <a:prstGeom prst="line">
              <a:avLst/>
            </a:prstGeom>
            <a:ln w="28575">
              <a:solidFill>
                <a:srgbClr val="6600F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071265" y="118871"/>
              <a:ext cx="8012" cy="6739129"/>
            </a:xfrm>
            <a:prstGeom prst="line">
              <a:avLst/>
            </a:prstGeom>
            <a:ln w="28575">
              <a:solidFill>
                <a:srgbClr val="6600F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071265" y="118871"/>
              <a:ext cx="59711" cy="0"/>
            </a:xfrm>
            <a:prstGeom prst="line">
              <a:avLst/>
            </a:prstGeom>
            <a:ln w="28575">
              <a:solidFill>
                <a:srgbClr val="6600FF"/>
              </a:solidFill>
            </a:ln>
          </p:spPr>
          <p:style>
            <a:lnRef idx="1">
              <a:schemeClr val="accent1"/>
            </a:lnRef>
            <a:fillRef idx="0">
              <a:schemeClr val="accent1"/>
            </a:fillRef>
            <a:effectRef idx="0">
              <a:schemeClr val="accent1"/>
            </a:effectRef>
            <a:fontRef idx="minor">
              <a:schemeClr val="tx1"/>
            </a:fontRef>
          </p:style>
        </p:cxnSp>
      </p:grpSp>
      <p:sp>
        <p:nvSpPr>
          <p:cNvPr id="4" name="Freeform 3"/>
          <p:cNvSpPr/>
          <p:nvPr/>
        </p:nvSpPr>
        <p:spPr>
          <a:xfrm>
            <a:off x="1282148" y="1182757"/>
            <a:ext cx="1461052" cy="4283765"/>
          </a:xfrm>
          <a:custGeom>
            <a:avLst/>
            <a:gdLst>
              <a:gd name="connsiteX0" fmla="*/ 1461052 w 1461052"/>
              <a:gd name="connsiteY0" fmla="*/ 4283765 h 4283765"/>
              <a:gd name="connsiteX1" fmla="*/ 1431235 w 1461052"/>
              <a:gd name="connsiteY1" fmla="*/ 0 h 4283765"/>
              <a:gd name="connsiteX2" fmla="*/ 1401417 w 1461052"/>
              <a:gd name="connsiteY2" fmla="*/ 9939 h 4283765"/>
              <a:gd name="connsiteX3" fmla="*/ 1401417 w 1461052"/>
              <a:gd name="connsiteY3" fmla="*/ 39756 h 4283765"/>
              <a:gd name="connsiteX4" fmla="*/ 1371600 w 1461052"/>
              <a:gd name="connsiteY4" fmla="*/ 79513 h 4283765"/>
              <a:gd name="connsiteX5" fmla="*/ 1411356 w 1461052"/>
              <a:gd name="connsiteY5" fmla="*/ 119269 h 4283765"/>
              <a:gd name="connsiteX6" fmla="*/ 1311965 w 1461052"/>
              <a:gd name="connsiteY6" fmla="*/ 159026 h 4283765"/>
              <a:gd name="connsiteX7" fmla="*/ 1341782 w 1461052"/>
              <a:gd name="connsiteY7" fmla="*/ 208721 h 4283765"/>
              <a:gd name="connsiteX8" fmla="*/ 1272209 w 1461052"/>
              <a:gd name="connsiteY8" fmla="*/ 248478 h 4283765"/>
              <a:gd name="connsiteX9" fmla="*/ 1331843 w 1461052"/>
              <a:gd name="connsiteY9" fmla="*/ 288234 h 4283765"/>
              <a:gd name="connsiteX10" fmla="*/ 1192695 w 1461052"/>
              <a:gd name="connsiteY10" fmla="*/ 347869 h 4283765"/>
              <a:gd name="connsiteX11" fmla="*/ 1302026 w 1461052"/>
              <a:gd name="connsiteY11" fmla="*/ 387626 h 4283765"/>
              <a:gd name="connsiteX12" fmla="*/ 1222513 w 1461052"/>
              <a:gd name="connsiteY12" fmla="*/ 417443 h 4283765"/>
              <a:gd name="connsiteX13" fmla="*/ 1222513 w 1461052"/>
              <a:gd name="connsiteY13" fmla="*/ 447260 h 4283765"/>
              <a:gd name="connsiteX14" fmla="*/ 924339 w 1461052"/>
              <a:gd name="connsiteY14" fmla="*/ 467139 h 4283765"/>
              <a:gd name="connsiteX15" fmla="*/ 1083365 w 1461052"/>
              <a:gd name="connsiteY15" fmla="*/ 526773 h 4283765"/>
              <a:gd name="connsiteX16" fmla="*/ 904461 w 1461052"/>
              <a:gd name="connsiteY16" fmla="*/ 536713 h 4283765"/>
              <a:gd name="connsiteX17" fmla="*/ 1113182 w 1461052"/>
              <a:gd name="connsiteY17" fmla="*/ 596347 h 4283765"/>
              <a:gd name="connsiteX18" fmla="*/ 467139 w 1461052"/>
              <a:gd name="connsiteY18" fmla="*/ 626165 h 4283765"/>
              <a:gd name="connsiteX19" fmla="*/ 357809 w 1461052"/>
              <a:gd name="connsiteY19" fmla="*/ 655982 h 4283765"/>
              <a:gd name="connsiteX20" fmla="*/ 447261 w 1461052"/>
              <a:gd name="connsiteY20" fmla="*/ 695739 h 4283765"/>
              <a:gd name="connsiteX21" fmla="*/ 506895 w 1461052"/>
              <a:gd name="connsiteY21" fmla="*/ 705678 h 4283765"/>
              <a:gd name="connsiteX22" fmla="*/ 516835 w 1461052"/>
              <a:gd name="connsiteY22" fmla="*/ 755373 h 4283765"/>
              <a:gd name="connsiteX23" fmla="*/ 1103243 w 1461052"/>
              <a:gd name="connsiteY23" fmla="*/ 805069 h 4283765"/>
              <a:gd name="connsiteX24" fmla="*/ 884582 w 1461052"/>
              <a:gd name="connsiteY24" fmla="*/ 834886 h 4283765"/>
              <a:gd name="connsiteX25" fmla="*/ 1162878 w 1461052"/>
              <a:gd name="connsiteY25" fmla="*/ 854765 h 4283765"/>
              <a:gd name="connsiteX26" fmla="*/ 487017 w 1461052"/>
              <a:gd name="connsiteY26" fmla="*/ 894521 h 4283765"/>
              <a:gd name="connsiteX27" fmla="*/ 655982 w 1461052"/>
              <a:gd name="connsiteY27" fmla="*/ 934278 h 4283765"/>
              <a:gd name="connsiteX28" fmla="*/ 377687 w 1461052"/>
              <a:gd name="connsiteY28" fmla="*/ 974034 h 4283765"/>
              <a:gd name="connsiteX29" fmla="*/ 964095 w 1461052"/>
              <a:gd name="connsiteY29" fmla="*/ 1033669 h 4283765"/>
              <a:gd name="connsiteX30" fmla="*/ 646043 w 1461052"/>
              <a:gd name="connsiteY30" fmla="*/ 1043608 h 4283765"/>
              <a:gd name="connsiteX31" fmla="*/ 1023730 w 1461052"/>
              <a:gd name="connsiteY31" fmla="*/ 1103243 h 4283765"/>
              <a:gd name="connsiteX32" fmla="*/ 864704 w 1461052"/>
              <a:gd name="connsiteY32" fmla="*/ 1113182 h 4283765"/>
              <a:gd name="connsiteX33" fmla="*/ 815009 w 1461052"/>
              <a:gd name="connsiteY33" fmla="*/ 1143000 h 4283765"/>
              <a:gd name="connsiteX34" fmla="*/ 347869 w 1461052"/>
              <a:gd name="connsiteY34" fmla="*/ 1192695 h 4283765"/>
              <a:gd name="connsiteX35" fmla="*/ 288235 w 1461052"/>
              <a:gd name="connsiteY35" fmla="*/ 1232452 h 4283765"/>
              <a:gd name="connsiteX36" fmla="*/ 536713 w 1461052"/>
              <a:gd name="connsiteY36" fmla="*/ 1292086 h 4283765"/>
              <a:gd name="connsiteX37" fmla="*/ 1043609 w 1461052"/>
              <a:gd name="connsiteY37" fmla="*/ 1341782 h 4283765"/>
              <a:gd name="connsiteX38" fmla="*/ 824948 w 1461052"/>
              <a:gd name="connsiteY38" fmla="*/ 1371600 h 4283765"/>
              <a:gd name="connsiteX39" fmla="*/ 1053548 w 1461052"/>
              <a:gd name="connsiteY39" fmla="*/ 1401417 h 4283765"/>
              <a:gd name="connsiteX40" fmla="*/ 785191 w 1461052"/>
              <a:gd name="connsiteY40" fmla="*/ 1431234 h 4283765"/>
              <a:gd name="connsiteX41" fmla="*/ 496956 w 1461052"/>
              <a:gd name="connsiteY41" fmla="*/ 1431234 h 4283765"/>
              <a:gd name="connsiteX42" fmla="*/ 974035 w 1461052"/>
              <a:gd name="connsiteY42" fmla="*/ 1480930 h 4283765"/>
              <a:gd name="connsiteX43" fmla="*/ 974035 w 1461052"/>
              <a:gd name="connsiteY43" fmla="*/ 1540565 h 4283765"/>
              <a:gd name="connsiteX44" fmla="*/ 725556 w 1461052"/>
              <a:gd name="connsiteY44" fmla="*/ 1560443 h 4283765"/>
              <a:gd name="connsiteX45" fmla="*/ 1043609 w 1461052"/>
              <a:gd name="connsiteY45" fmla="*/ 1630017 h 4283765"/>
              <a:gd name="connsiteX46" fmla="*/ 874643 w 1461052"/>
              <a:gd name="connsiteY46" fmla="*/ 1659834 h 4283765"/>
              <a:gd name="connsiteX47" fmla="*/ 715617 w 1461052"/>
              <a:gd name="connsiteY47" fmla="*/ 1689652 h 4283765"/>
              <a:gd name="connsiteX48" fmla="*/ 149087 w 1461052"/>
              <a:gd name="connsiteY48" fmla="*/ 1719469 h 4283765"/>
              <a:gd name="connsiteX49" fmla="*/ 198782 w 1461052"/>
              <a:gd name="connsiteY49" fmla="*/ 1749286 h 4283765"/>
              <a:gd name="connsiteX50" fmla="*/ 69574 w 1461052"/>
              <a:gd name="connsiteY50" fmla="*/ 1798982 h 4283765"/>
              <a:gd name="connsiteX51" fmla="*/ 49695 w 1461052"/>
              <a:gd name="connsiteY51" fmla="*/ 1828800 h 4283765"/>
              <a:gd name="connsiteX52" fmla="*/ 69574 w 1461052"/>
              <a:gd name="connsiteY52" fmla="*/ 1848678 h 4283765"/>
              <a:gd name="connsiteX53" fmla="*/ 9939 w 1461052"/>
              <a:gd name="connsiteY53" fmla="*/ 1908313 h 4283765"/>
              <a:gd name="connsiteX54" fmla="*/ 49695 w 1461052"/>
              <a:gd name="connsiteY54" fmla="*/ 1987826 h 4283765"/>
              <a:gd name="connsiteX55" fmla="*/ 59635 w 1461052"/>
              <a:gd name="connsiteY55" fmla="*/ 2027582 h 4283765"/>
              <a:gd name="connsiteX56" fmla="*/ 59635 w 1461052"/>
              <a:gd name="connsiteY56" fmla="*/ 2027582 h 4283765"/>
              <a:gd name="connsiteX57" fmla="*/ 19878 w 1461052"/>
              <a:gd name="connsiteY57" fmla="*/ 2077278 h 4283765"/>
              <a:gd name="connsiteX58" fmla="*/ 49695 w 1461052"/>
              <a:gd name="connsiteY58" fmla="*/ 2126973 h 4283765"/>
              <a:gd name="connsiteX59" fmla="*/ 19878 w 1461052"/>
              <a:gd name="connsiteY59" fmla="*/ 2216426 h 4283765"/>
              <a:gd name="connsiteX60" fmla="*/ 39756 w 1461052"/>
              <a:gd name="connsiteY60" fmla="*/ 2266121 h 4283765"/>
              <a:gd name="connsiteX61" fmla="*/ 39756 w 1461052"/>
              <a:gd name="connsiteY61" fmla="*/ 2325756 h 4283765"/>
              <a:gd name="connsiteX62" fmla="*/ 79513 w 1461052"/>
              <a:gd name="connsiteY62" fmla="*/ 2415208 h 4283765"/>
              <a:gd name="connsiteX63" fmla="*/ 19878 w 1461052"/>
              <a:gd name="connsiteY63" fmla="*/ 2514600 h 4283765"/>
              <a:gd name="connsiteX64" fmla="*/ 79513 w 1461052"/>
              <a:gd name="connsiteY64" fmla="*/ 2574234 h 4283765"/>
              <a:gd name="connsiteX65" fmla="*/ 39756 w 1461052"/>
              <a:gd name="connsiteY65" fmla="*/ 2653747 h 4283765"/>
              <a:gd name="connsiteX66" fmla="*/ 19878 w 1461052"/>
              <a:gd name="connsiteY66" fmla="*/ 2713382 h 4283765"/>
              <a:gd name="connsiteX67" fmla="*/ 19878 w 1461052"/>
              <a:gd name="connsiteY67" fmla="*/ 2713382 h 4283765"/>
              <a:gd name="connsiteX68" fmla="*/ 0 w 1461052"/>
              <a:gd name="connsiteY68" fmla="*/ 2862469 h 4283765"/>
              <a:gd name="connsiteX69" fmla="*/ 49695 w 1461052"/>
              <a:gd name="connsiteY69" fmla="*/ 2961860 h 4283765"/>
              <a:gd name="connsiteX70" fmla="*/ 79513 w 1461052"/>
              <a:gd name="connsiteY70" fmla="*/ 3021495 h 4283765"/>
              <a:gd name="connsiteX71" fmla="*/ 168965 w 1461052"/>
              <a:gd name="connsiteY71" fmla="*/ 3150704 h 4283765"/>
              <a:gd name="connsiteX72" fmla="*/ 755374 w 1461052"/>
              <a:gd name="connsiteY72" fmla="*/ 3160643 h 4283765"/>
              <a:gd name="connsiteX73" fmla="*/ 974035 w 1461052"/>
              <a:gd name="connsiteY73" fmla="*/ 3210339 h 4283765"/>
              <a:gd name="connsiteX74" fmla="*/ 178904 w 1461052"/>
              <a:gd name="connsiteY74" fmla="*/ 3250095 h 4283765"/>
              <a:gd name="connsiteX75" fmla="*/ 89452 w 1461052"/>
              <a:gd name="connsiteY75" fmla="*/ 3289852 h 4283765"/>
              <a:gd name="connsiteX76" fmla="*/ 49695 w 1461052"/>
              <a:gd name="connsiteY76" fmla="*/ 3309730 h 4283765"/>
              <a:gd name="connsiteX77" fmla="*/ 79513 w 1461052"/>
              <a:gd name="connsiteY77" fmla="*/ 3359426 h 4283765"/>
              <a:gd name="connsiteX78" fmla="*/ 49695 w 1461052"/>
              <a:gd name="connsiteY78" fmla="*/ 3458817 h 4283765"/>
              <a:gd name="connsiteX79" fmla="*/ 168965 w 1461052"/>
              <a:gd name="connsiteY79" fmla="*/ 3518452 h 4283765"/>
              <a:gd name="connsiteX80" fmla="*/ 367748 w 1461052"/>
              <a:gd name="connsiteY80" fmla="*/ 3548269 h 4283765"/>
              <a:gd name="connsiteX81" fmla="*/ 109330 w 1461052"/>
              <a:gd name="connsiteY81" fmla="*/ 3568147 h 4283765"/>
              <a:gd name="connsiteX82" fmla="*/ 99391 w 1461052"/>
              <a:gd name="connsiteY82" fmla="*/ 3607904 h 4283765"/>
              <a:gd name="connsiteX83" fmla="*/ 248478 w 1461052"/>
              <a:gd name="connsiteY83" fmla="*/ 3647660 h 4283765"/>
              <a:gd name="connsiteX84" fmla="*/ 119269 w 1461052"/>
              <a:gd name="connsiteY84" fmla="*/ 3687417 h 4283765"/>
              <a:gd name="connsiteX85" fmla="*/ 218661 w 1461052"/>
              <a:gd name="connsiteY85" fmla="*/ 3737113 h 4283765"/>
              <a:gd name="connsiteX86" fmla="*/ 109330 w 1461052"/>
              <a:gd name="connsiteY86" fmla="*/ 3756991 h 4283765"/>
              <a:gd name="connsiteX87" fmla="*/ 308113 w 1461052"/>
              <a:gd name="connsiteY87" fmla="*/ 3816626 h 4283765"/>
              <a:gd name="connsiteX88" fmla="*/ 258417 w 1461052"/>
              <a:gd name="connsiteY88" fmla="*/ 3836504 h 4283765"/>
              <a:gd name="connsiteX89" fmla="*/ 278295 w 1461052"/>
              <a:gd name="connsiteY89" fmla="*/ 3925956 h 4283765"/>
              <a:gd name="connsiteX90" fmla="*/ 377687 w 1461052"/>
              <a:gd name="connsiteY90" fmla="*/ 3955773 h 4283765"/>
              <a:gd name="connsiteX91" fmla="*/ 288235 w 1461052"/>
              <a:gd name="connsiteY91" fmla="*/ 3985591 h 4283765"/>
              <a:gd name="connsiteX92" fmla="*/ 646043 w 1461052"/>
              <a:gd name="connsiteY92" fmla="*/ 4055165 h 4283765"/>
              <a:gd name="connsiteX93" fmla="*/ 487017 w 1461052"/>
              <a:gd name="connsiteY93" fmla="*/ 4075043 h 4283765"/>
              <a:gd name="connsiteX94" fmla="*/ 526774 w 1461052"/>
              <a:gd name="connsiteY94" fmla="*/ 4104860 h 4283765"/>
              <a:gd name="connsiteX95" fmla="*/ 457200 w 1461052"/>
              <a:gd name="connsiteY95" fmla="*/ 4154556 h 4283765"/>
              <a:gd name="connsiteX96" fmla="*/ 1172817 w 1461052"/>
              <a:gd name="connsiteY96" fmla="*/ 4273826 h 4283765"/>
              <a:gd name="connsiteX97" fmla="*/ 1341782 w 1461052"/>
              <a:gd name="connsiteY97" fmla="*/ 4263886 h 4283765"/>
              <a:gd name="connsiteX98" fmla="*/ 1461052 w 1461052"/>
              <a:gd name="connsiteY98" fmla="*/ 4283765 h 428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61052" h="4283765">
                <a:moveTo>
                  <a:pt x="1461052" y="4283765"/>
                </a:moveTo>
                <a:lnTo>
                  <a:pt x="1431235" y="0"/>
                </a:lnTo>
                <a:lnTo>
                  <a:pt x="1401417" y="9939"/>
                </a:lnTo>
                <a:lnTo>
                  <a:pt x="1401417" y="39756"/>
                </a:lnTo>
                <a:lnTo>
                  <a:pt x="1371600" y="79513"/>
                </a:lnTo>
                <a:lnTo>
                  <a:pt x="1411356" y="119269"/>
                </a:lnTo>
                <a:lnTo>
                  <a:pt x="1311965" y="159026"/>
                </a:lnTo>
                <a:lnTo>
                  <a:pt x="1341782" y="208721"/>
                </a:lnTo>
                <a:lnTo>
                  <a:pt x="1272209" y="248478"/>
                </a:lnTo>
                <a:lnTo>
                  <a:pt x="1331843" y="288234"/>
                </a:lnTo>
                <a:lnTo>
                  <a:pt x="1192695" y="347869"/>
                </a:lnTo>
                <a:lnTo>
                  <a:pt x="1302026" y="387626"/>
                </a:lnTo>
                <a:lnTo>
                  <a:pt x="1222513" y="417443"/>
                </a:lnTo>
                <a:lnTo>
                  <a:pt x="1222513" y="447260"/>
                </a:lnTo>
                <a:lnTo>
                  <a:pt x="924339" y="467139"/>
                </a:lnTo>
                <a:lnTo>
                  <a:pt x="1083365" y="526773"/>
                </a:lnTo>
                <a:lnTo>
                  <a:pt x="904461" y="536713"/>
                </a:lnTo>
                <a:lnTo>
                  <a:pt x="1113182" y="596347"/>
                </a:lnTo>
                <a:lnTo>
                  <a:pt x="467139" y="626165"/>
                </a:lnTo>
                <a:lnTo>
                  <a:pt x="357809" y="655982"/>
                </a:lnTo>
                <a:lnTo>
                  <a:pt x="447261" y="695739"/>
                </a:lnTo>
                <a:lnTo>
                  <a:pt x="506895" y="705678"/>
                </a:lnTo>
                <a:lnTo>
                  <a:pt x="516835" y="755373"/>
                </a:lnTo>
                <a:lnTo>
                  <a:pt x="1103243" y="805069"/>
                </a:lnTo>
                <a:lnTo>
                  <a:pt x="884582" y="834886"/>
                </a:lnTo>
                <a:lnTo>
                  <a:pt x="1162878" y="854765"/>
                </a:lnTo>
                <a:lnTo>
                  <a:pt x="487017" y="894521"/>
                </a:lnTo>
                <a:lnTo>
                  <a:pt x="655982" y="934278"/>
                </a:lnTo>
                <a:lnTo>
                  <a:pt x="377687" y="974034"/>
                </a:lnTo>
                <a:lnTo>
                  <a:pt x="964095" y="1033669"/>
                </a:lnTo>
                <a:lnTo>
                  <a:pt x="646043" y="1043608"/>
                </a:lnTo>
                <a:lnTo>
                  <a:pt x="1023730" y="1103243"/>
                </a:lnTo>
                <a:lnTo>
                  <a:pt x="864704" y="1113182"/>
                </a:lnTo>
                <a:lnTo>
                  <a:pt x="815009" y="1143000"/>
                </a:lnTo>
                <a:lnTo>
                  <a:pt x="347869" y="1192695"/>
                </a:lnTo>
                <a:lnTo>
                  <a:pt x="288235" y="1232452"/>
                </a:lnTo>
                <a:lnTo>
                  <a:pt x="536713" y="1292086"/>
                </a:lnTo>
                <a:lnTo>
                  <a:pt x="1043609" y="1341782"/>
                </a:lnTo>
                <a:lnTo>
                  <a:pt x="824948" y="1371600"/>
                </a:lnTo>
                <a:lnTo>
                  <a:pt x="1053548" y="1401417"/>
                </a:lnTo>
                <a:lnTo>
                  <a:pt x="785191" y="1431234"/>
                </a:lnTo>
                <a:lnTo>
                  <a:pt x="496956" y="1431234"/>
                </a:lnTo>
                <a:lnTo>
                  <a:pt x="974035" y="1480930"/>
                </a:lnTo>
                <a:lnTo>
                  <a:pt x="974035" y="1540565"/>
                </a:lnTo>
                <a:lnTo>
                  <a:pt x="725556" y="1560443"/>
                </a:lnTo>
                <a:lnTo>
                  <a:pt x="1043609" y="1630017"/>
                </a:lnTo>
                <a:lnTo>
                  <a:pt x="874643" y="1659834"/>
                </a:lnTo>
                <a:lnTo>
                  <a:pt x="715617" y="1689652"/>
                </a:lnTo>
                <a:lnTo>
                  <a:pt x="149087" y="1719469"/>
                </a:lnTo>
                <a:lnTo>
                  <a:pt x="198782" y="1749286"/>
                </a:lnTo>
                <a:lnTo>
                  <a:pt x="69574" y="1798982"/>
                </a:lnTo>
                <a:lnTo>
                  <a:pt x="49695" y="1828800"/>
                </a:lnTo>
                <a:lnTo>
                  <a:pt x="69574" y="1848678"/>
                </a:lnTo>
                <a:lnTo>
                  <a:pt x="9939" y="1908313"/>
                </a:lnTo>
                <a:lnTo>
                  <a:pt x="49695" y="1987826"/>
                </a:lnTo>
                <a:lnTo>
                  <a:pt x="59635" y="2027582"/>
                </a:lnTo>
                <a:lnTo>
                  <a:pt x="59635" y="2027582"/>
                </a:lnTo>
                <a:lnTo>
                  <a:pt x="19878" y="2077278"/>
                </a:lnTo>
                <a:lnTo>
                  <a:pt x="49695" y="2126973"/>
                </a:lnTo>
                <a:lnTo>
                  <a:pt x="19878" y="2216426"/>
                </a:lnTo>
                <a:lnTo>
                  <a:pt x="39756" y="2266121"/>
                </a:lnTo>
                <a:lnTo>
                  <a:pt x="39756" y="2325756"/>
                </a:lnTo>
                <a:lnTo>
                  <a:pt x="79513" y="2415208"/>
                </a:lnTo>
                <a:lnTo>
                  <a:pt x="19878" y="2514600"/>
                </a:lnTo>
                <a:lnTo>
                  <a:pt x="79513" y="2574234"/>
                </a:lnTo>
                <a:lnTo>
                  <a:pt x="39756" y="2653747"/>
                </a:lnTo>
                <a:lnTo>
                  <a:pt x="19878" y="2713382"/>
                </a:lnTo>
                <a:lnTo>
                  <a:pt x="19878" y="2713382"/>
                </a:lnTo>
                <a:lnTo>
                  <a:pt x="0" y="2862469"/>
                </a:lnTo>
                <a:lnTo>
                  <a:pt x="49695" y="2961860"/>
                </a:lnTo>
                <a:lnTo>
                  <a:pt x="79513" y="3021495"/>
                </a:lnTo>
                <a:lnTo>
                  <a:pt x="168965" y="3150704"/>
                </a:lnTo>
                <a:lnTo>
                  <a:pt x="755374" y="3160643"/>
                </a:lnTo>
                <a:lnTo>
                  <a:pt x="974035" y="3210339"/>
                </a:lnTo>
                <a:lnTo>
                  <a:pt x="178904" y="3250095"/>
                </a:lnTo>
                <a:lnTo>
                  <a:pt x="89452" y="3289852"/>
                </a:lnTo>
                <a:lnTo>
                  <a:pt x="49695" y="3309730"/>
                </a:lnTo>
                <a:lnTo>
                  <a:pt x="79513" y="3359426"/>
                </a:lnTo>
                <a:lnTo>
                  <a:pt x="49695" y="3458817"/>
                </a:lnTo>
                <a:lnTo>
                  <a:pt x="168965" y="3518452"/>
                </a:lnTo>
                <a:lnTo>
                  <a:pt x="367748" y="3548269"/>
                </a:lnTo>
                <a:lnTo>
                  <a:pt x="109330" y="3568147"/>
                </a:lnTo>
                <a:lnTo>
                  <a:pt x="99391" y="3607904"/>
                </a:lnTo>
                <a:lnTo>
                  <a:pt x="248478" y="3647660"/>
                </a:lnTo>
                <a:lnTo>
                  <a:pt x="119269" y="3687417"/>
                </a:lnTo>
                <a:lnTo>
                  <a:pt x="218661" y="3737113"/>
                </a:lnTo>
                <a:lnTo>
                  <a:pt x="109330" y="3756991"/>
                </a:lnTo>
                <a:lnTo>
                  <a:pt x="308113" y="3816626"/>
                </a:lnTo>
                <a:lnTo>
                  <a:pt x="258417" y="3836504"/>
                </a:lnTo>
                <a:lnTo>
                  <a:pt x="278295" y="3925956"/>
                </a:lnTo>
                <a:lnTo>
                  <a:pt x="377687" y="3955773"/>
                </a:lnTo>
                <a:lnTo>
                  <a:pt x="288235" y="3985591"/>
                </a:lnTo>
                <a:lnTo>
                  <a:pt x="646043" y="4055165"/>
                </a:lnTo>
                <a:lnTo>
                  <a:pt x="487017" y="4075043"/>
                </a:lnTo>
                <a:lnTo>
                  <a:pt x="526774" y="4104860"/>
                </a:lnTo>
                <a:lnTo>
                  <a:pt x="457200" y="4154556"/>
                </a:lnTo>
                <a:lnTo>
                  <a:pt x="1172817" y="4273826"/>
                </a:lnTo>
                <a:lnTo>
                  <a:pt x="1341782" y="4263886"/>
                </a:lnTo>
                <a:lnTo>
                  <a:pt x="1461052" y="4283765"/>
                </a:lnTo>
                <a:close/>
              </a:path>
            </a:pathLst>
          </a:custGeom>
          <a:solidFill>
            <a:srgbClr val="996600">
              <a:alpha val="60000"/>
            </a:srgbClr>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667049" y="5062789"/>
            <a:ext cx="2946577" cy="369332"/>
          </a:xfrm>
          <a:prstGeom prst="rect">
            <a:avLst/>
          </a:prstGeom>
          <a:solidFill>
            <a:schemeClr val="bg1">
              <a:alpha val="80000"/>
            </a:schemeClr>
          </a:solidFill>
        </p:spPr>
        <p:txBody>
          <a:bodyPr wrap="none" rtlCol="0">
            <a:spAutoFit/>
          </a:bodyPr>
          <a:lstStyle/>
          <a:p>
            <a:r>
              <a:rPr lang="en-US" b="1" dirty="0" smtClean="0">
                <a:solidFill>
                  <a:srgbClr val="C00000"/>
                </a:solidFill>
                <a:latin typeface="+mn-lt"/>
              </a:rPr>
              <a:t>BASE OF THE USDW AT 1405’</a:t>
            </a:r>
            <a:endParaRPr lang="en-US" b="1" dirty="0">
              <a:solidFill>
                <a:srgbClr val="C00000"/>
              </a:solidFill>
              <a:latin typeface="+mn-lt"/>
            </a:endParaRPr>
          </a:p>
        </p:txBody>
      </p:sp>
      <p:cxnSp>
        <p:nvCxnSpPr>
          <p:cNvPr id="16" name="Straight Connector 15"/>
          <p:cNvCxnSpPr/>
          <p:nvPr/>
        </p:nvCxnSpPr>
        <p:spPr>
          <a:xfrm flipH="1">
            <a:off x="539475" y="5412047"/>
            <a:ext cx="8075328" cy="0"/>
          </a:xfrm>
          <a:prstGeom prst="line">
            <a:avLst/>
          </a:prstGeom>
          <a:ln w="34925">
            <a:solidFill>
              <a:srgbClr val="C00000"/>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8232626" y="6356350"/>
            <a:ext cx="762000" cy="365125"/>
          </a:xfrm>
        </p:spPr>
        <p:txBody>
          <a:bodyPr/>
          <a:lstStyle/>
          <a:p>
            <a:pPr>
              <a:defRPr/>
            </a:pPr>
            <a:fld id="{27C5B40F-12FC-4FE6-8760-DAF63670FF86}" type="slidenum">
              <a:rPr lang="en-US" smtClean="0">
                <a:solidFill>
                  <a:schemeClr val="bg2"/>
                </a:solidFill>
              </a:rPr>
              <a:pPr>
                <a:defRPr/>
              </a:pPr>
              <a:t>21</a:t>
            </a:fld>
            <a:endParaRPr lang="en-US" dirty="0">
              <a:solidFill>
                <a:schemeClr val="bg2"/>
              </a:solidFill>
            </a:endParaRPr>
          </a:p>
        </p:txBody>
      </p:sp>
    </p:spTree>
    <p:extLst>
      <p:ext uri="{BB962C8B-B14F-4D97-AF65-F5344CB8AC3E}">
        <p14:creationId xmlns:p14="http://schemas.microsoft.com/office/powerpoint/2010/main" val="22305880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grpSp>
        <p:nvGrpSpPr>
          <p:cNvPr id="10" name="Group 9"/>
          <p:cNvGrpSpPr/>
          <p:nvPr/>
        </p:nvGrpSpPr>
        <p:grpSpPr>
          <a:xfrm>
            <a:off x="539475" y="-1"/>
            <a:ext cx="8074152" cy="6858001"/>
            <a:chOff x="539475" y="-1"/>
            <a:chExt cx="8074152" cy="6858001"/>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39475" y="3964901"/>
              <a:ext cx="8074151" cy="2037286"/>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9475" y="6012387"/>
              <a:ext cx="8074152" cy="845613"/>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242"/>
            <a:stretch/>
          </p:blipFill>
          <p:spPr>
            <a:xfrm>
              <a:off x="539475" y="-1"/>
              <a:ext cx="8074152" cy="3975101"/>
            </a:xfrm>
            <a:prstGeom prst="rect">
              <a:avLst/>
            </a:prstGeom>
          </p:spPr>
        </p:pic>
      </p:grpSp>
      <p:sp>
        <p:nvSpPr>
          <p:cNvPr id="51" name="Freeform 50"/>
          <p:cNvSpPr/>
          <p:nvPr/>
        </p:nvSpPr>
        <p:spPr>
          <a:xfrm>
            <a:off x="4581728" y="-9728"/>
            <a:ext cx="2791838" cy="6877456"/>
          </a:xfrm>
          <a:custGeom>
            <a:avLst/>
            <a:gdLst>
              <a:gd name="connsiteX0" fmla="*/ 0 w 2791838"/>
              <a:gd name="connsiteY0" fmla="*/ 0 h 6877456"/>
              <a:gd name="connsiteX1" fmla="*/ 749029 w 2791838"/>
              <a:gd name="connsiteY1" fmla="*/ 0 h 6877456"/>
              <a:gd name="connsiteX2" fmla="*/ 797668 w 2791838"/>
              <a:gd name="connsiteY2" fmla="*/ 77822 h 6877456"/>
              <a:gd name="connsiteX3" fmla="*/ 1410510 w 2791838"/>
              <a:gd name="connsiteY3" fmla="*/ 145915 h 6877456"/>
              <a:gd name="connsiteX4" fmla="*/ 1575881 w 2791838"/>
              <a:gd name="connsiteY4" fmla="*/ 204281 h 6877456"/>
              <a:gd name="connsiteX5" fmla="*/ 1196502 w 2791838"/>
              <a:gd name="connsiteY5" fmla="*/ 282102 h 6877456"/>
              <a:gd name="connsiteX6" fmla="*/ 1001949 w 2791838"/>
              <a:gd name="connsiteY6" fmla="*/ 291830 h 6877456"/>
              <a:gd name="connsiteX7" fmla="*/ 1225685 w 2791838"/>
              <a:gd name="connsiteY7" fmla="*/ 379379 h 6877456"/>
              <a:gd name="connsiteX8" fmla="*/ 1157591 w 2791838"/>
              <a:gd name="connsiteY8" fmla="*/ 418290 h 6877456"/>
              <a:gd name="connsiteX9" fmla="*/ 680936 w 2791838"/>
              <a:gd name="connsiteY9" fmla="*/ 505839 h 6877456"/>
              <a:gd name="connsiteX10" fmla="*/ 1789889 w 2791838"/>
              <a:gd name="connsiteY10" fmla="*/ 603115 h 6877456"/>
              <a:gd name="connsiteX11" fmla="*/ 817123 w 2791838"/>
              <a:gd name="connsiteY11" fmla="*/ 632298 h 6877456"/>
              <a:gd name="connsiteX12" fmla="*/ 885217 w 2791838"/>
              <a:gd name="connsiteY12" fmla="*/ 680937 h 6877456"/>
              <a:gd name="connsiteX13" fmla="*/ 690663 w 2791838"/>
              <a:gd name="connsiteY13" fmla="*/ 719847 h 6877456"/>
              <a:gd name="connsiteX14" fmla="*/ 758757 w 2791838"/>
              <a:gd name="connsiteY14" fmla="*/ 749030 h 6877456"/>
              <a:gd name="connsiteX15" fmla="*/ 603115 w 2791838"/>
              <a:gd name="connsiteY15" fmla="*/ 778213 h 6877456"/>
              <a:gd name="connsiteX16" fmla="*/ 603115 w 2791838"/>
              <a:gd name="connsiteY16" fmla="*/ 778213 h 6877456"/>
              <a:gd name="connsiteX17" fmla="*/ 505838 w 2791838"/>
              <a:gd name="connsiteY17" fmla="*/ 894945 h 6877456"/>
              <a:gd name="connsiteX18" fmla="*/ 856034 w 2791838"/>
              <a:gd name="connsiteY18" fmla="*/ 1040860 h 6877456"/>
              <a:gd name="connsiteX19" fmla="*/ 933855 w 2791838"/>
              <a:gd name="connsiteY19" fmla="*/ 1108954 h 6877456"/>
              <a:gd name="connsiteX20" fmla="*/ 1245140 w 2791838"/>
              <a:gd name="connsiteY20" fmla="*/ 1128409 h 6877456"/>
              <a:gd name="connsiteX21" fmla="*/ 535021 w 2791838"/>
              <a:gd name="connsiteY21" fmla="*/ 1167319 h 6877456"/>
              <a:gd name="connsiteX22" fmla="*/ 651753 w 2791838"/>
              <a:gd name="connsiteY22" fmla="*/ 1254868 h 6877456"/>
              <a:gd name="connsiteX23" fmla="*/ 593387 w 2791838"/>
              <a:gd name="connsiteY23" fmla="*/ 1361873 h 6877456"/>
              <a:gd name="connsiteX24" fmla="*/ 525293 w 2791838"/>
              <a:gd name="connsiteY24" fmla="*/ 1439694 h 6877456"/>
              <a:gd name="connsiteX25" fmla="*/ 651753 w 2791838"/>
              <a:gd name="connsiteY25" fmla="*/ 1488332 h 6877456"/>
              <a:gd name="connsiteX26" fmla="*/ 680936 w 2791838"/>
              <a:gd name="connsiteY26" fmla="*/ 1527243 h 6877456"/>
              <a:gd name="connsiteX27" fmla="*/ 622570 w 2791838"/>
              <a:gd name="connsiteY27" fmla="*/ 1595337 h 6877456"/>
              <a:gd name="connsiteX28" fmla="*/ 671208 w 2791838"/>
              <a:gd name="connsiteY28" fmla="*/ 1653702 h 6877456"/>
              <a:gd name="connsiteX29" fmla="*/ 583659 w 2791838"/>
              <a:gd name="connsiteY29" fmla="*/ 1750979 h 6877456"/>
              <a:gd name="connsiteX30" fmla="*/ 573932 w 2791838"/>
              <a:gd name="connsiteY30" fmla="*/ 1770434 h 6877456"/>
              <a:gd name="connsiteX31" fmla="*/ 739302 w 2791838"/>
              <a:gd name="connsiteY31" fmla="*/ 1828800 h 6877456"/>
              <a:gd name="connsiteX32" fmla="*/ 690663 w 2791838"/>
              <a:gd name="connsiteY32" fmla="*/ 1867711 h 6877456"/>
              <a:gd name="connsiteX33" fmla="*/ 661481 w 2791838"/>
              <a:gd name="connsiteY33" fmla="*/ 1926077 h 6877456"/>
              <a:gd name="connsiteX34" fmla="*/ 632298 w 2791838"/>
              <a:gd name="connsiteY34" fmla="*/ 1984443 h 6877456"/>
              <a:gd name="connsiteX35" fmla="*/ 496110 w 2791838"/>
              <a:gd name="connsiteY35" fmla="*/ 2023354 h 6877456"/>
              <a:gd name="connsiteX36" fmla="*/ 428017 w 2791838"/>
              <a:gd name="connsiteY36" fmla="*/ 2052537 h 6877456"/>
              <a:gd name="connsiteX37" fmla="*/ 622570 w 2791838"/>
              <a:gd name="connsiteY37" fmla="*/ 2178996 h 6877456"/>
              <a:gd name="connsiteX38" fmla="*/ 525293 w 2791838"/>
              <a:gd name="connsiteY38" fmla="*/ 2208179 h 6877456"/>
              <a:gd name="connsiteX39" fmla="*/ 457200 w 2791838"/>
              <a:gd name="connsiteY39" fmla="*/ 2315183 h 6877456"/>
              <a:gd name="connsiteX40" fmla="*/ 622570 w 2791838"/>
              <a:gd name="connsiteY40" fmla="*/ 2363822 h 6877456"/>
              <a:gd name="connsiteX41" fmla="*/ 603115 w 2791838"/>
              <a:gd name="connsiteY41" fmla="*/ 2431915 h 6877456"/>
              <a:gd name="connsiteX42" fmla="*/ 496110 w 2791838"/>
              <a:gd name="connsiteY42" fmla="*/ 2519464 h 6877456"/>
              <a:gd name="connsiteX43" fmla="*/ 428017 w 2791838"/>
              <a:gd name="connsiteY43" fmla="*/ 2558375 h 6877456"/>
              <a:gd name="connsiteX44" fmla="*/ 447472 w 2791838"/>
              <a:gd name="connsiteY44" fmla="*/ 2626468 h 6877456"/>
              <a:gd name="connsiteX45" fmla="*/ 398834 w 2791838"/>
              <a:gd name="connsiteY45" fmla="*/ 2714017 h 6877456"/>
              <a:gd name="connsiteX46" fmla="*/ 408561 w 2791838"/>
              <a:gd name="connsiteY46" fmla="*/ 2791839 h 6877456"/>
              <a:gd name="connsiteX47" fmla="*/ 311285 w 2791838"/>
              <a:gd name="connsiteY47" fmla="*/ 2821022 h 6877456"/>
              <a:gd name="connsiteX48" fmla="*/ 311285 w 2791838"/>
              <a:gd name="connsiteY48" fmla="*/ 2821022 h 6877456"/>
              <a:gd name="connsiteX49" fmla="*/ 428017 w 2791838"/>
              <a:gd name="connsiteY49" fmla="*/ 2898843 h 6877456"/>
              <a:gd name="connsiteX50" fmla="*/ 739302 w 2791838"/>
              <a:gd name="connsiteY50" fmla="*/ 2879388 h 6877456"/>
              <a:gd name="connsiteX51" fmla="*/ 904672 w 2791838"/>
              <a:gd name="connsiteY51" fmla="*/ 2889115 h 6877456"/>
              <a:gd name="connsiteX52" fmla="*/ 680936 w 2791838"/>
              <a:gd name="connsiteY52" fmla="*/ 2937754 h 6877456"/>
              <a:gd name="connsiteX53" fmla="*/ 885217 w 2791838"/>
              <a:gd name="connsiteY53" fmla="*/ 2966937 h 6877456"/>
              <a:gd name="connsiteX54" fmla="*/ 1857983 w 2791838"/>
              <a:gd name="connsiteY54" fmla="*/ 2986392 h 6877456"/>
              <a:gd name="connsiteX55" fmla="*/ 1546698 w 2791838"/>
              <a:gd name="connsiteY55" fmla="*/ 3025302 h 6877456"/>
              <a:gd name="connsiteX56" fmla="*/ 1682885 w 2791838"/>
              <a:gd name="connsiteY56" fmla="*/ 3073941 h 6877456"/>
              <a:gd name="connsiteX57" fmla="*/ 1575881 w 2791838"/>
              <a:gd name="connsiteY57" fmla="*/ 3142034 h 6877456"/>
              <a:gd name="connsiteX58" fmla="*/ 1459149 w 2791838"/>
              <a:gd name="connsiteY58" fmla="*/ 3239311 h 6877456"/>
              <a:gd name="connsiteX59" fmla="*/ 1546698 w 2791838"/>
              <a:gd name="connsiteY59" fmla="*/ 3278222 h 6877456"/>
              <a:gd name="connsiteX60" fmla="*/ 1468876 w 2791838"/>
              <a:gd name="connsiteY60" fmla="*/ 3356043 h 6877456"/>
              <a:gd name="connsiteX61" fmla="*/ 1371600 w 2791838"/>
              <a:gd name="connsiteY61" fmla="*/ 3424137 h 6877456"/>
              <a:gd name="connsiteX62" fmla="*/ 1235412 w 2791838"/>
              <a:gd name="connsiteY62" fmla="*/ 3463047 h 6877456"/>
              <a:gd name="connsiteX63" fmla="*/ 1429966 w 2791838"/>
              <a:gd name="connsiteY63" fmla="*/ 3521413 h 6877456"/>
              <a:gd name="connsiteX64" fmla="*/ 2393004 w 2791838"/>
              <a:gd name="connsiteY64" fmla="*/ 3531141 h 6877456"/>
              <a:gd name="connsiteX65" fmla="*/ 2791838 w 2791838"/>
              <a:gd name="connsiteY65" fmla="*/ 3589507 h 6877456"/>
              <a:gd name="connsiteX66" fmla="*/ 2276272 w 2791838"/>
              <a:gd name="connsiteY66" fmla="*/ 3599234 h 6877456"/>
              <a:gd name="connsiteX67" fmla="*/ 1245140 w 2791838"/>
              <a:gd name="connsiteY67" fmla="*/ 3677056 h 6877456"/>
              <a:gd name="connsiteX68" fmla="*/ 1011676 w 2791838"/>
              <a:gd name="connsiteY68" fmla="*/ 3706239 h 6877456"/>
              <a:gd name="connsiteX69" fmla="*/ 749029 w 2791838"/>
              <a:gd name="connsiteY69" fmla="*/ 3754877 h 6877456"/>
              <a:gd name="connsiteX70" fmla="*/ 564204 w 2791838"/>
              <a:gd name="connsiteY70" fmla="*/ 3822971 h 6877456"/>
              <a:gd name="connsiteX71" fmla="*/ 544749 w 2791838"/>
              <a:gd name="connsiteY71" fmla="*/ 3910519 h 6877456"/>
              <a:gd name="connsiteX72" fmla="*/ 593387 w 2791838"/>
              <a:gd name="connsiteY72" fmla="*/ 3978613 h 6877456"/>
              <a:gd name="connsiteX73" fmla="*/ 680936 w 2791838"/>
              <a:gd name="connsiteY73" fmla="*/ 4075890 h 6877456"/>
              <a:gd name="connsiteX74" fmla="*/ 505838 w 2791838"/>
              <a:gd name="connsiteY74" fmla="*/ 4134256 h 6877456"/>
              <a:gd name="connsiteX75" fmla="*/ 428017 w 2791838"/>
              <a:gd name="connsiteY75" fmla="*/ 4163439 h 6877456"/>
              <a:gd name="connsiteX76" fmla="*/ 418289 w 2791838"/>
              <a:gd name="connsiteY76" fmla="*/ 4231532 h 6877456"/>
              <a:gd name="connsiteX77" fmla="*/ 243191 w 2791838"/>
              <a:gd name="connsiteY77" fmla="*/ 4289898 h 6877456"/>
              <a:gd name="connsiteX78" fmla="*/ 379378 w 2791838"/>
              <a:gd name="connsiteY78" fmla="*/ 4338537 h 6877456"/>
              <a:gd name="connsiteX79" fmla="*/ 194553 w 2791838"/>
              <a:gd name="connsiteY79" fmla="*/ 4416358 h 6877456"/>
              <a:gd name="connsiteX80" fmla="*/ 272374 w 2791838"/>
              <a:gd name="connsiteY80" fmla="*/ 4542817 h 6877456"/>
              <a:gd name="connsiteX81" fmla="*/ 428017 w 2791838"/>
              <a:gd name="connsiteY81" fmla="*/ 4649822 h 6877456"/>
              <a:gd name="connsiteX82" fmla="*/ 233463 w 2791838"/>
              <a:gd name="connsiteY82" fmla="*/ 4776281 h 6877456"/>
              <a:gd name="connsiteX83" fmla="*/ 233463 w 2791838"/>
              <a:gd name="connsiteY83" fmla="*/ 4873558 h 6877456"/>
              <a:gd name="connsiteX84" fmla="*/ 233463 w 2791838"/>
              <a:gd name="connsiteY84" fmla="*/ 4970834 h 6877456"/>
              <a:gd name="connsiteX85" fmla="*/ 291829 w 2791838"/>
              <a:gd name="connsiteY85" fmla="*/ 5019473 h 6877456"/>
              <a:gd name="connsiteX86" fmla="*/ 447472 w 2791838"/>
              <a:gd name="connsiteY86" fmla="*/ 5145932 h 6877456"/>
              <a:gd name="connsiteX87" fmla="*/ 447472 w 2791838"/>
              <a:gd name="connsiteY87" fmla="*/ 5145932 h 6877456"/>
              <a:gd name="connsiteX88" fmla="*/ 272374 w 2791838"/>
              <a:gd name="connsiteY88" fmla="*/ 5233481 h 6877456"/>
              <a:gd name="connsiteX89" fmla="*/ 272374 w 2791838"/>
              <a:gd name="connsiteY89" fmla="*/ 5233481 h 6877456"/>
              <a:gd name="connsiteX90" fmla="*/ 175098 w 2791838"/>
              <a:gd name="connsiteY90" fmla="*/ 5252937 h 6877456"/>
              <a:gd name="connsiteX91" fmla="*/ 369651 w 2791838"/>
              <a:gd name="connsiteY91" fmla="*/ 5437762 h 6877456"/>
              <a:gd name="connsiteX92" fmla="*/ 398834 w 2791838"/>
              <a:gd name="connsiteY92" fmla="*/ 5554494 h 6877456"/>
              <a:gd name="connsiteX93" fmla="*/ 330740 w 2791838"/>
              <a:gd name="connsiteY93" fmla="*/ 5642043 h 6877456"/>
              <a:gd name="connsiteX94" fmla="*/ 262646 w 2791838"/>
              <a:gd name="connsiteY94" fmla="*/ 5749047 h 6877456"/>
              <a:gd name="connsiteX95" fmla="*/ 272374 w 2791838"/>
              <a:gd name="connsiteY95" fmla="*/ 5846324 h 6877456"/>
              <a:gd name="connsiteX96" fmla="*/ 204281 w 2791838"/>
              <a:gd name="connsiteY96" fmla="*/ 5982511 h 6877456"/>
              <a:gd name="connsiteX97" fmla="*/ 243191 w 2791838"/>
              <a:gd name="connsiteY97" fmla="*/ 6118698 h 6877456"/>
              <a:gd name="connsiteX98" fmla="*/ 262646 w 2791838"/>
              <a:gd name="connsiteY98" fmla="*/ 6225702 h 6877456"/>
              <a:gd name="connsiteX99" fmla="*/ 165370 w 2791838"/>
              <a:gd name="connsiteY99" fmla="*/ 6352162 h 6877456"/>
              <a:gd name="connsiteX100" fmla="*/ 175098 w 2791838"/>
              <a:gd name="connsiteY100" fmla="*/ 6439711 h 6877456"/>
              <a:gd name="connsiteX101" fmla="*/ 252919 w 2791838"/>
              <a:gd name="connsiteY101" fmla="*/ 6468894 h 6877456"/>
              <a:gd name="connsiteX102" fmla="*/ 136187 w 2791838"/>
              <a:gd name="connsiteY102" fmla="*/ 6556443 h 6877456"/>
              <a:gd name="connsiteX103" fmla="*/ 194553 w 2791838"/>
              <a:gd name="connsiteY103" fmla="*/ 6721813 h 6877456"/>
              <a:gd name="connsiteX104" fmla="*/ 223736 w 2791838"/>
              <a:gd name="connsiteY104" fmla="*/ 6877456 h 6877456"/>
              <a:gd name="connsiteX105" fmla="*/ 19455 w 2791838"/>
              <a:gd name="connsiteY105" fmla="*/ 6867728 h 6877456"/>
              <a:gd name="connsiteX106" fmla="*/ 0 w 2791838"/>
              <a:gd name="connsiteY106" fmla="*/ 0 h 687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791838" h="6877456">
                <a:moveTo>
                  <a:pt x="0" y="0"/>
                </a:moveTo>
                <a:lnTo>
                  <a:pt x="749029" y="0"/>
                </a:lnTo>
                <a:lnTo>
                  <a:pt x="797668" y="77822"/>
                </a:lnTo>
                <a:lnTo>
                  <a:pt x="1410510" y="145915"/>
                </a:lnTo>
                <a:lnTo>
                  <a:pt x="1575881" y="204281"/>
                </a:lnTo>
                <a:lnTo>
                  <a:pt x="1196502" y="282102"/>
                </a:lnTo>
                <a:lnTo>
                  <a:pt x="1001949" y="291830"/>
                </a:lnTo>
                <a:lnTo>
                  <a:pt x="1225685" y="379379"/>
                </a:lnTo>
                <a:lnTo>
                  <a:pt x="1157591" y="418290"/>
                </a:lnTo>
                <a:lnTo>
                  <a:pt x="680936" y="505839"/>
                </a:lnTo>
                <a:lnTo>
                  <a:pt x="1789889" y="603115"/>
                </a:lnTo>
                <a:lnTo>
                  <a:pt x="817123" y="632298"/>
                </a:lnTo>
                <a:lnTo>
                  <a:pt x="885217" y="680937"/>
                </a:lnTo>
                <a:lnTo>
                  <a:pt x="690663" y="719847"/>
                </a:lnTo>
                <a:lnTo>
                  <a:pt x="758757" y="749030"/>
                </a:lnTo>
                <a:lnTo>
                  <a:pt x="603115" y="778213"/>
                </a:lnTo>
                <a:lnTo>
                  <a:pt x="603115" y="778213"/>
                </a:lnTo>
                <a:lnTo>
                  <a:pt x="505838" y="894945"/>
                </a:lnTo>
                <a:lnTo>
                  <a:pt x="856034" y="1040860"/>
                </a:lnTo>
                <a:lnTo>
                  <a:pt x="933855" y="1108954"/>
                </a:lnTo>
                <a:lnTo>
                  <a:pt x="1245140" y="1128409"/>
                </a:lnTo>
                <a:lnTo>
                  <a:pt x="535021" y="1167319"/>
                </a:lnTo>
                <a:lnTo>
                  <a:pt x="651753" y="1254868"/>
                </a:lnTo>
                <a:lnTo>
                  <a:pt x="593387" y="1361873"/>
                </a:lnTo>
                <a:lnTo>
                  <a:pt x="525293" y="1439694"/>
                </a:lnTo>
                <a:lnTo>
                  <a:pt x="651753" y="1488332"/>
                </a:lnTo>
                <a:lnTo>
                  <a:pt x="680936" y="1527243"/>
                </a:lnTo>
                <a:lnTo>
                  <a:pt x="622570" y="1595337"/>
                </a:lnTo>
                <a:lnTo>
                  <a:pt x="671208" y="1653702"/>
                </a:lnTo>
                <a:lnTo>
                  <a:pt x="583659" y="1750979"/>
                </a:lnTo>
                <a:lnTo>
                  <a:pt x="573932" y="1770434"/>
                </a:lnTo>
                <a:lnTo>
                  <a:pt x="739302" y="1828800"/>
                </a:lnTo>
                <a:lnTo>
                  <a:pt x="690663" y="1867711"/>
                </a:lnTo>
                <a:lnTo>
                  <a:pt x="661481" y="1926077"/>
                </a:lnTo>
                <a:lnTo>
                  <a:pt x="632298" y="1984443"/>
                </a:lnTo>
                <a:lnTo>
                  <a:pt x="496110" y="2023354"/>
                </a:lnTo>
                <a:lnTo>
                  <a:pt x="428017" y="2052537"/>
                </a:lnTo>
                <a:lnTo>
                  <a:pt x="622570" y="2178996"/>
                </a:lnTo>
                <a:lnTo>
                  <a:pt x="525293" y="2208179"/>
                </a:lnTo>
                <a:lnTo>
                  <a:pt x="457200" y="2315183"/>
                </a:lnTo>
                <a:lnTo>
                  <a:pt x="622570" y="2363822"/>
                </a:lnTo>
                <a:lnTo>
                  <a:pt x="603115" y="2431915"/>
                </a:lnTo>
                <a:lnTo>
                  <a:pt x="496110" y="2519464"/>
                </a:lnTo>
                <a:lnTo>
                  <a:pt x="428017" y="2558375"/>
                </a:lnTo>
                <a:lnTo>
                  <a:pt x="447472" y="2626468"/>
                </a:lnTo>
                <a:lnTo>
                  <a:pt x="398834" y="2714017"/>
                </a:lnTo>
                <a:lnTo>
                  <a:pt x="408561" y="2791839"/>
                </a:lnTo>
                <a:lnTo>
                  <a:pt x="311285" y="2821022"/>
                </a:lnTo>
                <a:lnTo>
                  <a:pt x="311285" y="2821022"/>
                </a:lnTo>
                <a:lnTo>
                  <a:pt x="428017" y="2898843"/>
                </a:lnTo>
                <a:lnTo>
                  <a:pt x="739302" y="2879388"/>
                </a:lnTo>
                <a:lnTo>
                  <a:pt x="904672" y="2889115"/>
                </a:lnTo>
                <a:lnTo>
                  <a:pt x="680936" y="2937754"/>
                </a:lnTo>
                <a:lnTo>
                  <a:pt x="885217" y="2966937"/>
                </a:lnTo>
                <a:lnTo>
                  <a:pt x="1857983" y="2986392"/>
                </a:lnTo>
                <a:lnTo>
                  <a:pt x="1546698" y="3025302"/>
                </a:lnTo>
                <a:lnTo>
                  <a:pt x="1682885" y="3073941"/>
                </a:lnTo>
                <a:lnTo>
                  <a:pt x="1575881" y="3142034"/>
                </a:lnTo>
                <a:lnTo>
                  <a:pt x="1459149" y="3239311"/>
                </a:lnTo>
                <a:lnTo>
                  <a:pt x="1546698" y="3278222"/>
                </a:lnTo>
                <a:lnTo>
                  <a:pt x="1468876" y="3356043"/>
                </a:lnTo>
                <a:lnTo>
                  <a:pt x="1371600" y="3424137"/>
                </a:lnTo>
                <a:lnTo>
                  <a:pt x="1235412" y="3463047"/>
                </a:lnTo>
                <a:lnTo>
                  <a:pt x="1429966" y="3521413"/>
                </a:lnTo>
                <a:lnTo>
                  <a:pt x="2393004" y="3531141"/>
                </a:lnTo>
                <a:lnTo>
                  <a:pt x="2791838" y="3589507"/>
                </a:lnTo>
                <a:lnTo>
                  <a:pt x="2276272" y="3599234"/>
                </a:lnTo>
                <a:lnTo>
                  <a:pt x="1245140" y="3677056"/>
                </a:lnTo>
                <a:lnTo>
                  <a:pt x="1011676" y="3706239"/>
                </a:lnTo>
                <a:lnTo>
                  <a:pt x="749029" y="3754877"/>
                </a:lnTo>
                <a:lnTo>
                  <a:pt x="564204" y="3822971"/>
                </a:lnTo>
                <a:lnTo>
                  <a:pt x="544749" y="3910519"/>
                </a:lnTo>
                <a:lnTo>
                  <a:pt x="593387" y="3978613"/>
                </a:lnTo>
                <a:lnTo>
                  <a:pt x="680936" y="4075890"/>
                </a:lnTo>
                <a:lnTo>
                  <a:pt x="505838" y="4134256"/>
                </a:lnTo>
                <a:lnTo>
                  <a:pt x="428017" y="4163439"/>
                </a:lnTo>
                <a:lnTo>
                  <a:pt x="418289" y="4231532"/>
                </a:lnTo>
                <a:lnTo>
                  <a:pt x="243191" y="4289898"/>
                </a:lnTo>
                <a:lnTo>
                  <a:pt x="379378" y="4338537"/>
                </a:lnTo>
                <a:lnTo>
                  <a:pt x="194553" y="4416358"/>
                </a:lnTo>
                <a:lnTo>
                  <a:pt x="272374" y="4542817"/>
                </a:lnTo>
                <a:lnTo>
                  <a:pt x="428017" y="4649822"/>
                </a:lnTo>
                <a:lnTo>
                  <a:pt x="233463" y="4776281"/>
                </a:lnTo>
                <a:lnTo>
                  <a:pt x="233463" y="4873558"/>
                </a:lnTo>
                <a:lnTo>
                  <a:pt x="233463" y="4970834"/>
                </a:lnTo>
                <a:lnTo>
                  <a:pt x="291829" y="5019473"/>
                </a:lnTo>
                <a:lnTo>
                  <a:pt x="447472" y="5145932"/>
                </a:lnTo>
                <a:lnTo>
                  <a:pt x="447472" y="5145932"/>
                </a:lnTo>
                <a:lnTo>
                  <a:pt x="272374" y="5233481"/>
                </a:lnTo>
                <a:lnTo>
                  <a:pt x="272374" y="5233481"/>
                </a:lnTo>
                <a:lnTo>
                  <a:pt x="175098" y="5252937"/>
                </a:lnTo>
                <a:lnTo>
                  <a:pt x="369651" y="5437762"/>
                </a:lnTo>
                <a:lnTo>
                  <a:pt x="398834" y="5554494"/>
                </a:lnTo>
                <a:lnTo>
                  <a:pt x="330740" y="5642043"/>
                </a:lnTo>
                <a:lnTo>
                  <a:pt x="262646" y="5749047"/>
                </a:lnTo>
                <a:lnTo>
                  <a:pt x="272374" y="5846324"/>
                </a:lnTo>
                <a:lnTo>
                  <a:pt x="204281" y="5982511"/>
                </a:lnTo>
                <a:lnTo>
                  <a:pt x="243191" y="6118698"/>
                </a:lnTo>
                <a:lnTo>
                  <a:pt x="262646" y="6225702"/>
                </a:lnTo>
                <a:lnTo>
                  <a:pt x="165370" y="6352162"/>
                </a:lnTo>
                <a:lnTo>
                  <a:pt x="175098" y="6439711"/>
                </a:lnTo>
                <a:lnTo>
                  <a:pt x="252919" y="6468894"/>
                </a:lnTo>
                <a:lnTo>
                  <a:pt x="136187" y="6556443"/>
                </a:lnTo>
                <a:lnTo>
                  <a:pt x="194553" y="6721813"/>
                </a:lnTo>
                <a:lnTo>
                  <a:pt x="223736" y="6877456"/>
                </a:lnTo>
                <a:lnTo>
                  <a:pt x="19455" y="6867728"/>
                </a:lnTo>
                <a:lnTo>
                  <a:pt x="0" y="0"/>
                </a:lnTo>
                <a:close/>
              </a:path>
            </a:pathLst>
          </a:custGeom>
          <a:solidFill>
            <a:schemeClr val="bg2">
              <a:alpha val="60000"/>
            </a:schemeClr>
          </a:solidFill>
          <a:ln w="285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H="1">
            <a:off x="544064" y="5419194"/>
            <a:ext cx="8075328" cy="0"/>
          </a:xfrm>
          <a:prstGeom prst="line">
            <a:avLst/>
          </a:prstGeom>
          <a:ln w="34925">
            <a:solidFill>
              <a:srgbClr val="C00000"/>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Freeform 5"/>
          <p:cNvSpPr/>
          <p:nvPr/>
        </p:nvSpPr>
        <p:spPr>
          <a:xfrm>
            <a:off x="1192360" y="5419194"/>
            <a:ext cx="1914171" cy="1458684"/>
          </a:xfrm>
          <a:custGeom>
            <a:avLst/>
            <a:gdLst>
              <a:gd name="connsiteX0" fmla="*/ 0 w 1490869"/>
              <a:gd name="connsiteY0" fmla="*/ 1411356 h 1411356"/>
              <a:gd name="connsiteX1" fmla="*/ 0 w 1490869"/>
              <a:gd name="connsiteY1" fmla="*/ 0 h 1411356"/>
              <a:gd name="connsiteX2" fmla="*/ 1172817 w 1490869"/>
              <a:gd name="connsiteY2" fmla="*/ 0 h 1411356"/>
              <a:gd name="connsiteX3" fmla="*/ 1391478 w 1490869"/>
              <a:gd name="connsiteY3" fmla="*/ 59635 h 1411356"/>
              <a:gd name="connsiteX4" fmla="*/ 1232452 w 1490869"/>
              <a:gd name="connsiteY4" fmla="*/ 89452 h 1411356"/>
              <a:gd name="connsiteX5" fmla="*/ 1272208 w 1490869"/>
              <a:gd name="connsiteY5" fmla="*/ 129208 h 1411356"/>
              <a:gd name="connsiteX6" fmla="*/ 1262269 w 1490869"/>
              <a:gd name="connsiteY6" fmla="*/ 149087 h 1411356"/>
              <a:gd name="connsiteX7" fmla="*/ 993913 w 1490869"/>
              <a:gd name="connsiteY7" fmla="*/ 208721 h 1411356"/>
              <a:gd name="connsiteX8" fmla="*/ 824948 w 1490869"/>
              <a:gd name="connsiteY8" fmla="*/ 268356 h 1411356"/>
              <a:gd name="connsiteX9" fmla="*/ 1212574 w 1490869"/>
              <a:gd name="connsiteY9" fmla="*/ 298174 h 1411356"/>
              <a:gd name="connsiteX10" fmla="*/ 854765 w 1490869"/>
              <a:gd name="connsiteY10" fmla="*/ 387626 h 1411356"/>
              <a:gd name="connsiteX11" fmla="*/ 1063487 w 1490869"/>
              <a:gd name="connsiteY11" fmla="*/ 427382 h 1411356"/>
              <a:gd name="connsiteX12" fmla="*/ 1053548 w 1490869"/>
              <a:gd name="connsiteY12" fmla="*/ 457200 h 1411356"/>
              <a:gd name="connsiteX13" fmla="*/ 1143000 w 1490869"/>
              <a:gd name="connsiteY13" fmla="*/ 516835 h 1411356"/>
              <a:gd name="connsiteX14" fmla="*/ 725556 w 1490869"/>
              <a:gd name="connsiteY14" fmla="*/ 576469 h 1411356"/>
              <a:gd name="connsiteX15" fmla="*/ 1162878 w 1490869"/>
              <a:gd name="connsiteY15" fmla="*/ 626165 h 1411356"/>
              <a:gd name="connsiteX16" fmla="*/ 1292087 w 1490869"/>
              <a:gd name="connsiteY16" fmla="*/ 655982 h 1411356"/>
              <a:gd name="connsiteX17" fmla="*/ 1192695 w 1490869"/>
              <a:gd name="connsiteY17" fmla="*/ 675861 h 1411356"/>
              <a:gd name="connsiteX18" fmla="*/ 1341782 w 1490869"/>
              <a:gd name="connsiteY18" fmla="*/ 705678 h 1411356"/>
              <a:gd name="connsiteX19" fmla="*/ 1222513 w 1490869"/>
              <a:gd name="connsiteY19" fmla="*/ 725556 h 1411356"/>
              <a:gd name="connsiteX20" fmla="*/ 1321904 w 1490869"/>
              <a:gd name="connsiteY20" fmla="*/ 755374 h 1411356"/>
              <a:gd name="connsiteX21" fmla="*/ 1093304 w 1490869"/>
              <a:gd name="connsiteY21" fmla="*/ 805069 h 1411356"/>
              <a:gd name="connsiteX22" fmla="*/ 1262269 w 1490869"/>
              <a:gd name="connsiteY22" fmla="*/ 854765 h 1411356"/>
              <a:gd name="connsiteX23" fmla="*/ 755374 w 1490869"/>
              <a:gd name="connsiteY23" fmla="*/ 884582 h 1411356"/>
              <a:gd name="connsiteX24" fmla="*/ 1431235 w 1490869"/>
              <a:gd name="connsiteY24" fmla="*/ 934278 h 1411356"/>
              <a:gd name="connsiteX25" fmla="*/ 1490869 w 1490869"/>
              <a:gd name="connsiteY25" fmla="*/ 983974 h 1411356"/>
              <a:gd name="connsiteX26" fmla="*/ 1351721 w 1490869"/>
              <a:gd name="connsiteY26" fmla="*/ 1033669 h 1411356"/>
              <a:gd name="connsiteX27" fmla="*/ 198782 w 1490869"/>
              <a:gd name="connsiteY27" fmla="*/ 1073426 h 1411356"/>
              <a:gd name="connsiteX28" fmla="*/ 844826 w 1490869"/>
              <a:gd name="connsiteY28" fmla="*/ 1113182 h 1411356"/>
              <a:gd name="connsiteX29" fmla="*/ 844826 w 1490869"/>
              <a:gd name="connsiteY29" fmla="*/ 1152939 h 1411356"/>
              <a:gd name="connsiteX30" fmla="*/ 1391478 w 1490869"/>
              <a:gd name="connsiteY30" fmla="*/ 1212574 h 1411356"/>
              <a:gd name="connsiteX31" fmla="*/ 1093304 w 1490869"/>
              <a:gd name="connsiteY31" fmla="*/ 1222513 h 1411356"/>
              <a:gd name="connsiteX32" fmla="*/ 1033669 w 1490869"/>
              <a:gd name="connsiteY32" fmla="*/ 1252330 h 1411356"/>
              <a:gd name="connsiteX33" fmla="*/ 1033669 w 1490869"/>
              <a:gd name="connsiteY33" fmla="*/ 1252330 h 1411356"/>
              <a:gd name="connsiteX34" fmla="*/ 924339 w 1490869"/>
              <a:gd name="connsiteY34" fmla="*/ 1282148 h 1411356"/>
              <a:gd name="connsiteX35" fmla="*/ 1292087 w 1490869"/>
              <a:gd name="connsiteY35" fmla="*/ 1321904 h 1411356"/>
              <a:gd name="connsiteX36" fmla="*/ 993913 w 1490869"/>
              <a:gd name="connsiteY36" fmla="*/ 1341782 h 1411356"/>
              <a:gd name="connsiteX37" fmla="*/ 954156 w 1490869"/>
              <a:gd name="connsiteY37" fmla="*/ 1371600 h 1411356"/>
              <a:gd name="connsiteX38" fmla="*/ 954156 w 1490869"/>
              <a:gd name="connsiteY38" fmla="*/ 1401417 h 1411356"/>
              <a:gd name="connsiteX39" fmla="*/ 0 w 1490869"/>
              <a:gd name="connsiteY39" fmla="*/ 1411356 h 1411356"/>
              <a:gd name="connsiteX0" fmla="*/ 0 w 1490869"/>
              <a:gd name="connsiteY0" fmla="*/ 1411356 h 1411356"/>
              <a:gd name="connsiteX1" fmla="*/ 0 w 1490869"/>
              <a:gd name="connsiteY1" fmla="*/ 0 h 1411356"/>
              <a:gd name="connsiteX2" fmla="*/ 1172817 w 1490869"/>
              <a:gd name="connsiteY2" fmla="*/ 0 h 1411356"/>
              <a:gd name="connsiteX3" fmla="*/ 1214653 w 1490869"/>
              <a:gd name="connsiteY3" fmla="*/ 59635 h 1411356"/>
              <a:gd name="connsiteX4" fmla="*/ 1232452 w 1490869"/>
              <a:gd name="connsiteY4" fmla="*/ 89452 h 1411356"/>
              <a:gd name="connsiteX5" fmla="*/ 1272208 w 1490869"/>
              <a:gd name="connsiteY5" fmla="*/ 129208 h 1411356"/>
              <a:gd name="connsiteX6" fmla="*/ 1262269 w 1490869"/>
              <a:gd name="connsiteY6" fmla="*/ 149087 h 1411356"/>
              <a:gd name="connsiteX7" fmla="*/ 993913 w 1490869"/>
              <a:gd name="connsiteY7" fmla="*/ 208721 h 1411356"/>
              <a:gd name="connsiteX8" fmla="*/ 824948 w 1490869"/>
              <a:gd name="connsiteY8" fmla="*/ 268356 h 1411356"/>
              <a:gd name="connsiteX9" fmla="*/ 1212574 w 1490869"/>
              <a:gd name="connsiteY9" fmla="*/ 298174 h 1411356"/>
              <a:gd name="connsiteX10" fmla="*/ 854765 w 1490869"/>
              <a:gd name="connsiteY10" fmla="*/ 387626 h 1411356"/>
              <a:gd name="connsiteX11" fmla="*/ 1063487 w 1490869"/>
              <a:gd name="connsiteY11" fmla="*/ 427382 h 1411356"/>
              <a:gd name="connsiteX12" fmla="*/ 1053548 w 1490869"/>
              <a:gd name="connsiteY12" fmla="*/ 457200 h 1411356"/>
              <a:gd name="connsiteX13" fmla="*/ 1143000 w 1490869"/>
              <a:gd name="connsiteY13" fmla="*/ 516835 h 1411356"/>
              <a:gd name="connsiteX14" fmla="*/ 725556 w 1490869"/>
              <a:gd name="connsiteY14" fmla="*/ 576469 h 1411356"/>
              <a:gd name="connsiteX15" fmla="*/ 1162878 w 1490869"/>
              <a:gd name="connsiteY15" fmla="*/ 626165 h 1411356"/>
              <a:gd name="connsiteX16" fmla="*/ 1292087 w 1490869"/>
              <a:gd name="connsiteY16" fmla="*/ 655982 h 1411356"/>
              <a:gd name="connsiteX17" fmla="*/ 1192695 w 1490869"/>
              <a:gd name="connsiteY17" fmla="*/ 675861 h 1411356"/>
              <a:gd name="connsiteX18" fmla="*/ 1341782 w 1490869"/>
              <a:gd name="connsiteY18" fmla="*/ 705678 h 1411356"/>
              <a:gd name="connsiteX19" fmla="*/ 1222513 w 1490869"/>
              <a:gd name="connsiteY19" fmla="*/ 725556 h 1411356"/>
              <a:gd name="connsiteX20" fmla="*/ 1321904 w 1490869"/>
              <a:gd name="connsiteY20" fmla="*/ 755374 h 1411356"/>
              <a:gd name="connsiteX21" fmla="*/ 1093304 w 1490869"/>
              <a:gd name="connsiteY21" fmla="*/ 805069 h 1411356"/>
              <a:gd name="connsiteX22" fmla="*/ 1262269 w 1490869"/>
              <a:gd name="connsiteY22" fmla="*/ 854765 h 1411356"/>
              <a:gd name="connsiteX23" fmla="*/ 755374 w 1490869"/>
              <a:gd name="connsiteY23" fmla="*/ 884582 h 1411356"/>
              <a:gd name="connsiteX24" fmla="*/ 1431235 w 1490869"/>
              <a:gd name="connsiteY24" fmla="*/ 934278 h 1411356"/>
              <a:gd name="connsiteX25" fmla="*/ 1490869 w 1490869"/>
              <a:gd name="connsiteY25" fmla="*/ 983974 h 1411356"/>
              <a:gd name="connsiteX26" fmla="*/ 1351721 w 1490869"/>
              <a:gd name="connsiteY26" fmla="*/ 1033669 h 1411356"/>
              <a:gd name="connsiteX27" fmla="*/ 198782 w 1490869"/>
              <a:gd name="connsiteY27" fmla="*/ 1073426 h 1411356"/>
              <a:gd name="connsiteX28" fmla="*/ 844826 w 1490869"/>
              <a:gd name="connsiteY28" fmla="*/ 1113182 h 1411356"/>
              <a:gd name="connsiteX29" fmla="*/ 844826 w 1490869"/>
              <a:gd name="connsiteY29" fmla="*/ 1152939 h 1411356"/>
              <a:gd name="connsiteX30" fmla="*/ 1391478 w 1490869"/>
              <a:gd name="connsiteY30" fmla="*/ 1212574 h 1411356"/>
              <a:gd name="connsiteX31" fmla="*/ 1093304 w 1490869"/>
              <a:gd name="connsiteY31" fmla="*/ 1222513 h 1411356"/>
              <a:gd name="connsiteX32" fmla="*/ 1033669 w 1490869"/>
              <a:gd name="connsiteY32" fmla="*/ 1252330 h 1411356"/>
              <a:gd name="connsiteX33" fmla="*/ 1033669 w 1490869"/>
              <a:gd name="connsiteY33" fmla="*/ 1252330 h 1411356"/>
              <a:gd name="connsiteX34" fmla="*/ 924339 w 1490869"/>
              <a:gd name="connsiteY34" fmla="*/ 1282148 h 1411356"/>
              <a:gd name="connsiteX35" fmla="*/ 1292087 w 1490869"/>
              <a:gd name="connsiteY35" fmla="*/ 1321904 h 1411356"/>
              <a:gd name="connsiteX36" fmla="*/ 993913 w 1490869"/>
              <a:gd name="connsiteY36" fmla="*/ 1341782 h 1411356"/>
              <a:gd name="connsiteX37" fmla="*/ 954156 w 1490869"/>
              <a:gd name="connsiteY37" fmla="*/ 1371600 h 1411356"/>
              <a:gd name="connsiteX38" fmla="*/ 954156 w 1490869"/>
              <a:gd name="connsiteY38" fmla="*/ 1401417 h 1411356"/>
              <a:gd name="connsiteX39" fmla="*/ 0 w 1490869"/>
              <a:gd name="connsiteY39" fmla="*/ 1411356 h 1411356"/>
              <a:gd name="connsiteX0" fmla="*/ 0 w 1490869"/>
              <a:gd name="connsiteY0" fmla="*/ 1411356 h 1411356"/>
              <a:gd name="connsiteX1" fmla="*/ 0 w 1490869"/>
              <a:gd name="connsiteY1" fmla="*/ 0 h 1411356"/>
              <a:gd name="connsiteX2" fmla="*/ 1172817 w 1490869"/>
              <a:gd name="connsiteY2" fmla="*/ 0 h 1411356"/>
              <a:gd name="connsiteX3" fmla="*/ 1214653 w 1490869"/>
              <a:gd name="connsiteY3" fmla="*/ 59635 h 1411356"/>
              <a:gd name="connsiteX4" fmla="*/ 1367892 w 1490869"/>
              <a:gd name="connsiteY4" fmla="*/ 89452 h 1411356"/>
              <a:gd name="connsiteX5" fmla="*/ 1272208 w 1490869"/>
              <a:gd name="connsiteY5" fmla="*/ 129208 h 1411356"/>
              <a:gd name="connsiteX6" fmla="*/ 1262269 w 1490869"/>
              <a:gd name="connsiteY6" fmla="*/ 149087 h 1411356"/>
              <a:gd name="connsiteX7" fmla="*/ 993913 w 1490869"/>
              <a:gd name="connsiteY7" fmla="*/ 208721 h 1411356"/>
              <a:gd name="connsiteX8" fmla="*/ 824948 w 1490869"/>
              <a:gd name="connsiteY8" fmla="*/ 268356 h 1411356"/>
              <a:gd name="connsiteX9" fmla="*/ 1212574 w 1490869"/>
              <a:gd name="connsiteY9" fmla="*/ 298174 h 1411356"/>
              <a:gd name="connsiteX10" fmla="*/ 854765 w 1490869"/>
              <a:gd name="connsiteY10" fmla="*/ 387626 h 1411356"/>
              <a:gd name="connsiteX11" fmla="*/ 1063487 w 1490869"/>
              <a:gd name="connsiteY11" fmla="*/ 427382 h 1411356"/>
              <a:gd name="connsiteX12" fmla="*/ 1053548 w 1490869"/>
              <a:gd name="connsiteY12" fmla="*/ 457200 h 1411356"/>
              <a:gd name="connsiteX13" fmla="*/ 1143000 w 1490869"/>
              <a:gd name="connsiteY13" fmla="*/ 516835 h 1411356"/>
              <a:gd name="connsiteX14" fmla="*/ 725556 w 1490869"/>
              <a:gd name="connsiteY14" fmla="*/ 576469 h 1411356"/>
              <a:gd name="connsiteX15" fmla="*/ 1162878 w 1490869"/>
              <a:gd name="connsiteY15" fmla="*/ 626165 h 1411356"/>
              <a:gd name="connsiteX16" fmla="*/ 1292087 w 1490869"/>
              <a:gd name="connsiteY16" fmla="*/ 655982 h 1411356"/>
              <a:gd name="connsiteX17" fmla="*/ 1192695 w 1490869"/>
              <a:gd name="connsiteY17" fmla="*/ 675861 h 1411356"/>
              <a:gd name="connsiteX18" fmla="*/ 1341782 w 1490869"/>
              <a:gd name="connsiteY18" fmla="*/ 705678 h 1411356"/>
              <a:gd name="connsiteX19" fmla="*/ 1222513 w 1490869"/>
              <a:gd name="connsiteY19" fmla="*/ 725556 h 1411356"/>
              <a:gd name="connsiteX20" fmla="*/ 1321904 w 1490869"/>
              <a:gd name="connsiteY20" fmla="*/ 755374 h 1411356"/>
              <a:gd name="connsiteX21" fmla="*/ 1093304 w 1490869"/>
              <a:gd name="connsiteY21" fmla="*/ 805069 h 1411356"/>
              <a:gd name="connsiteX22" fmla="*/ 1262269 w 1490869"/>
              <a:gd name="connsiteY22" fmla="*/ 854765 h 1411356"/>
              <a:gd name="connsiteX23" fmla="*/ 755374 w 1490869"/>
              <a:gd name="connsiteY23" fmla="*/ 884582 h 1411356"/>
              <a:gd name="connsiteX24" fmla="*/ 1431235 w 1490869"/>
              <a:gd name="connsiteY24" fmla="*/ 934278 h 1411356"/>
              <a:gd name="connsiteX25" fmla="*/ 1490869 w 1490869"/>
              <a:gd name="connsiteY25" fmla="*/ 983974 h 1411356"/>
              <a:gd name="connsiteX26" fmla="*/ 1351721 w 1490869"/>
              <a:gd name="connsiteY26" fmla="*/ 1033669 h 1411356"/>
              <a:gd name="connsiteX27" fmla="*/ 198782 w 1490869"/>
              <a:gd name="connsiteY27" fmla="*/ 1073426 h 1411356"/>
              <a:gd name="connsiteX28" fmla="*/ 844826 w 1490869"/>
              <a:gd name="connsiteY28" fmla="*/ 1113182 h 1411356"/>
              <a:gd name="connsiteX29" fmla="*/ 844826 w 1490869"/>
              <a:gd name="connsiteY29" fmla="*/ 1152939 h 1411356"/>
              <a:gd name="connsiteX30" fmla="*/ 1391478 w 1490869"/>
              <a:gd name="connsiteY30" fmla="*/ 1212574 h 1411356"/>
              <a:gd name="connsiteX31" fmla="*/ 1093304 w 1490869"/>
              <a:gd name="connsiteY31" fmla="*/ 1222513 h 1411356"/>
              <a:gd name="connsiteX32" fmla="*/ 1033669 w 1490869"/>
              <a:gd name="connsiteY32" fmla="*/ 1252330 h 1411356"/>
              <a:gd name="connsiteX33" fmla="*/ 1033669 w 1490869"/>
              <a:gd name="connsiteY33" fmla="*/ 1252330 h 1411356"/>
              <a:gd name="connsiteX34" fmla="*/ 924339 w 1490869"/>
              <a:gd name="connsiteY34" fmla="*/ 1282148 h 1411356"/>
              <a:gd name="connsiteX35" fmla="*/ 1292087 w 1490869"/>
              <a:gd name="connsiteY35" fmla="*/ 1321904 h 1411356"/>
              <a:gd name="connsiteX36" fmla="*/ 993913 w 1490869"/>
              <a:gd name="connsiteY36" fmla="*/ 1341782 h 1411356"/>
              <a:gd name="connsiteX37" fmla="*/ 954156 w 1490869"/>
              <a:gd name="connsiteY37" fmla="*/ 1371600 h 1411356"/>
              <a:gd name="connsiteX38" fmla="*/ 954156 w 1490869"/>
              <a:gd name="connsiteY38" fmla="*/ 1401417 h 1411356"/>
              <a:gd name="connsiteX39" fmla="*/ 0 w 1490869"/>
              <a:gd name="connsiteY39" fmla="*/ 1411356 h 1411356"/>
              <a:gd name="connsiteX0" fmla="*/ 0 w 1490869"/>
              <a:gd name="connsiteY0" fmla="*/ 1411356 h 1411356"/>
              <a:gd name="connsiteX1" fmla="*/ 0 w 1490869"/>
              <a:gd name="connsiteY1" fmla="*/ 0 h 1411356"/>
              <a:gd name="connsiteX2" fmla="*/ 1172817 w 1490869"/>
              <a:gd name="connsiteY2" fmla="*/ 0 h 1411356"/>
              <a:gd name="connsiteX3" fmla="*/ 1214653 w 1490869"/>
              <a:gd name="connsiteY3" fmla="*/ 59635 h 1411356"/>
              <a:gd name="connsiteX4" fmla="*/ 1367892 w 1490869"/>
              <a:gd name="connsiteY4" fmla="*/ 89452 h 1411356"/>
              <a:gd name="connsiteX5" fmla="*/ 1272208 w 1490869"/>
              <a:gd name="connsiteY5" fmla="*/ 129208 h 1411356"/>
              <a:gd name="connsiteX6" fmla="*/ 1266031 w 1490869"/>
              <a:gd name="connsiteY6" fmla="*/ 192127 h 1411356"/>
              <a:gd name="connsiteX7" fmla="*/ 993913 w 1490869"/>
              <a:gd name="connsiteY7" fmla="*/ 208721 h 1411356"/>
              <a:gd name="connsiteX8" fmla="*/ 824948 w 1490869"/>
              <a:gd name="connsiteY8" fmla="*/ 268356 h 1411356"/>
              <a:gd name="connsiteX9" fmla="*/ 1212574 w 1490869"/>
              <a:gd name="connsiteY9" fmla="*/ 298174 h 1411356"/>
              <a:gd name="connsiteX10" fmla="*/ 854765 w 1490869"/>
              <a:gd name="connsiteY10" fmla="*/ 387626 h 1411356"/>
              <a:gd name="connsiteX11" fmla="*/ 1063487 w 1490869"/>
              <a:gd name="connsiteY11" fmla="*/ 427382 h 1411356"/>
              <a:gd name="connsiteX12" fmla="*/ 1053548 w 1490869"/>
              <a:gd name="connsiteY12" fmla="*/ 457200 h 1411356"/>
              <a:gd name="connsiteX13" fmla="*/ 1143000 w 1490869"/>
              <a:gd name="connsiteY13" fmla="*/ 516835 h 1411356"/>
              <a:gd name="connsiteX14" fmla="*/ 725556 w 1490869"/>
              <a:gd name="connsiteY14" fmla="*/ 576469 h 1411356"/>
              <a:gd name="connsiteX15" fmla="*/ 1162878 w 1490869"/>
              <a:gd name="connsiteY15" fmla="*/ 626165 h 1411356"/>
              <a:gd name="connsiteX16" fmla="*/ 1292087 w 1490869"/>
              <a:gd name="connsiteY16" fmla="*/ 655982 h 1411356"/>
              <a:gd name="connsiteX17" fmla="*/ 1192695 w 1490869"/>
              <a:gd name="connsiteY17" fmla="*/ 675861 h 1411356"/>
              <a:gd name="connsiteX18" fmla="*/ 1341782 w 1490869"/>
              <a:gd name="connsiteY18" fmla="*/ 705678 h 1411356"/>
              <a:gd name="connsiteX19" fmla="*/ 1222513 w 1490869"/>
              <a:gd name="connsiteY19" fmla="*/ 725556 h 1411356"/>
              <a:gd name="connsiteX20" fmla="*/ 1321904 w 1490869"/>
              <a:gd name="connsiteY20" fmla="*/ 755374 h 1411356"/>
              <a:gd name="connsiteX21" fmla="*/ 1093304 w 1490869"/>
              <a:gd name="connsiteY21" fmla="*/ 805069 h 1411356"/>
              <a:gd name="connsiteX22" fmla="*/ 1262269 w 1490869"/>
              <a:gd name="connsiteY22" fmla="*/ 854765 h 1411356"/>
              <a:gd name="connsiteX23" fmla="*/ 755374 w 1490869"/>
              <a:gd name="connsiteY23" fmla="*/ 884582 h 1411356"/>
              <a:gd name="connsiteX24" fmla="*/ 1431235 w 1490869"/>
              <a:gd name="connsiteY24" fmla="*/ 934278 h 1411356"/>
              <a:gd name="connsiteX25" fmla="*/ 1490869 w 1490869"/>
              <a:gd name="connsiteY25" fmla="*/ 983974 h 1411356"/>
              <a:gd name="connsiteX26" fmla="*/ 1351721 w 1490869"/>
              <a:gd name="connsiteY26" fmla="*/ 1033669 h 1411356"/>
              <a:gd name="connsiteX27" fmla="*/ 198782 w 1490869"/>
              <a:gd name="connsiteY27" fmla="*/ 1073426 h 1411356"/>
              <a:gd name="connsiteX28" fmla="*/ 844826 w 1490869"/>
              <a:gd name="connsiteY28" fmla="*/ 1113182 h 1411356"/>
              <a:gd name="connsiteX29" fmla="*/ 844826 w 1490869"/>
              <a:gd name="connsiteY29" fmla="*/ 1152939 h 1411356"/>
              <a:gd name="connsiteX30" fmla="*/ 1391478 w 1490869"/>
              <a:gd name="connsiteY30" fmla="*/ 1212574 h 1411356"/>
              <a:gd name="connsiteX31" fmla="*/ 1093304 w 1490869"/>
              <a:gd name="connsiteY31" fmla="*/ 1222513 h 1411356"/>
              <a:gd name="connsiteX32" fmla="*/ 1033669 w 1490869"/>
              <a:gd name="connsiteY32" fmla="*/ 1252330 h 1411356"/>
              <a:gd name="connsiteX33" fmla="*/ 1033669 w 1490869"/>
              <a:gd name="connsiteY33" fmla="*/ 1252330 h 1411356"/>
              <a:gd name="connsiteX34" fmla="*/ 924339 w 1490869"/>
              <a:gd name="connsiteY34" fmla="*/ 1282148 h 1411356"/>
              <a:gd name="connsiteX35" fmla="*/ 1292087 w 1490869"/>
              <a:gd name="connsiteY35" fmla="*/ 1321904 h 1411356"/>
              <a:gd name="connsiteX36" fmla="*/ 993913 w 1490869"/>
              <a:gd name="connsiteY36" fmla="*/ 1341782 h 1411356"/>
              <a:gd name="connsiteX37" fmla="*/ 954156 w 1490869"/>
              <a:gd name="connsiteY37" fmla="*/ 1371600 h 1411356"/>
              <a:gd name="connsiteX38" fmla="*/ 954156 w 1490869"/>
              <a:gd name="connsiteY38" fmla="*/ 1401417 h 1411356"/>
              <a:gd name="connsiteX39" fmla="*/ 0 w 1490869"/>
              <a:gd name="connsiteY39" fmla="*/ 1411356 h 1411356"/>
              <a:gd name="connsiteX0" fmla="*/ 0 w 1490869"/>
              <a:gd name="connsiteY0" fmla="*/ 1411356 h 1411356"/>
              <a:gd name="connsiteX1" fmla="*/ 0 w 1490869"/>
              <a:gd name="connsiteY1" fmla="*/ 0 h 1411356"/>
              <a:gd name="connsiteX2" fmla="*/ 1172817 w 1490869"/>
              <a:gd name="connsiteY2" fmla="*/ 0 h 1411356"/>
              <a:gd name="connsiteX3" fmla="*/ 1214653 w 1490869"/>
              <a:gd name="connsiteY3" fmla="*/ 59635 h 1411356"/>
              <a:gd name="connsiteX4" fmla="*/ 1367892 w 1490869"/>
              <a:gd name="connsiteY4" fmla="*/ 89452 h 1411356"/>
              <a:gd name="connsiteX5" fmla="*/ 1234585 w 1490869"/>
              <a:gd name="connsiteY5" fmla="*/ 138772 h 1411356"/>
              <a:gd name="connsiteX6" fmla="*/ 1266031 w 1490869"/>
              <a:gd name="connsiteY6" fmla="*/ 192127 h 1411356"/>
              <a:gd name="connsiteX7" fmla="*/ 993913 w 1490869"/>
              <a:gd name="connsiteY7" fmla="*/ 208721 h 1411356"/>
              <a:gd name="connsiteX8" fmla="*/ 824948 w 1490869"/>
              <a:gd name="connsiteY8" fmla="*/ 268356 h 1411356"/>
              <a:gd name="connsiteX9" fmla="*/ 1212574 w 1490869"/>
              <a:gd name="connsiteY9" fmla="*/ 298174 h 1411356"/>
              <a:gd name="connsiteX10" fmla="*/ 854765 w 1490869"/>
              <a:gd name="connsiteY10" fmla="*/ 387626 h 1411356"/>
              <a:gd name="connsiteX11" fmla="*/ 1063487 w 1490869"/>
              <a:gd name="connsiteY11" fmla="*/ 427382 h 1411356"/>
              <a:gd name="connsiteX12" fmla="*/ 1053548 w 1490869"/>
              <a:gd name="connsiteY12" fmla="*/ 457200 h 1411356"/>
              <a:gd name="connsiteX13" fmla="*/ 1143000 w 1490869"/>
              <a:gd name="connsiteY13" fmla="*/ 516835 h 1411356"/>
              <a:gd name="connsiteX14" fmla="*/ 725556 w 1490869"/>
              <a:gd name="connsiteY14" fmla="*/ 576469 h 1411356"/>
              <a:gd name="connsiteX15" fmla="*/ 1162878 w 1490869"/>
              <a:gd name="connsiteY15" fmla="*/ 626165 h 1411356"/>
              <a:gd name="connsiteX16" fmla="*/ 1292087 w 1490869"/>
              <a:gd name="connsiteY16" fmla="*/ 655982 h 1411356"/>
              <a:gd name="connsiteX17" fmla="*/ 1192695 w 1490869"/>
              <a:gd name="connsiteY17" fmla="*/ 675861 h 1411356"/>
              <a:gd name="connsiteX18" fmla="*/ 1341782 w 1490869"/>
              <a:gd name="connsiteY18" fmla="*/ 705678 h 1411356"/>
              <a:gd name="connsiteX19" fmla="*/ 1222513 w 1490869"/>
              <a:gd name="connsiteY19" fmla="*/ 725556 h 1411356"/>
              <a:gd name="connsiteX20" fmla="*/ 1321904 w 1490869"/>
              <a:gd name="connsiteY20" fmla="*/ 755374 h 1411356"/>
              <a:gd name="connsiteX21" fmla="*/ 1093304 w 1490869"/>
              <a:gd name="connsiteY21" fmla="*/ 805069 h 1411356"/>
              <a:gd name="connsiteX22" fmla="*/ 1262269 w 1490869"/>
              <a:gd name="connsiteY22" fmla="*/ 854765 h 1411356"/>
              <a:gd name="connsiteX23" fmla="*/ 755374 w 1490869"/>
              <a:gd name="connsiteY23" fmla="*/ 884582 h 1411356"/>
              <a:gd name="connsiteX24" fmla="*/ 1431235 w 1490869"/>
              <a:gd name="connsiteY24" fmla="*/ 934278 h 1411356"/>
              <a:gd name="connsiteX25" fmla="*/ 1490869 w 1490869"/>
              <a:gd name="connsiteY25" fmla="*/ 983974 h 1411356"/>
              <a:gd name="connsiteX26" fmla="*/ 1351721 w 1490869"/>
              <a:gd name="connsiteY26" fmla="*/ 1033669 h 1411356"/>
              <a:gd name="connsiteX27" fmla="*/ 198782 w 1490869"/>
              <a:gd name="connsiteY27" fmla="*/ 1073426 h 1411356"/>
              <a:gd name="connsiteX28" fmla="*/ 844826 w 1490869"/>
              <a:gd name="connsiteY28" fmla="*/ 1113182 h 1411356"/>
              <a:gd name="connsiteX29" fmla="*/ 844826 w 1490869"/>
              <a:gd name="connsiteY29" fmla="*/ 1152939 h 1411356"/>
              <a:gd name="connsiteX30" fmla="*/ 1391478 w 1490869"/>
              <a:gd name="connsiteY30" fmla="*/ 1212574 h 1411356"/>
              <a:gd name="connsiteX31" fmla="*/ 1093304 w 1490869"/>
              <a:gd name="connsiteY31" fmla="*/ 1222513 h 1411356"/>
              <a:gd name="connsiteX32" fmla="*/ 1033669 w 1490869"/>
              <a:gd name="connsiteY32" fmla="*/ 1252330 h 1411356"/>
              <a:gd name="connsiteX33" fmla="*/ 1033669 w 1490869"/>
              <a:gd name="connsiteY33" fmla="*/ 1252330 h 1411356"/>
              <a:gd name="connsiteX34" fmla="*/ 924339 w 1490869"/>
              <a:gd name="connsiteY34" fmla="*/ 1282148 h 1411356"/>
              <a:gd name="connsiteX35" fmla="*/ 1292087 w 1490869"/>
              <a:gd name="connsiteY35" fmla="*/ 1321904 h 1411356"/>
              <a:gd name="connsiteX36" fmla="*/ 993913 w 1490869"/>
              <a:gd name="connsiteY36" fmla="*/ 1341782 h 1411356"/>
              <a:gd name="connsiteX37" fmla="*/ 954156 w 1490869"/>
              <a:gd name="connsiteY37" fmla="*/ 1371600 h 1411356"/>
              <a:gd name="connsiteX38" fmla="*/ 954156 w 1490869"/>
              <a:gd name="connsiteY38" fmla="*/ 1401417 h 1411356"/>
              <a:gd name="connsiteX39" fmla="*/ 0 w 1490869"/>
              <a:gd name="connsiteY39" fmla="*/ 1411356 h 1411356"/>
              <a:gd name="connsiteX0" fmla="*/ 0 w 1490869"/>
              <a:gd name="connsiteY0" fmla="*/ 1411356 h 1411356"/>
              <a:gd name="connsiteX1" fmla="*/ 0 w 1490869"/>
              <a:gd name="connsiteY1" fmla="*/ 0 h 1411356"/>
              <a:gd name="connsiteX2" fmla="*/ 1172817 w 1490869"/>
              <a:gd name="connsiteY2" fmla="*/ 0 h 1411356"/>
              <a:gd name="connsiteX3" fmla="*/ 1214653 w 1490869"/>
              <a:gd name="connsiteY3" fmla="*/ 59635 h 1411356"/>
              <a:gd name="connsiteX4" fmla="*/ 1367892 w 1490869"/>
              <a:gd name="connsiteY4" fmla="*/ 89452 h 1411356"/>
              <a:gd name="connsiteX5" fmla="*/ 1234585 w 1490869"/>
              <a:gd name="connsiteY5" fmla="*/ 138772 h 1411356"/>
              <a:gd name="connsiteX6" fmla="*/ 1266031 w 1490869"/>
              <a:gd name="connsiteY6" fmla="*/ 192127 h 1411356"/>
              <a:gd name="connsiteX7" fmla="*/ 1084206 w 1490869"/>
              <a:gd name="connsiteY7" fmla="*/ 242197 h 1411356"/>
              <a:gd name="connsiteX8" fmla="*/ 824948 w 1490869"/>
              <a:gd name="connsiteY8" fmla="*/ 268356 h 1411356"/>
              <a:gd name="connsiteX9" fmla="*/ 1212574 w 1490869"/>
              <a:gd name="connsiteY9" fmla="*/ 298174 h 1411356"/>
              <a:gd name="connsiteX10" fmla="*/ 854765 w 1490869"/>
              <a:gd name="connsiteY10" fmla="*/ 387626 h 1411356"/>
              <a:gd name="connsiteX11" fmla="*/ 1063487 w 1490869"/>
              <a:gd name="connsiteY11" fmla="*/ 427382 h 1411356"/>
              <a:gd name="connsiteX12" fmla="*/ 1053548 w 1490869"/>
              <a:gd name="connsiteY12" fmla="*/ 457200 h 1411356"/>
              <a:gd name="connsiteX13" fmla="*/ 1143000 w 1490869"/>
              <a:gd name="connsiteY13" fmla="*/ 516835 h 1411356"/>
              <a:gd name="connsiteX14" fmla="*/ 725556 w 1490869"/>
              <a:gd name="connsiteY14" fmla="*/ 576469 h 1411356"/>
              <a:gd name="connsiteX15" fmla="*/ 1162878 w 1490869"/>
              <a:gd name="connsiteY15" fmla="*/ 626165 h 1411356"/>
              <a:gd name="connsiteX16" fmla="*/ 1292087 w 1490869"/>
              <a:gd name="connsiteY16" fmla="*/ 655982 h 1411356"/>
              <a:gd name="connsiteX17" fmla="*/ 1192695 w 1490869"/>
              <a:gd name="connsiteY17" fmla="*/ 675861 h 1411356"/>
              <a:gd name="connsiteX18" fmla="*/ 1341782 w 1490869"/>
              <a:gd name="connsiteY18" fmla="*/ 705678 h 1411356"/>
              <a:gd name="connsiteX19" fmla="*/ 1222513 w 1490869"/>
              <a:gd name="connsiteY19" fmla="*/ 725556 h 1411356"/>
              <a:gd name="connsiteX20" fmla="*/ 1321904 w 1490869"/>
              <a:gd name="connsiteY20" fmla="*/ 755374 h 1411356"/>
              <a:gd name="connsiteX21" fmla="*/ 1093304 w 1490869"/>
              <a:gd name="connsiteY21" fmla="*/ 805069 h 1411356"/>
              <a:gd name="connsiteX22" fmla="*/ 1262269 w 1490869"/>
              <a:gd name="connsiteY22" fmla="*/ 854765 h 1411356"/>
              <a:gd name="connsiteX23" fmla="*/ 755374 w 1490869"/>
              <a:gd name="connsiteY23" fmla="*/ 884582 h 1411356"/>
              <a:gd name="connsiteX24" fmla="*/ 1431235 w 1490869"/>
              <a:gd name="connsiteY24" fmla="*/ 934278 h 1411356"/>
              <a:gd name="connsiteX25" fmla="*/ 1490869 w 1490869"/>
              <a:gd name="connsiteY25" fmla="*/ 983974 h 1411356"/>
              <a:gd name="connsiteX26" fmla="*/ 1351721 w 1490869"/>
              <a:gd name="connsiteY26" fmla="*/ 1033669 h 1411356"/>
              <a:gd name="connsiteX27" fmla="*/ 198782 w 1490869"/>
              <a:gd name="connsiteY27" fmla="*/ 1073426 h 1411356"/>
              <a:gd name="connsiteX28" fmla="*/ 844826 w 1490869"/>
              <a:gd name="connsiteY28" fmla="*/ 1113182 h 1411356"/>
              <a:gd name="connsiteX29" fmla="*/ 844826 w 1490869"/>
              <a:gd name="connsiteY29" fmla="*/ 1152939 h 1411356"/>
              <a:gd name="connsiteX30" fmla="*/ 1391478 w 1490869"/>
              <a:gd name="connsiteY30" fmla="*/ 1212574 h 1411356"/>
              <a:gd name="connsiteX31" fmla="*/ 1093304 w 1490869"/>
              <a:gd name="connsiteY31" fmla="*/ 1222513 h 1411356"/>
              <a:gd name="connsiteX32" fmla="*/ 1033669 w 1490869"/>
              <a:gd name="connsiteY32" fmla="*/ 1252330 h 1411356"/>
              <a:gd name="connsiteX33" fmla="*/ 1033669 w 1490869"/>
              <a:gd name="connsiteY33" fmla="*/ 1252330 h 1411356"/>
              <a:gd name="connsiteX34" fmla="*/ 924339 w 1490869"/>
              <a:gd name="connsiteY34" fmla="*/ 1282148 h 1411356"/>
              <a:gd name="connsiteX35" fmla="*/ 1292087 w 1490869"/>
              <a:gd name="connsiteY35" fmla="*/ 1321904 h 1411356"/>
              <a:gd name="connsiteX36" fmla="*/ 993913 w 1490869"/>
              <a:gd name="connsiteY36" fmla="*/ 1341782 h 1411356"/>
              <a:gd name="connsiteX37" fmla="*/ 954156 w 1490869"/>
              <a:gd name="connsiteY37" fmla="*/ 1371600 h 1411356"/>
              <a:gd name="connsiteX38" fmla="*/ 954156 w 1490869"/>
              <a:gd name="connsiteY38" fmla="*/ 1401417 h 1411356"/>
              <a:gd name="connsiteX39" fmla="*/ 0 w 1490869"/>
              <a:gd name="connsiteY39" fmla="*/ 1411356 h 1411356"/>
              <a:gd name="connsiteX0" fmla="*/ 0 w 1490869"/>
              <a:gd name="connsiteY0" fmla="*/ 1411356 h 1411356"/>
              <a:gd name="connsiteX1" fmla="*/ 0 w 1490869"/>
              <a:gd name="connsiteY1" fmla="*/ 0 h 1411356"/>
              <a:gd name="connsiteX2" fmla="*/ 1172817 w 1490869"/>
              <a:gd name="connsiteY2" fmla="*/ 0 h 1411356"/>
              <a:gd name="connsiteX3" fmla="*/ 1214653 w 1490869"/>
              <a:gd name="connsiteY3" fmla="*/ 59635 h 1411356"/>
              <a:gd name="connsiteX4" fmla="*/ 1367892 w 1490869"/>
              <a:gd name="connsiteY4" fmla="*/ 89452 h 1411356"/>
              <a:gd name="connsiteX5" fmla="*/ 1234585 w 1490869"/>
              <a:gd name="connsiteY5" fmla="*/ 138772 h 1411356"/>
              <a:gd name="connsiteX6" fmla="*/ 1266031 w 1490869"/>
              <a:gd name="connsiteY6" fmla="*/ 192127 h 1411356"/>
              <a:gd name="connsiteX7" fmla="*/ 1084206 w 1490869"/>
              <a:gd name="connsiteY7" fmla="*/ 242197 h 1411356"/>
              <a:gd name="connsiteX8" fmla="*/ 896430 w 1490869"/>
              <a:gd name="connsiteY8" fmla="*/ 316179 h 1411356"/>
              <a:gd name="connsiteX9" fmla="*/ 1212574 w 1490869"/>
              <a:gd name="connsiteY9" fmla="*/ 298174 h 1411356"/>
              <a:gd name="connsiteX10" fmla="*/ 854765 w 1490869"/>
              <a:gd name="connsiteY10" fmla="*/ 387626 h 1411356"/>
              <a:gd name="connsiteX11" fmla="*/ 1063487 w 1490869"/>
              <a:gd name="connsiteY11" fmla="*/ 427382 h 1411356"/>
              <a:gd name="connsiteX12" fmla="*/ 1053548 w 1490869"/>
              <a:gd name="connsiteY12" fmla="*/ 457200 h 1411356"/>
              <a:gd name="connsiteX13" fmla="*/ 1143000 w 1490869"/>
              <a:gd name="connsiteY13" fmla="*/ 516835 h 1411356"/>
              <a:gd name="connsiteX14" fmla="*/ 725556 w 1490869"/>
              <a:gd name="connsiteY14" fmla="*/ 576469 h 1411356"/>
              <a:gd name="connsiteX15" fmla="*/ 1162878 w 1490869"/>
              <a:gd name="connsiteY15" fmla="*/ 626165 h 1411356"/>
              <a:gd name="connsiteX16" fmla="*/ 1292087 w 1490869"/>
              <a:gd name="connsiteY16" fmla="*/ 655982 h 1411356"/>
              <a:gd name="connsiteX17" fmla="*/ 1192695 w 1490869"/>
              <a:gd name="connsiteY17" fmla="*/ 675861 h 1411356"/>
              <a:gd name="connsiteX18" fmla="*/ 1341782 w 1490869"/>
              <a:gd name="connsiteY18" fmla="*/ 705678 h 1411356"/>
              <a:gd name="connsiteX19" fmla="*/ 1222513 w 1490869"/>
              <a:gd name="connsiteY19" fmla="*/ 725556 h 1411356"/>
              <a:gd name="connsiteX20" fmla="*/ 1321904 w 1490869"/>
              <a:gd name="connsiteY20" fmla="*/ 755374 h 1411356"/>
              <a:gd name="connsiteX21" fmla="*/ 1093304 w 1490869"/>
              <a:gd name="connsiteY21" fmla="*/ 805069 h 1411356"/>
              <a:gd name="connsiteX22" fmla="*/ 1262269 w 1490869"/>
              <a:gd name="connsiteY22" fmla="*/ 854765 h 1411356"/>
              <a:gd name="connsiteX23" fmla="*/ 755374 w 1490869"/>
              <a:gd name="connsiteY23" fmla="*/ 884582 h 1411356"/>
              <a:gd name="connsiteX24" fmla="*/ 1431235 w 1490869"/>
              <a:gd name="connsiteY24" fmla="*/ 934278 h 1411356"/>
              <a:gd name="connsiteX25" fmla="*/ 1490869 w 1490869"/>
              <a:gd name="connsiteY25" fmla="*/ 983974 h 1411356"/>
              <a:gd name="connsiteX26" fmla="*/ 1351721 w 1490869"/>
              <a:gd name="connsiteY26" fmla="*/ 1033669 h 1411356"/>
              <a:gd name="connsiteX27" fmla="*/ 198782 w 1490869"/>
              <a:gd name="connsiteY27" fmla="*/ 1073426 h 1411356"/>
              <a:gd name="connsiteX28" fmla="*/ 844826 w 1490869"/>
              <a:gd name="connsiteY28" fmla="*/ 1113182 h 1411356"/>
              <a:gd name="connsiteX29" fmla="*/ 844826 w 1490869"/>
              <a:gd name="connsiteY29" fmla="*/ 1152939 h 1411356"/>
              <a:gd name="connsiteX30" fmla="*/ 1391478 w 1490869"/>
              <a:gd name="connsiteY30" fmla="*/ 1212574 h 1411356"/>
              <a:gd name="connsiteX31" fmla="*/ 1093304 w 1490869"/>
              <a:gd name="connsiteY31" fmla="*/ 1222513 h 1411356"/>
              <a:gd name="connsiteX32" fmla="*/ 1033669 w 1490869"/>
              <a:gd name="connsiteY32" fmla="*/ 1252330 h 1411356"/>
              <a:gd name="connsiteX33" fmla="*/ 1033669 w 1490869"/>
              <a:gd name="connsiteY33" fmla="*/ 1252330 h 1411356"/>
              <a:gd name="connsiteX34" fmla="*/ 924339 w 1490869"/>
              <a:gd name="connsiteY34" fmla="*/ 1282148 h 1411356"/>
              <a:gd name="connsiteX35" fmla="*/ 1292087 w 1490869"/>
              <a:gd name="connsiteY35" fmla="*/ 1321904 h 1411356"/>
              <a:gd name="connsiteX36" fmla="*/ 993913 w 1490869"/>
              <a:gd name="connsiteY36" fmla="*/ 1341782 h 1411356"/>
              <a:gd name="connsiteX37" fmla="*/ 954156 w 1490869"/>
              <a:gd name="connsiteY37" fmla="*/ 1371600 h 1411356"/>
              <a:gd name="connsiteX38" fmla="*/ 954156 w 1490869"/>
              <a:gd name="connsiteY38" fmla="*/ 1401417 h 1411356"/>
              <a:gd name="connsiteX39" fmla="*/ 0 w 1490869"/>
              <a:gd name="connsiteY39" fmla="*/ 1411356 h 1411356"/>
              <a:gd name="connsiteX0" fmla="*/ 0 w 1490869"/>
              <a:gd name="connsiteY0" fmla="*/ 1411356 h 1411356"/>
              <a:gd name="connsiteX1" fmla="*/ 0 w 1490869"/>
              <a:gd name="connsiteY1" fmla="*/ 0 h 1411356"/>
              <a:gd name="connsiteX2" fmla="*/ 1172817 w 1490869"/>
              <a:gd name="connsiteY2" fmla="*/ 0 h 1411356"/>
              <a:gd name="connsiteX3" fmla="*/ 1214653 w 1490869"/>
              <a:gd name="connsiteY3" fmla="*/ 59635 h 1411356"/>
              <a:gd name="connsiteX4" fmla="*/ 1367892 w 1490869"/>
              <a:gd name="connsiteY4" fmla="*/ 89452 h 1411356"/>
              <a:gd name="connsiteX5" fmla="*/ 1234585 w 1490869"/>
              <a:gd name="connsiteY5" fmla="*/ 138772 h 1411356"/>
              <a:gd name="connsiteX6" fmla="*/ 1266031 w 1490869"/>
              <a:gd name="connsiteY6" fmla="*/ 192127 h 1411356"/>
              <a:gd name="connsiteX7" fmla="*/ 1084206 w 1490869"/>
              <a:gd name="connsiteY7" fmla="*/ 242197 h 1411356"/>
              <a:gd name="connsiteX8" fmla="*/ 896430 w 1490869"/>
              <a:gd name="connsiteY8" fmla="*/ 316179 h 1411356"/>
              <a:gd name="connsiteX9" fmla="*/ 1235147 w 1490869"/>
              <a:gd name="connsiteY9" fmla="*/ 336433 h 1411356"/>
              <a:gd name="connsiteX10" fmla="*/ 854765 w 1490869"/>
              <a:gd name="connsiteY10" fmla="*/ 387626 h 1411356"/>
              <a:gd name="connsiteX11" fmla="*/ 1063487 w 1490869"/>
              <a:gd name="connsiteY11" fmla="*/ 427382 h 1411356"/>
              <a:gd name="connsiteX12" fmla="*/ 1053548 w 1490869"/>
              <a:gd name="connsiteY12" fmla="*/ 457200 h 1411356"/>
              <a:gd name="connsiteX13" fmla="*/ 1143000 w 1490869"/>
              <a:gd name="connsiteY13" fmla="*/ 516835 h 1411356"/>
              <a:gd name="connsiteX14" fmla="*/ 725556 w 1490869"/>
              <a:gd name="connsiteY14" fmla="*/ 576469 h 1411356"/>
              <a:gd name="connsiteX15" fmla="*/ 1162878 w 1490869"/>
              <a:gd name="connsiteY15" fmla="*/ 626165 h 1411356"/>
              <a:gd name="connsiteX16" fmla="*/ 1292087 w 1490869"/>
              <a:gd name="connsiteY16" fmla="*/ 655982 h 1411356"/>
              <a:gd name="connsiteX17" fmla="*/ 1192695 w 1490869"/>
              <a:gd name="connsiteY17" fmla="*/ 675861 h 1411356"/>
              <a:gd name="connsiteX18" fmla="*/ 1341782 w 1490869"/>
              <a:gd name="connsiteY18" fmla="*/ 705678 h 1411356"/>
              <a:gd name="connsiteX19" fmla="*/ 1222513 w 1490869"/>
              <a:gd name="connsiteY19" fmla="*/ 725556 h 1411356"/>
              <a:gd name="connsiteX20" fmla="*/ 1321904 w 1490869"/>
              <a:gd name="connsiteY20" fmla="*/ 755374 h 1411356"/>
              <a:gd name="connsiteX21" fmla="*/ 1093304 w 1490869"/>
              <a:gd name="connsiteY21" fmla="*/ 805069 h 1411356"/>
              <a:gd name="connsiteX22" fmla="*/ 1262269 w 1490869"/>
              <a:gd name="connsiteY22" fmla="*/ 854765 h 1411356"/>
              <a:gd name="connsiteX23" fmla="*/ 755374 w 1490869"/>
              <a:gd name="connsiteY23" fmla="*/ 884582 h 1411356"/>
              <a:gd name="connsiteX24" fmla="*/ 1431235 w 1490869"/>
              <a:gd name="connsiteY24" fmla="*/ 934278 h 1411356"/>
              <a:gd name="connsiteX25" fmla="*/ 1490869 w 1490869"/>
              <a:gd name="connsiteY25" fmla="*/ 983974 h 1411356"/>
              <a:gd name="connsiteX26" fmla="*/ 1351721 w 1490869"/>
              <a:gd name="connsiteY26" fmla="*/ 1033669 h 1411356"/>
              <a:gd name="connsiteX27" fmla="*/ 198782 w 1490869"/>
              <a:gd name="connsiteY27" fmla="*/ 1073426 h 1411356"/>
              <a:gd name="connsiteX28" fmla="*/ 844826 w 1490869"/>
              <a:gd name="connsiteY28" fmla="*/ 1113182 h 1411356"/>
              <a:gd name="connsiteX29" fmla="*/ 844826 w 1490869"/>
              <a:gd name="connsiteY29" fmla="*/ 1152939 h 1411356"/>
              <a:gd name="connsiteX30" fmla="*/ 1391478 w 1490869"/>
              <a:gd name="connsiteY30" fmla="*/ 1212574 h 1411356"/>
              <a:gd name="connsiteX31" fmla="*/ 1093304 w 1490869"/>
              <a:gd name="connsiteY31" fmla="*/ 1222513 h 1411356"/>
              <a:gd name="connsiteX32" fmla="*/ 1033669 w 1490869"/>
              <a:gd name="connsiteY32" fmla="*/ 1252330 h 1411356"/>
              <a:gd name="connsiteX33" fmla="*/ 1033669 w 1490869"/>
              <a:gd name="connsiteY33" fmla="*/ 1252330 h 1411356"/>
              <a:gd name="connsiteX34" fmla="*/ 924339 w 1490869"/>
              <a:gd name="connsiteY34" fmla="*/ 1282148 h 1411356"/>
              <a:gd name="connsiteX35" fmla="*/ 1292087 w 1490869"/>
              <a:gd name="connsiteY35" fmla="*/ 1321904 h 1411356"/>
              <a:gd name="connsiteX36" fmla="*/ 993913 w 1490869"/>
              <a:gd name="connsiteY36" fmla="*/ 1341782 h 1411356"/>
              <a:gd name="connsiteX37" fmla="*/ 954156 w 1490869"/>
              <a:gd name="connsiteY37" fmla="*/ 1371600 h 1411356"/>
              <a:gd name="connsiteX38" fmla="*/ 954156 w 1490869"/>
              <a:gd name="connsiteY38" fmla="*/ 1401417 h 1411356"/>
              <a:gd name="connsiteX39" fmla="*/ 0 w 1490869"/>
              <a:gd name="connsiteY39" fmla="*/ 1411356 h 1411356"/>
              <a:gd name="connsiteX0" fmla="*/ 0 w 1490869"/>
              <a:gd name="connsiteY0" fmla="*/ 1411356 h 1411356"/>
              <a:gd name="connsiteX1" fmla="*/ 0 w 1490869"/>
              <a:gd name="connsiteY1" fmla="*/ 0 h 1411356"/>
              <a:gd name="connsiteX2" fmla="*/ 1172817 w 1490869"/>
              <a:gd name="connsiteY2" fmla="*/ 0 h 1411356"/>
              <a:gd name="connsiteX3" fmla="*/ 1214653 w 1490869"/>
              <a:gd name="connsiteY3" fmla="*/ 59635 h 1411356"/>
              <a:gd name="connsiteX4" fmla="*/ 1367892 w 1490869"/>
              <a:gd name="connsiteY4" fmla="*/ 89452 h 1411356"/>
              <a:gd name="connsiteX5" fmla="*/ 1234585 w 1490869"/>
              <a:gd name="connsiteY5" fmla="*/ 138772 h 1411356"/>
              <a:gd name="connsiteX6" fmla="*/ 1266031 w 1490869"/>
              <a:gd name="connsiteY6" fmla="*/ 192127 h 1411356"/>
              <a:gd name="connsiteX7" fmla="*/ 1084206 w 1490869"/>
              <a:gd name="connsiteY7" fmla="*/ 242197 h 1411356"/>
              <a:gd name="connsiteX8" fmla="*/ 896430 w 1490869"/>
              <a:gd name="connsiteY8" fmla="*/ 316179 h 1411356"/>
              <a:gd name="connsiteX9" fmla="*/ 1235147 w 1490869"/>
              <a:gd name="connsiteY9" fmla="*/ 336433 h 1411356"/>
              <a:gd name="connsiteX10" fmla="*/ 930009 w 1490869"/>
              <a:gd name="connsiteY10" fmla="*/ 435451 h 1411356"/>
              <a:gd name="connsiteX11" fmla="*/ 1063487 w 1490869"/>
              <a:gd name="connsiteY11" fmla="*/ 427382 h 1411356"/>
              <a:gd name="connsiteX12" fmla="*/ 1053548 w 1490869"/>
              <a:gd name="connsiteY12" fmla="*/ 457200 h 1411356"/>
              <a:gd name="connsiteX13" fmla="*/ 1143000 w 1490869"/>
              <a:gd name="connsiteY13" fmla="*/ 516835 h 1411356"/>
              <a:gd name="connsiteX14" fmla="*/ 725556 w 1490869"/>
              <a:gd name="connsiteY14" fmla="*/ 576469 h 1411356"/>
              <a:gd name="connsiteX15" fmla="*/ 1162878 w 1490869"/>
              <a:gd name="connsiteY15" fmla="*/ 626165 h 1411356"/>
              <a:gd name="connsiteX16" fmla="*/ 1292087 w 1490869"/>
              <a:gd name="connsiteY16" fmla="*/ 655982 h 1411356"/>
              <a:gd name="connsiteX17" fmla="*/ 1192695 w 1490869"/>
              <a:gd name="connsiteY17" fmla="*/ 675861 h 1411356"/>
              <a:gd name="connsiteX18" fmla="*/ 1341782 w 1490869"/>
              <a:gd name="connsiteY18" fmla="*/ 705678 h 1411356"/>
              <a:gd name="connsiteX19" fmla="*/ 1222513 w 1490869"/>
              <a:gd name="connsiteY19" fmla="*/ 725556 h 1411356"/>
              <a:gd name="connsiteX20" fmla="*/ 1321904 w 1490869"/>
              <a:gd name="connsiteY20" fmla="*/ 755374 h 1411356"/>
              <a:gd name="connsiteX21" fmla="*/ 1093304 w 1490869"/>
              <a:gd name="connsiteY21" fmla="*/ 805069 h 1411356"/>
              <a:gd name="connsiteX22" fmla="*/ 1262269 w 1490869"/>
              <a:gd name="connsiteY22" fmla="*/ 854765 h 1411356"/>
              <a:gd name="connsiteX23" fmla="*/ 755374 w 1490869"/>
              <a:gd name="connsiteY23" fmla="*/ 884582 h 1411356"/>
              <a:gd name="connsiteX24" fmla="*/ 1431235 w 1490869"/>
              <a:gd name="connsiteY24" fmla="*/ 934278 h 1411356"/>
              <a:gd name="connsiteX25" fmla="*/ 1490869 w 1490869"/>
              <a:gd name="connsiteY25" fmla="*/ 983974 h 1411356"/>
              <a:gd name="connsiteX26" fmla="*/ 1351721 w 1490869"/>
              <a:gd name="connsiteY26" fmla="*/ 1033669 h 1411356"/>
              <a:gd name="connsiteX27" fmla="*/ 198782 w 1490869"/>
              <a:gd name="connsiteY27" fmla="*/ 1073426 h 1411356"/>
              <a:gd name="connsiteX28" fmla="*/ 844826 w 1490869"/>
              <a:gd name="connsiteY28" fmla="*/ 1113182 h 1411356"/>
              <a:gd name="connsiteX29" fmla="*/ 844826 w 1490869"/>
              <a:gd name="connsiteY29" fmla="*/ 1152939 h 1411356"/>
              <a:gd name="connsiteX30" fmla="*/ 1391478 w 1490869"/>
              <a:gd name="connsiteY30" fmla="*/ 1212574 h 1411356"/>
              <a:gd name="connsiteX31" fmla="*/ 1093304 w 1490869"/>
              <a:gd name="connsiteY31" fmla="*/ 1222513 h 1411356"/>
              <a:gd name="connsiteX32" fmla="*/ 1033669 w 1490869"/>
              <a:gd name="connsiteY32" fmla="*/ 1252330 h 1411356"/>
              <a:gd name="connsiteX33" fmla="*/ 1033669 w 1490869"/>
              <a:gd name="connsiteY33" fmla="*/ 1252330 h 1411356"/>
              <a:gd name="connsiteX34" fmla="*/ 924339 w 1490869"/>
              <a:gd name="connsiteY34" fmla="*/ 1282148 h 1411356"/>
              <a:gd name="connsiteX35" fmla="*/ 1292087 w 1490869"/>
              <a:gd name="connsiteY35" fmla="*/ 1321904 h 1411356"/>
              <a:gd name="connsiteX36" fmla="*/ 993913 w 1490869"/>
              <a:gd name="connsiteY36" fmla="*/ 1341782 h 1411356"/>
              <a:gd name="connsiteX37" fmla="*/ 954156 w 1490869"/>
              <a:gd name="connsiteY37" fmla="*/ 1371600 h 1411356"/>
              <a:gd name="connsiteX38" fmla="*/ 954156 w 1490869"/>
              <a:gd name="connsiteY38" fmla="*/ 1401417 h 1411356"/>
              <a:gd name="connsiteX39" fmla="*/ 0 w 1490869"/>
              <a:gd name="connsiteY39" fmla="*/ 1411356 h 1411356"/>
              <a:gd name="connsiteX0" fmla="*/ 0 w 1490869"/>
              <a:gd name="connsiteY0" fmla="*/ 1411356 h 1411356"/>
              <a:gd name="connsiteX1" fmla="*/ 0 w 1490869"/>
              <a:gd name="connsiteY1" fmla="*/ 0 h 1411356"/>
              <a:gd name="connsiteX2" fmla="*/ 1172817 w 1490869"/>
              <a:gd name="connsiteY2" fmla="*/ 0 h 1411356"/>
              <a:gd name="connsiteX3" fmla="*/ 1214653 w 1490869"/>
              <a:gd name="connsiteY3" fmla="*/ 59635 h 1411356"/>
              <a:gd name="connsiteX4" fmla="*/ 1367892 w 1490869"/>
              <a:gd name="connsiteY4" fmla="*/ 89452 h 1411356"/>
              <a:gd name="connsiteX5" fmla="*/ 1234585 w 1490869"/>
              <a:gd name="connsiteY5" fmla="*/ 138772 h 1411356"/>
              <a:gd name="connsiteX6" fmla="*/ 1266031 w 1490869"/>
              <a:gd name="connsiteY6" fmla="*/ 192127 h 1411356"/>
              <a:gd name="connsiteX7" fmla="*/ 1084206 w 1490869"/>
              <a:gd name="connsiteY7" fmla="*/ 242197 h 1411356"/>
              <a:gd name="connsiteX8" fmla="*/ 896430 w 1490869"/>
              <a:gd name="connsiteY8" fmla="*/ 316179 h 1411356"/>
              <a:gd name="connsiteX9" fmla="*/ 1235147 w 1490869"/>
              <a:gd name="connsiteY9" fmla="*/ 336433 h 1411356"/>
              <a:gd name="connsiteX10" fmla="*/ 930009 w 1490869"/>
              <a:gd name="connsiteY10" fmla="*/ 435451 h 1411356"/>
              <a:gd name="connsiteX11" fmla="*/ 1063487 w 1490869"/>
              <a:gd name="connsiteY11" fmla="*/ 427382 h 1411356"/>
              <a:gd name="connsiteX12" fmla="*/ 1132554 w 1490869"/>
              <a:gd name="connsiteY12" fmla="*/ 442853 h 1411356"/>
              <a:gd name="connsiteX13" fmla="*/ 1143000 w 1490869"/>
              <a:gd name="connsiteY13" fmla="*/ 516835 h 1411356"/>
              <a:gd name="connsiteX14" fmla="*/ 725556 w 1490869"/>
              <a:gd name="connsiteY14" fmla="*/ 576469 h 1411356"/>
              <a:gd name="connsiteX15" fmla="*/ 1162878 w 1490869"/>
              <a:gd name="connsiteY15" fmla="*/ 626165 h 1411356"/>
              <a:gd name="connsiteX16" fmla="*/ 1292087 w 1490869"/>
              <a:gd name="connsiteY16" fmla="*/ 655982 h 1411356"/>
              <a:gd name="connsiteX17" fmla="*/ 1192695 w 1490869"/>
              <a:gd name="connsiteY17" fmla="*/ 675861 h 1411356"/>
              <a:gd name="connsiteX18" fmla="*/ 1341782 w 1490869"/>
              <a:gd name="connsiteY18" fmla="*/ 705678 h 1411356"/>
              <a:gd name="connsiteX19" fmla="*/ 1222513 w 1490869"/>
              <a:gd name="connsiteY19" fmla="*/ 725556 h 1411356"/>
              <a:gd name="connsiteX20" fmla="*/ 1321904 w 1490869"/>
              <a:gd name="connsiteY20" fmla="*/ 755374 h 1411356"/>
              <a:gd name="connsiteX21" fmla="*/ 1093304 w 1490869"/>
              <a:gd name="connsiteY21" fmla="*/ 805069 h 1411356"/>
              <a:gd name="connsiteX22" fmla="*/ 1262269 w 1490869"/>
              <a:gd name="connsiteY22" fmla="*/ 854765 h 1411356"/>
              <a:gd name="connsiteX23" fmla="*/ 755374 w 1490869"/>
              <a:gd name="connsiteY23" fmla="*/ 884582 h 1411356"/>
              <a:gd name="connsiteX24" fmla="*/ 1431235 w 1490869"/>
              <a:gd name="connsiteY24" fmla="*/ 934278 h 1411356"/>
              <a:gd name="connsiteX25" fmla="*/ 1490869 w 1490869"/>
              <a:gd name="connsiteY25" fmla="*/ 983974 h 1411356"/>
              <a:gd name="connsiteX26" fmla="*/ 1351721 w 1490869"/>
              <a:gd name="connsiteY26" fmla="*/ 1033669 h 1411356"/>
              <a:gd name="connsiteX27" fmla="*/ 198782 w 1490869"/>
              <a:gd name="connsiteY27" fmla="*/ 1073426 h 1411356"/>
              <a:gd name="connsiteX28" fmla="*/ 844826 w 1490869"/>
              <a:gd name="connsiteY28" fmla="*/ 1113182 h 1411356"/>
              <a:gd name="connsiteX29" fmla="*/ 844826 w 1490869"/>
              <a:gd name="connsiteY29" fmla="*/ 1152939 h 1411356"/>
              <a:gd name="connsiteX30" fmla="*/ 1391478 w 1490869"/>
              <a:gd name="connsiteY30" fmla="*/ 1212574 h 1411356"/>
              <a:gd name="connsiteX31" fmla="*/ 1093304 w 1490869"/>
              <a:gd name="connsiteY31" fmla="*/ 1222513 h 1411356"/>
              <a:gd name="connsiteX32" fmla="*/ 1033669 w 1490869"/>
              <a:gd name="connsiteY32" fmla="*/ 1252330 h 1411356"/>
              <a:gd name="connsiteX33" fmla="*/ 1033669 w 1490869"/>
              <a:gd name="connsiteY33" fmla="*/ 1252330 h 1411356"/>
              <a:gd name="connsiteX34" fmla="*/ 924339 w 1490869"/>
              <a:gd name="connsiteY34" fmla="*/ 1282148 h 1411356"/>
              <a:gd name="connsiteX35" fmla="*/ 1292087 w 1490869"/>
              <a:gd name="connsiteY35" fmla="*/ 1321904 h 1411356"/>
              <a:gd name="connsiteX36" fmla="*/ 993913 w 1490869"/>
              <a:gd name="connsiteY36" fmla="*/ 1341782 h 1411356"/>
              <a:gd name="connsiteX37" fmla="*/ 954156 w 1490869"/>
              <a:gd name="connsiteY37" fmla="*/ 1371600 h 1411356"/>
              <a:gd name="connsiteX38" fmla="*/ 954156 w 1490869"/>
              <a:gd name="connsiteY38" fmla="*/ 1401417 h 1411356"/>
              <a:gd name="connsiteX39" fmla="*/ 0 w 1490869"/>
              <a:gd name="connsiteY39" fmla="*/ 1411356 h 1411356"/>
              <a:gd name="connsiteX0" fmla="*/ 0 w 1490869"/>
              <a:gd name="connsiteY0" fmla="*/ 1411356 h 1411356"/>
              <a:gd name="connsiteX1" fmla="*/ 0 w 1490869"/>
              <a:gd name="connsiteY1" fmla="*/ 0 h 1411356"/>
              <a:gd name="connsiteX2" fmla="*/ 1172817 w 1490869"/>
              <a:gd name="connsiteY2" fmla="*/ 0 h 1411356"/>
              <a:gd name="connsiteX3" fmla="*/ 1214653 w 1490869"/>
              <a:gd name="connsiteY3" fmla="*/ 59635 h 1411356"/>
              <a:gd name="connsiteX4" fmla="*/ 1367892 w 1490869"/>
              <a:gd name="connsiteY4" fmla="*/ 89452 h 1411356"/>
              <a:gd name="connsiteX5" fmla="*/ 1234585 w 1490869"/>
              <a:gd name="connsiteY5" fmla="*/ 138772 h 1411356"/>
              <a:gd name="connsiteX6" fmla="*/ 1266031 w 1490869"/>
              <a:gd name="connsiteY6" fmla="*/ 192127 h 1411356"/>
              <a:gd name="connsiteX7" fmla="*/ 1084206 w 1490869"/>
              <a:gd name="connsiteY7" fmla="*/ 242197 h 1411356"/>
              <a:gd name="connsiteX8" fmla="*/ 896430 w 1490869"/>
              <a:gd name="connsiteY8" fmla="*/ 316179 h 1411356"/>
              <a:gd name="connsiteX9" fmla="*/ 1235147 w 1490869"/>
              <a:gd name="connsiteY9" fmla="*/ 336433 h 1411356"/>
              <a:gd name="connsiteX10" fmla="*/ 930009 w 1490869"/>
              <a:gd name="connsiteY10" fmla="*/ 435451 h 1411356"/>
              <a:gd name="connsiteX11" fmla="*/ 1116158 w 1490869"/>
              <a:gd name="connsiteY11" fmla="*/ 432165 h 1411356"/>
              <a:gd name="connsiteX12" fmla="*/ 1132554 w 1490869"/>
              <a:gd name="connsiteY12" fmla="*/ 442853 h 1411356"/>
              <a:gd name="connsiteX13" fmla="*/ 1143000 w 1490869"/>
              <a:gd name="connsiteY13" fmla="*/ 516835 h 1411356"/>
              <a:gd name="connsiteX14" fmla="*/ 725556 w 1490869"/>
              <a:gd name="connsiteY14" fmla="*/ 576469 h 1411356"/>
              <a:gd name="connsiteX15" fmla="*/ 1162878 w 1490869"/>
              <a:gd name="connsiteY15" fmla="*/ 626165 h 1411356"/>
              <a:gd name="connsiteX16" fmla="*/ 1292087 w 1490869"/>
              <a:gd name="connsiteY16" fmla="*/ 655982 h 1411356"/>
              <a:gd name="connsiteX17" fmla="*/ 1192695 w 1490869"/>
              <a:gd name="connsiteY17" fmla="*/ 675861 h 1411356"/>
              <a:gd name="connsiteX18" fmla="*/ 1341782 w 1490869"/>
              <a:gd name="connsiteY18" fmla="*/ 705678 h 1411356"/>
              <a:gd name="connsiteX19" fmla="*/ 1222513 w 1490869"/>
              <a:gd name="connsiteY19" fmla="*/ 725556 h 1411356"/>
              <a:gd name="connsiteX20" fmla="*/ 1321904 w 1490869"/>
              <a:gd name="connsiteY20" fmla="*/ 755374 h 1411356"/>
              <a:gd name="connsiteX21" fmla="*/ 1093304 w 1490869"/>
              <a:gd name="connsiteY21" fmla="*/ 805069 h 1411356"/>
              <a:gd name="connsiteX22" fmla="*/ 1262269 w 1490869"/>
              <a:gd name="connsiteY22" fmla="*/ 854765 h 1411356"/>
              <a:gd name="connsiteX23" fmla="*/ 755374 w 1490869"/>
              <a:gd name="connsiteY23" fmla="*/ 884582 h 1411356"/>
              <a:gd name="connsiteX24" fmla="*/ 1431235 w 1490869"/>
              <a:gd name="connsiteY24" fmla="*/ 934278 h 1411356"/>
              <a:gd name="connsiteX25" fmla="*/ 1490869 w 1490869"/>
              <a:gd name="connsiteY25" fmla="*/ 983974 h 1411356"/>
              <a:gd name="connsiteX26" fmla="*/ 1351721 w 1490869"/>
              <a:gd name="connsiteY26" fmla="*/ 1033669 h 1411356"/>
              <a:gd name="connsiteX27" fmla="*/ 198782 w 1490869"/>
              <a:gd name="connsiteY27" fmla="*/ 1073426 h 1411356"/>
              <a:gd name="connsiteX28" fmla="*/ 844826 w 1490869"/>
              <a:gd name="connsiteY28" fmla="*/ 1113182 h 1411356"/>
              <a:gd name="connsiteX29" fmla="*/ 844826 w 1490869"/>
              <a:gd name="connsiteY29" fmla="*/ 1152939 h 1411356"/>
              <a:gd name="connsiteX30" fmla="*/ 1391478 w 1490869"/>
              <a:gd name="connsiteY30" fmla="*/ 1212574 h 1411356"/>
              <a:gd name="connsiteX31" fmla="*/ 1093304 w 1490869"/>
              <a:gd name="connsiteY31" fmla="*/ 1222513 h 1411356"/>
              <a:gd name="connsiteX32" fmla="*/ 1033669 w 1490869"/>
              <a:gd name="connsiteY32" fmla="*/ 1252330 h 1411356"/>
              <a:gd name="connsiteX33" fmla="*/ 1033669 w 1490869"/>
              <a:gd name="connsiteY33" fmla="*/ 1252330 h 1411356"/>
              <a:gd name="connsiteX34" fmla="*/ 924339 w 1490869"/>
              <a:gd name="connsiteY34" fmla="*/ 1282148 h 1411356"/>
              <a:gd name="connsiteX35" fmla="*/ 1292087 w 1490869"/>
              <a:gd name="connsiteY35" fmla="*/ 1321904 h 1411356"/>
              <a:gd name="connsiteX36" fmla="*/ 993913 w 1490869"/>
              <a:gd name="connsiteY36" fmla="*/ 1341782 h 1411356"/>
              <a:gd name="connsiteX37" fmla="*/ 954156 w 1490869"/>
              <a:gd name="connsiteY37" fmla="*/ 1371600 h 1411356"/>
              <a:gd name="connsiteX38" fmla="*/ 954156 w 1490869"/>
              <a:gd name="connsiteY38" fmla="*/ 1401417 h 1411356"/>
              <a:gd name="connsiteX39" fmla="*/ 0 w 1490869"/>
              <a:gd name="connsiteY39" fmla="*/ 1411356 h 1411356"/>
              <a:gd name="connsiteX0" fmla="*/ 0 w 1490869"/>
              <a:gd name="connsiteY0" fmla="*/ 1411356 h 1411356"/>
              <a:gd name="connsiteX1" fmla="*/ 0 w 1490869"/>
              <a:gd name="connsiteY1" fmla="*/ 0 h 1411356"/>
              <a:gd name="connsiteX2" fmla="*/ 1172817 w 1490869"/>
              <a:gd name="connsiteY2" fmla="*/ 0 h 1411356"/>
              <a:gd name="connsiteX3" fmla="*/ 1214653 w 1490869"/>
              <a:gd name="connsiteY3" fmla="*/ 59635 h 1411356"/>
              <a:gd name="connsiteX4" fmla="*/ 1367892 w 1490869"/>
              <a:gd name="connsiteY4" fmla="*/ 89452 h 1411356"/>
              <a:gd name="connsiteX5" fmla="*/ 1234585 w 1490869"/>
              <a:gd name="connsiteY5" fmla="*/ 138772 h 1411356"/>
              <a:gd name="connsiteX6" fmla="*/ 1266031 w 1490869"/>
              <a:gd name="connsiteY6" fmla="*/ 192127 h 1411356"/>
              <a:gd name="connsiteX7" fmla="*/ 1084206 w 1490869"/>
              <a:gd name="connsiteY7" fmla="*/ 242197 h 1411356"/>
              <a:gd name="connsiteX8" fmla="*/ 896430 w 1490869"/>
              <a:gd name="connsiteY8" fmla="*/ 316179 h 1411356"/>
              <a:gd name="connsiteX9" fmla="*/ 1235147 w 1490869"/>
              <a:gd name="connsiteY9" fmla="*/ 336433 h 1411356"/>
              <a:gd name="connsiteX10" fmla="*/ 930009 w 1490869"/>
              <a:gd name="connsiteY10" fmla="*/ 435451 h 1411356"/>
              <a:gd name="connsiteX11" fmla="*/ 1116158 w 1490869"/>
              <a:gd name="connsiteY11" fmla="*/ 432165 h 1411356"/>
              <a:gd name="connsiteX12" fmla="*/ 1109980 w 1490869"/>
              <a:gd name="connsiteY12" fmla="*/ 500241 h 1411356"/>
              <a:gd name="connsiteX13" fmla="*/ 1143000 w 1490869"/>
              <a:gd name="connsiteY13" fmla="*/ 516835 h 1411356"/>
              <a:gd name="connsiteX14" fmla="*/ 725556 w 1490869"/>
              <a:gd name="connsiteY14" fmla="*/ 576469 h 1411356"/>
              <a:gd name="connsiteX15" fmla="*/ 1162878 w 1490869"/>
              <a:gd name="connsiteY15" fmla="*/ 626165 h 1411356"/>
              <a:gd name="connsiteX16" fmla="*/ 1292087 w 1490869"/>
              <a:gd name="connsiteY16" fmla="*/ 655982 h 1411356"/>
              <a:gd name="connsiteX17" fmla="*/ 1192695 w 1490869"/>
              <a:gd name="connsiteY17" fmla="*/ 675861 h 1411356"/>
              <a:gd name="connsiteX18" fmla="*/ 1341782 w 1490869"/>
              <a:gd name="connsiteY18" fmla="*/ 705678 h 1411356"/>
              <a:gd name="connsiteX19" fmla="*/ 1222513 w 1490869"/>
              <a:gd name="connsiteY19" fmla="*/ 725556 h 1411356"/>
              <a:gd name="connsiteX20" fmla="*/ 1321904 w 1490869"/>
              <a:gd name="connsiteY20" fmla="*/ 755374 h 1411356"/>
              <a:gd name="connsiteX21" fmla="*/ 1093304 w 1490869"/>
              <a:gd name="connsiteY21" fmla="*/ 805069 h 1411356"/>
              <a:gd name="connsiteX22" fmla="*/ 1262269 w 1490869"/>
              <a:gd name="connsiteY22" fmla="*/ 854765 h 1411356"/>
              <a:gd name="connsiteX23" fmla="*/ 755374 w 1490869"/>
              <a:gd name="connsiteY23" fmla="*/ 884582 h 1411356"/>
              <a:gd name="connsiteX24" fmla="*/ 1431235 w 1490869"/>
              <a:gd name="connsiteY24" fmla="*/ 934278 h 1411356"/>
              <a:gd name="connsiteX25" fmla="*/ 1490869 w 1490869"/>
              <a:gd name="connsiteY25" fmla="*/ 983974 h 1411356"/>
              <a:gd name="connsiteX26" fmla="*/ 1351721 w 1490869"/>
              <a:gd name="connsiteY26" fmla="*/ 1033669 h 1411356"/>
              <a:gd name="connsiteX27" fmla="*/ 198782 w 1490869"/>
              <a:gd name="connsiteY27" fmla="*/ 1073426 h 1411356"/>
              <a:gd name="connsiteX28" fmla="*/ 844826 w 1490869"/>
              <a:gd name="connsiteY28" fmla="*/ 1113182 h 1411356"/>
              <a:gd name="connsiteX29" fmla="*/ 844826 w 1490869"/>
              <a:gd name="connsiteY29" fmla="*/ 1152939 h 1411356"/>
              <a:gd name="connsiteX30" fmla="*/ 1391478 w 1490869"/>
              <a:gd name="connsiteY30" fmla="*/ 1212574 h 1411356"/>
              <a:gd name="connsiteX31" fmla="*/ 1093304 w 1490869"/>
              <a:gd name="connsiteY31" fmla="*/ 1222513 h 1411356"/>
              <a:gd name="connsiteX32" fmla="*/ 1033669 w 1490869"/>
              <a:gd name="connsiteY32" fmla="*/ 1252330 h 1411356"/>
              <a:gd name="connsiteX33" fmla="*/ 1033669 w 1490869"/>
              <a:gd name="connsiteY33" fmla="*/ 1252330 h 1411356"/>
              <a:gd name="connsiteX34" fmla="*/ 924339 w 1490869"/>
              <a:gd name="connsiteY34" fmla="*/ 1282148 h 1411356"/>
              <a:gd name="connsiteX35" fmla="*/ 1292087 w 1490869"/>
              <a:gd name="connsiteY35" fmla="*/ 1321904 h 1411356"/>
              <a:gd name="connsiteX36" fmla="*/ 993913 w 1490869"/>
              <a:gd name="connsiteY36" fmla="*/ 1341782 h 1411356"/>
              <a:gd name="connsiteX37" fmla="*/ 954156 w 1490869"/>
              <a:gd name="connsiteY37" fmla="*/ 1371600 h 1411356"/>
              <a:gd name="connsiteX38" fmla="*/ 954156 w 1490869"/>
              <a:gd name="connsiteY38" fmla="*/ 1401417 h 1411356"/>
              <a:gd name="connsiteX39" fmla="*/ 0 w 1490869"/>
              <a:gd name="connsiteY39" fmla="*/ 1411356 h 1411356"/>
              <a:gd name="connsiteX0" fmla="*/ 0 w 1490869"/>
              <a:gd name="connsiteY0" fmla="*/ 1411356 h 1411356"/>
              <a:gd name="connsiteX1" fmla="*/ 0 w 1490869"/>
              <a:gd name="connsiteY1" fmla="*/ 0 h 1411356"/>
              <a:gd name="connsiteX2" fmla="*/ 1172817 w 1490869"/>
              <a:gd name="connsiteY2" fmla="*/ 0 h 1411356"/>
              <a:gd name="connsiteX3" fmla="*/ 1214653 w 1490869"/>
              <a:gd name="connsiteY3" fmla="*/ 59635 h 1411356"/>
              <a:gd name="connsiteX4" fmla="*/ 1367892 w 1490869"/>
              <a:gd name="connsiteY4" fmla="*/ 89452 h 1411356"/>
              <a:gd name="connsiteX5" fmla="*/ 1234585 w 1490869"/>
              <a:gd name="connsiteY5" fmla="*/ 138772 h 1411356"/>
              <a:gd name="connsiteX6" fmla="*/ 1266031 w 1490869"/>
              <a:gd name="connsiteY6" fmla="*/ 192127 h 1411356"/>
              <a:gd name="connsiteX7" fmla="*/ 1084206 w 1490869"/>
              <a:gd name="connsiteY7" fmla="*/ 242197 h 1411356"/>
              <a:gd name="connsiteX8" fmla="*/ 896430 w 1490869"/>
              <a:gd name="connsiteY8" fmla="*/ 316179 h 1411356"/>
              <a:gd name="connsiteX9" fmla="*/ 1235147 w 1490869"/>
              <a:gd name="connsiteY9" fmla="*/ 336433 h 1411356"/>
              <a:gd name="connsiteX10" fmla="*/ 930009 w 1490869"/>
              <a:gd name="connsiteY10" fmla="*/ 435451 h 1411356"/>
              <a:gd name="connsiteX11" fmla="*/ 1116158 w 1490869"/>
              <a:gd name="connsiteY11" fmla="*/ 432165 h 1411356"/>
              <a:gd name="connsiteX12" fmla="*/ 1109980 w 1490869"/>
              <a:gd name="connsiteY12" fmla="*/ 500241 h 1411356"/>
              <a:gd name="connsiteX13" fmla="*/ 1191909 w 1490869"/>
              <a:gd name="connsiteY13" fmla="*/ 559875 h 1411356"/>
              <a:gd name="connsiteX14" fmla="*/ 725556 w 1490869"/>
              <a:gd name="connsiteY14" fmla="*/ 576469 h 1411356"/>
              <a:gd name="connsiteX15" fmla="*/ 1162878 w 1490869"/>
              <a:gd name="connsiteY15" fmla="*/ 626165 h 1411356"/>
              <a:gd name="connsiteX16" fmla="*/ 1292087 w 1490869"/>
              <a:gd name="connsiteY16" fmla="*/ 655982 h 1411356"/>
              <a:gd name="connsiteX17" fmla="*/ 1192695 w 1490869"/>
              <a:gd name="connsiteY17" fmla="*/ 675861 h 1411356"/>
              <a:gd name="connsiteX18" fmla="*/ 1341782 w 1490869"/>
              <a:gd name="connsiteY18" fmla="*/ 705678 h 1411356"/>
              <a:gd name="connsiteX19" fmla="*/ 1222513 w 1490869"/>
              <a:gd name="connsiteY19" fmla="*/ 725556 h 1411356"/>
              <a:gd name="connsiteX20" fmla="*/ 1321904 w 1490869"/>
              <a:gd name="connsiteY20" fmla="*/ 755374 h 1411356"/>
              <a:gd name="connsiteX21" fmla="*/ 1093304 w 1490869"/>
              <a:gd name="connsiteY21" fmla="*/ 805069 h 1411356"/>
              <a:gd name="connsiteX22" fmla="*/ 1262269 w 1490869"/>
              <a:gd name="connsiteY22" fmla="*/ 854765 h 1411356"/>
              <a:gd name="connsiteX23" fmla="*/ 755374 w 1490869"/>
              <a:gd name="connsiteY23" fmla="*/ 884582 h 1411356"/>
              <a:gd name="connsiteX24" fmla="*/ 1431235 w 1490869"/>
              <a:gd name="connsiteY24" fmla="*/ 934278 h 1411356"/>
              <a:gd name="connsiteX25" fmla="*/ 1490869 w 1490869"/>
              <a:gd name="connsiteY25" fmla="*/ 983974 h 1411356"/>
              <a:gd name="connsiteX26" fmla="*/ 1351721 w 1490869"/>
              <a:gd name="connsiteY26" fmla="*/ 1033669 h 1411356"/>
              <a:gd name="connsiteX27" fmla="*/ 198782 w 1490869"/>
              <a:gd name="connsiteY27" fmla="*/ 1073426 h 1411356"/>
              <a:gd name="connsiteX28" fmla="*/ 844826 w 1490869"/>
              <a:gd name="connsiteY28" fmla="*/ 1113182 h 1411356"/>
              <a:gd name="connsiteX29" fmla="*/ 844826 w 1490869"/>
              <a:gd name="connsiteY29" fmla="*/ 1152939 h 1411356"/>
              <a:gd name="connsiteX30" fmla="*/ 1391478 w 1490869"/>
              <a:gd name="connsiteY30" fmla="*/ 1212574 h 1411356"/>
              <a:gd name="connsiteX31" fmla="*/ 1093304 w 1490869"/>
              <a:gd name="connsiteY31" fmla="*/ 1222513 h 1411356"/>
              <a:gd name="connsiteX32" fmla="*/ 1033669 w 1490869"/>
              <a:gd name="connsiteY32" fmla="*/ 1252330 h 1411356"/>
              <a:gd name="connsiteX33" fmla="*/ 1033669 w 1490869"/>
              <a:gd name="connsiteY33" fmla="*/ 1252330 h 1411356"/>
              <a:gd name="connsiteX34" fmla="*/ 924339 w 1490869"/>
              <a:gd name="connsiteY34" fmla="*/ 1282148 h 1411356"/>
              <a:gd name="connsiteX35" fmla="*/ 1292087 w 1490869"/>
              <a:gd name="connsiteY35" fmla="*/ 1321904 h 1411356"/>
              <a:gd name="connsiteX36" fmla="*/ 993913 w 1490869"/>
              <a:gd name="connsiteY36" fmla="*/ 1341782 h 1411356"/>
              <a:gd name="connsiteX37" fmla="*/ 954156 w 1490869"/>
              <a:gd name="connsiteY37" fmla="*/ 1371600 h 1411356"/>
              <a:gd name="connsiteX38" fmla="*/ 954156 w 1490869"/>
              <a:gd name="connsiteY38" fmla="*/ 1401417 h 1411356"/>
              <a:gd name="connsiteX39" fmla="*/ 0 w 1490869"/>
              <a:gd name="connsiteY39" fmla="*/ 1411356 h 1411356"/>
              <a:gd name="connsiteX0" fmla="*/ 0 w 1490869"/>
              <a:gd name="connsiteY0" fmla="*/ 1411356 h 1411356"/>
              <a:gd name="connsiteX1" fmla="*/ 0 w 1490869"/>
              <a:gd name="connsiteY1" fmla="*/ 0 h 1411356"/>
              <a:gd name="connsiteX2" fmla="*/ 1172817 w 1490869"/>
              <a:gd name="connsiteY2" fmla="*/ 0 h 1411356"/>
              <a:gd name="connsiteX3" fmla="*/ 1214653 w 1490869"/>
              <a:gd name="connsiteY3" fmla="*/ 59635 h 1411356"/>
              <a:gd name="connsiteX4" fmla="*/ 1367892 w 1490869"/>
              <a:gd name="connsiteY4" fmla="*/ 89452 h 1411356"/>
              <a:gd name="connsiteX5" fmla="*/ 1234585 w 1490869"/>
              <a:gd name="connsiteY5" fmla="*/ 138772 h 1411356"/>
              <a:gd name="connsiteX6" fmla="*/ 1266031 w 1490869"/>
              <a:gd name="connsiteY6" fmla="*/ 192127 h 1411356"/>
              <a:gd name="connsiteX7" fmla="*/ 1084206 w 1490869"/>
              <a:gd name="connsiteY7" fmla="*/ 242197 h 1411356"/>
              <a:gd name="connsiteX8" fmla="*/ 896430 w 1490869"/>
              <a:gd name="connsiteY8" fmla="*/ 316179 h 1411356"/>
              <a:gd name="connsiteX9" fmla="*/ 1235147 w 1490869"/>
              <a:gd name="connsiteY9" fmla="*/ 336433 h 1411356"/>
              <a:gd name="connsiteX10" fmla="*/ 930009 w 1490869"/>
              <a:gd name="connsiteY10" fmla="*/ 435451 h 1411356"/>
              <a:gd name="connsiteX11" fmla="*/ 1116158 w 1490869"/>
              <a:gd name="connsiteY11" fmla="*/ 432165 h 1411356"/>
              <a:gd name="connsiteX12" fmla="*/ 1109980 w 1490869"/>
              <a:gd name="connsiteY12" fmla="*/ 500241 h 1411356"/>
              <a:gd name="connsiteX13" fmla="*/ 1191909 w 1490869"/>
              <a:gd name="connsiteY13" fmla="*/ 559875 h 1411356"/>
              <a:gd name="connsiteX14" fmla="*/ 725556 w 1490869"/>
              <a:gd name="connsiteY14" fmla="*/ 576469 h 1411356"/>
              <a:gd name="connsiteX15" fmla="*/ 1162878 w 1490869"/>
              <a:gd name="connsiteY15" fmla="*/ 626165 h 1411356"/>
              <a:gd name="connsiteX16" fmla="*/ 1292087 w 1490869"/>
              <a:gd name="connsiteY16" fmla="*/ 655982 h 1411356"/>
              <a:gd name="connsiteX17" fmla="*/ 1192695 w 1490869"/>
              <a:gd name="connsiteY17" fmla="*/ 675861 h 1411356"/>
              <a:gd name="connsiteX18" fmla="*/ 1341782 w 1490869"/>
              <a:gd name="connsiteY18" fmla="*/ 705678 h 1411356"/>
              <a:gd name="connsiteX19" fmla="*/ 1222513 w 1490869"/>
              <a:gd name="connsiteY19" fmla="*/ 725556 h 1411356"/>
              <a:gd name="connsiteX20" fmla="*/ 1321904 w 1490869"/>
              <a:gd name="connsiteY20" fmla="*/ 755374 h 1411356"/>
              <a:gd name="connsiteX21" fmla="*/ 1172311 w 1490869"/>
              <a:gd name="connsiteY21" fmla="*/ 843328 h 1411356"/>
              <a:gd name="connsiteX22" fmla="*/ 1262269 w 1490869"/>
              <a:gd name="connsiteY22" fmla="*/ 854765 h 1411356"/>
              <a:gd name="connsiteX23" fmla="*/ 755374 w 1490869"/>
              <a:gd name="connsiteY23" fmla="*/ 884582 h 1411356"/>
              <a:gd name="connsiteX24" fmla="*/ 1431235 w 1490869"/>
              <a:gd name="connsiteY24" fmla="*/ 934278 h 1411356"/>
              <a:gd name="connsiteX25" fmla="*/ 1490869 w 1490869"/>
              <a:gd name="connsiteY25" fmla="*/ 983974 h 1411356"/>
              <a:gd name="connsiteX26" fmla="*/ 1351721 w 1490869"/>
              <a:gd name="connsiteY26" fmla="*/ 1033669 h 1411356"/>
              <a:gd name="connsiteX27" fmla="*/ 198782 w 1490869"/>
              <a:gd name="connsiteY27" fmla="*/ 1073426 h 1411356"/>
              <a:gd name="connsiteX28" fmla="*/ 844826 w 1490869"/>
              <a:gd name="connsiteY28" fmla="*/ 1113182 h 1411356"/>
              <a:gd name="connsiteX29" fmla="*/ 844826 w 1490869"/>
              <a:gd name="connsiteY29" fmla="*/ 1152939 h 1411356"/>
              <a:gd name="connsiteX30" fmla="*/ 1391478 w 1490869"/>
              <a:gd name="connsiteY30" fmla="*/ 1212574 h 1411356"/>
              <a:gd name="connsiteX31" fmla="*/ 1093304 w 1490869"/>
              <a:gd name="connsiteY31" fmla="*/ 1222513 h 1411356"/>
              <a:gd name="connsiteX32" fmla="*/ 1033669 w 1490869"/>
              <a:gd name="connsiteY32" fmla="*/ 1252330 h 1411356"/>
              <a:gd name="connsiteX33" fmla="*/ 1033669 w 1490869"/>
              <a:gd name="connsiteY33" fmla="*/ 1252330 h 1411356"/>
              <a:gd name="connsiteX34" fmla="*/ 924339 w 1490869"/>
              <a:gd name="connsiteY34" fmla="*/ 1282148 h 1411356"/>
              <a:gd name="connsiteX35" fmla="*/ 1292087 w 1490869"/>
              <a:gd name="connsiteY35" fmla="*/ 1321904 h 1411356"/>
              <a:gd name="connsiteX36" fmla="*/ 993913 w 1490869"/>
              <a:gd name="connsiteY36" fmla="*/ 1341782 h 1411356"/>
              <a:gd name="connsiteX37" fmla="*/ 954156 w 1490869"/>
              <a:gd name="connsiteY37" fmla="*/ 1371600 h 1411356"/>
              <a:gd name="connsiteX38" fmla="*/ 954156 w 1490869"/>
              <a:gd name="connsiteY38" fmla="*/ 1401417 h 1411356"/>
              <a:gd name="connsiteX39" fmla="*/ 0 w 1490869"/>
              <a:gd name="connsiteY39" fmla="*/ 1411356 h 1411356"/>
              <a:gd name="connsiteX0" fmla="*/ 0 w 1490869"/>
              <a:gd name="connsiteY0" fmla="*/ 1411356 h 1411356"/>
              <a:gd name="connsiteX1" fmla="*/ 0 w 1490869"/>
              <a:gd name="connsiteY1" fmla="*/ 0 h 1411356"/>
              <a:gd name="connsiteX2" fmla="*/ 1172817 w 1490869"/>
              <a:gd name="connsiteY2" fmla="*/ 0 h 1411356"/>
              <a:gd name="connsiteX3" fmla="*/ 1214653 w 1490869"/>
              <a:gd name="connsiteY3" fmla="*/ 59635 h 1411356"/>
              <a:gd name="connsiteX4" fmla="*/ 1367892 w 1490869"/>
              <a:gd name="connsiteY4" fmla="*/ 89452 h 1411356"/>
              <a:gd name="connsiteX5" fmla="*/ 1234585 w 1490869"/>
              <a:gd name="connsiteY5" fmla="*/ 138772 h 1411356"/>
              <a:gd name="connsiteX6" fmla="*/ 1266031 w 1490869"/>
              <a:gd name="connsiteY6" fmla="*/ 192127 h 1411356"/>
              <a:gd name="connsiteX7" fmla="*/ 1084206 w 1490869"/>
              <a:gd name="connsiteY7" fmla="*/ 242197 h 1411356"/>
              <a:gd name="connsiteX8" fmla="*/ 896430 w 1490869"/>
              <a:gd name="connsiteY8" fmla="*/ 316179 h 1411356"/>
              <a:gd name="connsiteX9" fmla="*/ 1235147 w 1490869"/>
              <a:gd name="connsiteY9" fmla="*/ 336433 h 1411356"/>
              <a:gd name="connsiteX10" fmla="*/ 930009 w 1490869"/>
              <a:gd name="connsiteY10" fmla="*/ 435451 h 1411356"/>
              <a:gd name="connsiteX11" fmla="*/ 1116158 w 1490869"/>
              <a:gd name="connsiteY11" fmla="*/ 432165 h 1411356"/>
              <a:gd name="connsiteX12" fmla="*/ 1109980 w 1490869"/>
              <a:gd name="connsiteY12" fmla="*/ 500241 h 1411356"/>
              <a:gd name="connsiteX13" fmla="*/ 1191909 w 1490869"/>
              <a:gd name="connsiteY13" fmla="*/ 559875 h 1411356"/>
              <a:gd name="connsiteX14" fmla="*/ 725556 w 1490869"/>
              <a:gd name="connsiteY14" fmla="*/ 576469 h 1411356"/>
              <a:gd name="connsiteX15" fmla="*/ 1162878 w 1490869"/>
              <a:gd name="connsiteY15" fmla="*/ 626165 h 1411356"/>
              <a:gd name="connsiteX16" fmla="*/ 1292087 w 1490869"/>
              <a:gd name="connsiteY16" fmla="*/ 655982 h 1411356"/>
              <a:gd name="connsiteX17" fmla="*/ 1192695 w 1490869"/>
              <a:gd name="connsiteY17" fmla="*/ 675861 h 1411356"/>
              <a:gd name="connsiteX18" fmla="*/ 1341782 w 1490869"/>
              <a:gd name="connsiteY18" fmla="*/ 705678 h 1411356"/>
              <a:gd name="connsiteX19" fmla="*/ 1222513 w 1490869"/>
              <a:gd name="connsiteY19" fmla="*/ 725556 h 1411356"/>
              <a:gd name="connsiteX20" fmla="*/ 1333190 w 1490869"/>
              <a:gd name="connsiteY20" fmla="*/ 769721 h 1411356"/>
              <a:gd name="connsiteX21" fmla="*/ 1172311 w 1490869"/>
              <a:gd name="connsiteY21" fmla="*/ 843328 h 1411356"/>
              <a:gd name="connsiteX22" fmla="*/ 1262269 w 1490869"/>
              <a:gd name="connsiteY22" fmla="*/ 854765 h 1411356"/>
              <a:gd name="connsiteX23" fmla="*/ 755374 w 1490869"/>
              <a:gd name="connsiteY23" fmla="*/ 884582 h 1411356"/>
              <a:gd name="connsiteX24" fmla="*/ 1431235 w 1490869"/>
              <a:gd name="connsiteY24" fmla="*/ 934278 h 1411356"/>
              <a:gd name="connsiteX25" fmla="*/ 1490869 w 1490869"/>
              <a:gd name="connsiteY25" fmla="*/ 983974 h 1411356"/>
              <a:gd name="connsiteX26" fmla="*/ 1351721 w 1490869"/>
              <a:gd name="connsiteY26" fmla="*/ 1033669 h 1411356"/>
              <a:gd name="connsiteX27" fmla="*/ 198782 w 1490869"/>
              <a:gd name="connsiteY27" fmla="*/ 1073426 h 1411356"/>
              <a:gd name="connsiteX28" fmla="*/ 844826 w 1490869"/>
              <a:gd name="connsiteY28" fmla="*/ 1113182 h 1411356"/>
              <a:gd name="connsiteX29" fmla="*/ 844826 w 1490869"/>
              <a:gd name="connsiteY29" fmla="*/ 1152939 h 1411356"/>
              <a:gd name="connsiteX30" fmla="*/ 1391478 w 1490869"/>
              <a:gd name="connsiteY30" fmla="*/ 1212574 h 1411356"/>
              <a:gd name="connsiteX31" fmla="*/ 1093304 w 1490869"/>
              <a:gd name="connsiteY31" fmla="*/ 1222513 h 1411356"/>
              <a:gd name="connsiteX32" fmla="*/ 1033669 w 1490869"/>
              <a:gd name="connsiteY32" fmla="*/ 1252330 h 1411356"/>
              <a:gd name="connsiteX33" fmla="*/ 1033669 w 1490869"/>
              <a:gd name="connsiteY33" fmla="*/ 1252330 h 1411356"/>
              <a:gd name="connsiteX34" fmla="*/ 924339 w 1490869"/>
              <a:gd name="connsiteY34" fmla="*/ 1282148 h 1411356"/>
              <a:gd name="connsiteX35" fmla="*/ 1292087 w 1490869"/>
              <a:gd name="connsiteY35" fmla="*/ 1321904 h 1411356"/>
              <a:gd name="connsiteX36" fmla="*/ 993913 w 1490869"/>
              <a:gd name="connsiteY36" fmla="*/ 1341782 h 1411356"/>
              <a:gd name="connsiteX37" fmla="*/ 954156 w 1490869"/>
              <a:gd name="connsiteY37" fmla="*/ 1371600 h 1411356"/>
              <a:gd name="connsiteX38" fmla="*/ 954156 w 1490869"/>
              <a:gd name="connsiteY38" fmla="*/ 1401417 h 1411356"/>
              <a:gd name="connsiteX39" fmla="*/ 0 w 1490869"/>
              <a:gd name="connsiteY39" fmla="*/ 1411356 h 1411356"/>
              <a:gd name="connsiteX0" fmla="*/ 0 w 1490869"/>
              <a:gd name="connsiteY0" fmla="*/ 1411356 h 1411356"/>
              <a:gd name="connsiteX1" fmla="*/ 0 w 1490869"/>
              <a:gd name="connsiteY1" fmla="*/ 0 h 1411356"/>
              <a:gd name="connsiteX2" fmla="*/ 1172817 w 1490869"/>
              <a:gd name="connsiteY2" fmla="*/ 0 h 1411356"/>
              <a:gd name="connsiteX3" fmla="*/ 1214653 w 1490869"/>
              <a:gd name="connsiteY3" fmla="*/ 59635 h 1411356"/>
              <a:gd name="connsiteX4" fmla="*/ 1367892 w 1490869"/>
              <a:gd name="connsiteY4" fmla="*/ 89452 h 1411356"/>
              <a:gd name="connsiteX5" fmla="*/ 1234585 w 1490869"/>
              <a:gd name="connsiteY5" fmla="*/ 138772 h 1411356"/>
              <a:gd name="connsiteX6" fmla="*/ 1266031 w 1490869"/>
              <a:gd name="connsiteY6" fmla="*/ 192127 h 1411356"/>
              <a:gd name="connsiteX7" fmla="*/ 1084206 w 1490869"/>
              <a:gd name="connsiteY7" fmla="*/ 242197 h 1411356"/>
              <a:gd name="connsiteX8" fmla="*/ 896430 w 1490869"/>
              <a:gd name="connsiteY8" fmla="*/ 316179 h 1411356"/>
              <a:gd name="connsiteX9" fmla="*/ 1235147 w 1490869"/>
              <a:gd name="connsiteY9" fmla="*/ 336433 h 1411356"/>
              <a:gd name="connsiteX10" fmla="*/ 930009 w 1490869"/>
              <a:gd name="connsiteY10" fmla="*/ 435451 h 1411356"/>
              <a:gd name="connsiteX11" fmla="*/ 1116158 w 1490869"/>
              <a:gd name="connsiteY11" fmla="*/ 432165 h 1411356"/>
              <a:gd name="connsiteX12" fmla="*/ 1109980 w 1490869"/>
              <a:gd name="connsiteY12" fmla="*/ 500241 h 1411356"/>
              <a:gd name="connsiteX13" fmla="*/ 1191909 w 1490869"/>
              <a:gd name="connsiteY13" fmla="*/ 559875 h 1411356"/>
              <a:gd name="connsiteX14" fmla="*/ 725556 w 1490869"/>
              <a:gd name="connsiteY14" fmla="*/ 576469 h 1411356"/>
              <a:gd name="connsiteX15" fmla="*/ 1162878 w 1490869"/>
              <a:gd name="connsiteY15" fmla="*/ 626165 h 1411356"/>
              <a:gd name="connsiteX16" fmla="*/ 1292087 w 1490869"/>
              <a:gd name="connsiteY16" fmla="*/ 655982 h 1411356"/>
              <a:gd name="connsiteX17" fmla="*/ 1192695 w 1490869"/>
              <a:gd name="connsiteY17" fmla="*/ 675861 h 1411356"/>
              <a:gd name="connsiteX18" fmla="*/ 1330495 w 1490869"/>
              <a:gd name="connsiteY18" fmla="*/ 739154 h 1411356"/>
              <a:gd name="connsiteX19" fmla="*/ 1222513 w 1490869"/>
              <a:gd name="connsiteY19" fmla="*/ 725556 h 1411356"/>
              <a:gd name="connsiteX20" fmla="*/ 1333190 w 1490869"/>
              <a:gd name="connsiteY20" fmla="*/ 769721 h 1411356"/>
              <a:gd name="connsiteX21" fmla="*/ 1172311 w 1490869"/>
              <a:gd name="connsiteY21" fmla="*/ 843328 h 1411356"/>
              <a:gd name="connsiteX22" fmla="*/ 1262269 w 1490869"/>
              <a:gd name="connsiteY22" fmla="*/ 854765 h 1411356"/>
              <a:gd name="connsiteX23" fmla="*/ 755374 w 1490869"/>
              <a:gd name="connsiteY23" fmla="*/ 884582 h 1411356"/>
              <a:gd name="connsiteX24" fmla="*/ 1431235 w 1490869"/>
              <a:gd name="connsiteY24" fmla="*/ 934278 h 1411356"/>
              <a:gd name="connsiteX25" fmla="*/ 1490869 w 1490869"/>
              <a:gd name="connsiteY25" fmla="*/ 983974 h 1411356"/>
              <a:gd name="connsiteX26" fmla="*/ 1351721 w 1490869"/>
              <a:gd name="connsiteY26" fmla="*/ 1033669 h 1411356"/>
              <a:gd name="connsiteX27" fmla="*/ 198782 w 1490869"/>
              <a:gd name="connsiteY27" fmla="*/ 1073426 h 1411356"/>
              <a:gd name="connsiteX28" fmla="*/ 844826 w 1490869"/>
              <a:gd name="connsiteY28" fmla="*/ 1113182 h 1411356"/>
              <a:gd name="connsiteX29" fmla="*/ 844826 w 1490869"/>
              <a:gd name="connsiteY29" fmla="*/ 1152939 h 1411356"/>
              <a:gd name="connsiteX30" fmla="*/ 1391478 w 1490869"/>
              <a:gd name="connsiteY30" fmla="*/ 1212574 h 1411356"/>
              <a:gd name="connsiteX31" fmla="*/ 1093304 w 1490869"/>
              <a:gd name="connsiteY31" fmla="*/ 1222513 h 1411356"/>
              <a:gd name="connsiteX32" fmla="*/ 1033669 w 1490869"/>
              <a:gd name="connsiteY32" fmla="*/ 1252330 h 1411356"/>
              <a:gd name="connsiteX33" fmla="*/ 1033669 w 1490869"/>
              <a:gd name="connsiteY33" fmla="*/ 1252330 h 1411356"/>
              <a:gd name="connsiteX34" fmla="*/ 924339 w 1490869"/>
              <a:gd name="connsiteY34" fmla="*/ 1282148 h 1411356"/>
              <a:gd name="connsiteX35" fmla="*/ 1292087 w 1490869"/>
              <a:gd name="connsiteY35" fmla="*/ 1321904 h 1411356"/>
              <a:gd name="connsiteX36" fmla="*/ 993913 w 1490869"/>
              <a:gd name="connsiteY36" fmla="*/ 1341782 h 1411356"/>
              <a:gd name="connsiteX37" fmla="*/ 954156 w 1490869"/>
              <a:gd name="connsiteY37" fmla="*/ 1371600 h 1411356"/>
              <a:gd name="connsiteX38" fmla="*/ 954156 w 1490869"/>
              <a:gd name="connsiteY38" fmla="*/ 1401417 h 1411356"/>
              <a:gd name="connsiteX39" fmla="*/ 0 w 1490869"/>
              <a:gd name="connsiteY39" fmla="*/ 1411356 h 1411356"/>
              <a:gd name="connsiteX0" fmla="*/ 0 w 1490869"/>
              <a:gd name="connsiteY0" fmla="*/ 1411356 h 1411356"/>
              <a:gd name="connsiteX1" fmla="*/ 0 w 1490869"/>
              <a:gd name="connsiteY1" fmla="*/ 0 h 1411356"/>
              <a:gd name="connsiteX2" fmla="*/ 1172817 w 1490869"/>
              <a:gd name="connsiteY2" fmla="*/ 0 h 1411356"/>
              <a:gd name="connsiteX3" fmla="*/ 1214653 w 1490869"/>
              <a:gd name="connsiteY3" fmla="*/ 59635 h 1411356"/>
              <a:gd name="connsiteX4" fmla="*/ 1367892 w 1490869"/>
              <a:gd name="connsiteY4" fmla="*/ 89452 h 1411356"/>
              <a:gd name="connsiteX5" fmla="*/ 1234585 w 1490869"/>
              <a:gd name="connsiteY5" fmla="*/ 138772 h 1411356"/>
              <a:gd name="connsiteX6" fmla="*/ 1266031 w 1490869"/>
              <a:gd name="connsiteY6" fmla="*/ 192127 h 1411356"/>
              <a:gd name="connsiteX7" fmla="*/ 1084206 w 1490869"/>
              <a:gd name="connsiteY7" fmla="*/ 242197 h 1411356"/>
              <a:gd name="connsiteX8" fmla="*/ 896430 w 1490869"/>
              <a:gd name="connsiteY8" fmla="*/ 316179 h 1411356"/>
              <a:gd name="connsiteX9" fmla="*/ 1235147 w 1490869"/>
              <a:gd name="connsiteY9" fmla="*/ 336433 h 1411356"/>
              <a:gd name="connsiteX10" fmla="*/ 930009 w 1490869"/>
              <a:gd name="connsiteY10" fmla="*/ 435451 h 1411356"/>
              <a:gd name="connsiteX11" fmla="*/ 1116158 w 1490869"/>
              <a:gd name="connsiteY11" fmla="*/ 432165 h 1411356"/>
              <a:gd name="connsiteX12" fmla="*/ 1109980 w 1490869"/>
              <a:gd name="connsiteY12" fmla="*/ 500241 h 1411356"/>
              <a:gd name="connsiteX13" fmla="*/ 1191909 w 1490869"/>
              <a:gd name="connsiteY13" fmla="*/ 559875 h 1411356"/>
              <a:gd name="connsiteX14" fmla="*/ 725556 w 1490869"/>
              <a:gd name="connsiteY14" fmla="*/ 576469 h 1411356"/>
              <a:gd name="connsiteX15" fmla="*/ 1162878 w 1490869"/>
              <a:gd name="connsiteY15" fmla="*/ 626165 h 1411356"/>
              <a:gd name="connsiteX16" fmla="*/ 1292087 w 1490869"/>
              <a:gd name="connsiteY16" fmla="*/ 655982 h 1411356"/>
              <a:gd name="connsiteX17" fmla="*/ 1241604 w 1490869"/>
              <a:gd name="connsiteY17" fmla="*/ 699773 h 1411356"/>
              <a:gd name="connsiteX18" fmla="*/ 1330495 w 1490869"/>
              <a:gd name="connsiteY18" fmla="*/ 739154 h 1411356"/>
              <a:gd name="connsiteX19" fmla="*/ 1222513 w 1490869"/>
              <a:gd name="connsiteY19" fmla="*/ 725556 h 1411356"/>
              <a:gd name="connsiteX20" fmla="*/ 1333190 w 1490869"/>
              <a:gd name="connsiteY20" fmla="*/ 769721 h 1411356"/>
              <a:gd name="connsiteX21" fmla="*/ 1172311 w 1490869"/>
              <a:gd name="connsiteY21" fmla="*/ 843328 h 1411356"/>
              <a:gd name="connsiteX22" fmla="*/ 1262269 w 1490869"/>
              <a:gd name="connsiteY22" fmla="*/ 854765 h 1411356"/>
              <a:gd name="connsiteX23" fmla="*/ 755374 w 1490869"/>
              <a:gd name="connsiteY23" fmla="*/ 884582 h 1411356"/>
              <a:gd name="connsiteX24" fmla="*/ 1431235 w 1490869"/>
              <a:gd name="connsiteY24" fmla="*/ 934278 h 1411356"/>
              <a:gd name="connsiteX25" fmla="*/ 1490869 w 1490869"/>
              <a:gd name="connsiteY25" fmla="*/ 983974 h 1411356"/>
              <a:gd name="connsiteX26" fmla="*/ 1351721 w 1490869"/>
              <a:gd name="connsiteY26" fmla="*/ 1033669 h 1411356"/>
              <a:gd name="connsiteX27" fmla="*/ 198782 w 1490869"/>
              <a:gd name="connsiteY27" fmla="*/ 1073426 h 1411356"/>
              <a:gd name="connsiteX28" fmla="*/ 844826 w 1490869"/>
              <a:gd name="connsiteY28" fmla="*/ 1113182 h 1411356"/>
              <a:gd name="connsiteX29" fmla="*/ 844826 w 1490869"/>
              <a:gd name="connsiteY29" fmla="*/ 1152939 h 1411356"/>
              <a:gd name="connsiteX30" fmla="*/ 1391478 w 1490869"/>
              <a:gd name="connsiteY30" fmla="*/ 1212574 h 1411356"/>
              <a:gd name="connsiteX31" fmla="*/ 1093304 w 1490869"/>
              <a:gd name="connsiteY31" fmla="*/ 1222513 h 1411356"/>
              <a:gd name="connsiteX32" fmla="*/ 1033669 w 1490869"/>
              <a:gd name="connsiteY32" fmla="*/ 1252330 h 1411356"/>
              <a:gd name="connsiteX33" fmla="*/ 1033669 w 1490869"/>
              <a:gd name="connsiteY33" fmla="*/ 1252330 h 1411356"/>
              <a:gd name="connsiteX34" fmla="*/ 924339 w 1490869"/>
              <a:gd name="connsiteY34" fmla="*/ 1282148 h 1411356"/>
              <a:gd name="connsiteX35" fmla="*/ 1292087 w 1490869"/>
              <a:gd name="connsiteY35" fmla="*/ 1321904 h 1411356"/>
              <a:gd name="connsiteX36" fmla="*/ 993913 w 1490869"/>
              <a:gd name="connsiteY36" fmla="*/ 1341782 h 1411356"/>
              <a:gd name="connsiteX37" fmla="*/ 954156 w 1490869"/>
              <a:gd name="connsiteY37" fmla="*/ 1371600 h 1411356"/>
              <a:gd name="connsiteX38" fmla="*/ 954156 w 1490869"/>
              <a:gd name="connsiteY38" fmla="*/ 1401417 h 1411356"/>
              <a:gd name="connsiteX39" fmla="*/ 0 w 1490869"/>
              <a:gd name="connsiteY39" fmla="*/ 1411356 h 1411356"/>
              <a:gd name="connsiteX0" fmla="*/ 0 w 1490869"/>
              <a:gd name="connsiteY0" fmla="*/ 1411356 h 1411356"/>
              <a:gd name="connsiteX1" fmla="*/ 0 w 1490869"/>
              <a:gd name="connsiteY1" fmla="*/ 0 h 1411356"/>
              <a:gd name="connsiteX2" fmla="*/ 1172817 w 1490869"/>
              <a:gd name="connsiteY2" fmla="*/ 0 h 1411356"/>
              <a:gd name="connsiteX3" fmla="*/ 1214653 w 1490869"/>
              <a:gd name="connsiteY3" fmla="*/ 59635 h 1411356"/>
              <a:gd name="connsiteX4" fmla="*/ 1367892 w 1490869"/>
              <a:gd name="connsiteY4" fmla="*/ 89452 h 1411356"/>
              <a:gd name="connsiteX5" fmla="*/ 1234585 w 1490869"/>
              <a:gd name="connsiteY5" fmla="*/ 138772 h 1411356"/>
              <a:gd name="connsiteX6" fmla="*/ 1266031 w 1490869"/>
              <a:gd name="connsiteY6" fmla="*/ 192127 h 1411356"/>
              <a:gd name="connsiteX7" fmla="*/ 1084206 w 1490869"/>
              <a:gd name="connsiteY7" fmla="*/ 242197 h 1411356"/>
              <a:gd name="connsiteX8" fmla="*/ 896430 w 1490869"/>
              <a:gd name="connsiteY8" fmla="*/ 316179 h 1411356"/>
              <a:gd name="connsiteX9" fmla="*/ 1235147 w 1490869"/>
              <a:gd name="connsiteY9" fmla="*/ 336433 h 1411356"/>
              <a:gd name="connsiteX10" fmla="*/ 930009 w 1490869"/>
              <a:gd name="connsiteY10" fmla="*/ 435451 h 1411356"/>
              <a:gd name="connsiteX11" fmla="*/ 1116158 w 1490869"/>
              <a:gd name="connsiteY11" fmla="*/ 432165 h 1411356"/>
              <a:gd name="connsiteX12" fmla="*/ 1109980 w 1490869"/>
              <a:gd name="connsiteY12" fmla="*/ 500241 h 1411356"/>
              <a:gd name="connsiteX13" fmla="*/ 1191909 w 1490869"/>
              <a:gd name="connsiteY13" fmla="*/ 559875 h 1411356"/>
              <a:gd name="connsiteX14" fmla="*/ 725556 w 1490869"/>
              <a:gd name="connsiteY14" fmla="*/ 576469 h 1411356"/>
              <a:gd name="connsiteX15" fmla="*/ 1162878 w 1490869"/>
              <a:gd name="connsiteY15" fmla="*/ 626165 h 1411356"/>
              <a:gd name="connsiteX16" fmla="*/ 1292087 w 1490869"/>
              <a:gd name="connsiteY16" fmla="*/ 684676 h 1411356"/>
              <a:gd name="connsiteX17" fmla="*/ 1241604 w 1490869"/>
              <a:gd name="connsiteY17" fmla="*/ 699773 h 1411356"/>
              <a:gd name="connsiteX18" fmla="*/ 1330495 w 1490869"/>
              <a:gd name="connsiteY18" fmla="*/ 739154 h 1411356"/>
              <a:gd name="connsiteX19" fmla="*/ 1222513 w 1490869"/>
              <a:gd name="connsiteY19" fmla="*/ 725556 h 1411356"/>
              <a:gd name="connsiteX20" fmla="*/ 1333190 w 1490869"/>
              <a:gd name="connsiteY20" fmla="*/ 769721 h 1411356"/>
              <a:gd name="connsiteX21" fmla="*/ 1172311 w 1490869"/>
              <a:gd name="connsiteY21" fmla="*/ 843328 h 1411356"/>
              <a:gd name="connsiteX22" fmla="*/ 1262269 w 1490869"/>
              <a:gd name="connsiteY22" fmla="*/ 854765 h 1411356"/>
              <a:gd name="connsiteX23" fmla="*/ 755374 w 1490869"/>
              <a:gd name="connsiteY23" fmla="*/ 884582 h 1411356"/>
              <a:gd name="connsiteX24" fmla="*/ 1431235 w 1490869"/>
              <a:gd name="connsiteY24" fmla="*/ 934278 h 1411356"/>
              <a:gd name="connsiteX25" fmla="*/ 1490869 w 1490869"/>
              <a:gd name="connsiteY25" fmla="*/ 983974 h 1411356"/>
              <a:gd name="connsiteX26" fmla="*/ 1351721 w 1490869"/>
              <a:gd name="connsiteY26" fmla="*/ 1033669 h 1411356"/>
              <a:gd name="connsiteX27" fmla="*/ 198782 w 1490869"/>
              <a:gd name="connsiteY27" fmla="*/ 1073426 h 1411356"/>
              <a:gd name="connsiteX28" fmla="*/ 844826 w 1490869"/>
              <a:gd name="connsiteY28" fmla="*/ 1113182 h 1411356"/>
              <a:gd name="connsiteX29" fmla="*/ 844826 w 1490869"/>
              <a:gd name="connsiteY29" fmla="*/ 1152939 h 1411356"/>
              <a:gd name="connsiteX30" fmla="*/ 1391478 w 1490869"/>
              <a:gd name="connsiteY30" fmla="*/ 1212574 h 1411356"/>
              <a:gd name="connsiteX31" fmla="*/ 1093304 w 1490869"/>
              <a:gd name="connsiteY31" fmla="*/ 1222513 h 1411356"/>
              <a:gd name="connsiteX32" fmla="*/ 1033669 w 1490869"/>
              <a:gd name="connsiteY32" fmla="*/ 1252330 h 1411356"/>
              <a:gd name="connsiteX33" fmla="*/ 1033669 w 1490869"/>
              <a:gd name="connsiteY33" fmla="*/ 1252330 h 1411356"/>
              <a:gd name="connsiteX34" fmla="*/ 924339 w 1490869"/>
              <a:gd name="connsiteY34" fmla="*/ 1282148 h 1411356"/>
              <a:gd name="connsiteX35" fmla="*/ 1292087 w 1490869"/>
              <a:gd name="connsiteY35" fmla="*/ 1321904 h 1411356"/>
              <a:gd name="connsiteX36" fmla="*/ 993913 w 1490869"/>
              <a:gd name="connsiteY36" fmla="*/ 1341782 h 1411356"/>
              <a:gd name="connsiteX37" fmla="*/ 954156 w 1490869"/>
              <a:gd name="connsiteY37" fmla="*/ 1371600 h 1411356"/>
              <a:gd name="connsiteX38" fmla="*/ 954156 w 1490869"/>
              <a:gd name="connsiteY38" fmla="*/ 1401417 h 1411356"/>
              <a:gd name="connsiteX39" fmla="*/ 0 w 1490869"/>
              <a:gd name="connsiteY39" fmla="*/ 1411356 h 1411356"/>
              <a:gd name="connsiteX0" fmla="*/ 0 w 1490869"/>
              <a:gd name="connsiteY0" fmla="*/ 1411356 h 1411356"/>
              <a:gd name="connsiteX1" fmla="*/ 0 w 1490869"/>
              <a:gd name="connsiteY1" fmla="*/ 0 h 1411356"/>
              <a:gd name="connsiteX2" fmla="*/ 1172817 w 1490869"/>
              <a:gd name="connsiteY2" fmla="*/ 0 h 1411356"/>
              <a:gd name="connsiteX3" fmla="*/ 1214653 w 1490869"/>
              <a:gd name="connsiteY3" fmla="*/ 59635 h 1411356"/>
              <a:gd name="connsiteX4" fmla="*/ 1367892 w 1490869"/>
              <a:gd name="connsiteY4" fmla="*/ 89452 h 1411356"/>
              <a:gd name="connsiteX5" fmla="*/ 1234585 w 1490869"/>
              <a:gd name="connsiteY5" fmla="*/ 138772 h 1411356"/>
              <a:gd name="connsiteX6" fmla="*/ 1266031 w 1490869"/>
              <a:gd name="connsiteY6" fmla="*/ 192127 h 1411356"/>
              <a:gd name="connsiteX7" fmla="*/ 1084206 w 1490869"/>
              <a:gd name="connsiteY7" fmla="*/ 242197 h 1411356"/>
              <a:gd name="connsiteX8" fmla="*/ 896430 w 1490869"/>
              <a:gd name="connsiteY8" fmla="*/ 316179 h 1411356"/>
              <a:gd name="connsiteX9" fmla="*/ 1235147 w 1490869"/>
              <a:gd name="connsiteY9" fmla="*/ 336433 h 1411356"/>
              <a:gd name="connsiteX10" fmla="*/ 930009 w 1490869"/>
              <a:gd name="connsiteY10" fmla="*/ 435451 h 1411356"/>
              <a:gd name="connsiteX11" fmla="*/ 1116158 w 1490869"/>
              <a:gd name="connsiteY11" fmla="*/ 432165 h 1411356"/>
              <a:gd name="connsiteX12" fmla="*/ 1109980 w 1490869"/>
              <a:gd name="connsiteY12" fmla="*/ 500241 h 1411356"/>
              <a:gd name="connsiteX13" fmla="*/ 1191909 w 1490869"/>
              <a:gd name="connsiteY13" fmla="*/ 559875 h 1411356"/>
              <a:gd name="connsiteX14" fmla="*/ 725556 w 1490869"/>
              <a:gd name="connsiteY14" fmla="*/ 576469 h 1411356"/>
              <a:gd name="connsiteX15" fmla="*/ 1162878 w 1490869"/>
              <a:gd name="connsiteY15" fmla="*/ 626165 h 1411356"/>
              <a:gd name="connsiteX16" fmla="*/ 1292087 w 1490869"/>
              <a:gd name="connsiteY16" fmla="*/ 684676 h 1411356"/>
              <a:gd name="connsiteX17" fmla="*/ 1241604 w 1490869"/>
              <a:gd name="connsiteY17" fmla="*/ 699773 h 1411356"/>
              <a:gd name="connsiteX18" fmla="*/ 1330495 w 1490869"/>
              <a:gd name="connsiteY18" fmla="*/ 739154 h 1411356"/>
              <a:gd name="connsiteX19" fmla="*/ 1222513 w 1490869"/>
              <a:gd name="connsiteY19" fmla="*/ 725556 h 1411356"/>
              <a:gd name="connsiteX20" fmla="*/ 1333190 w 1490869"/>
              <a:gd name="connsiteY20" fmla="*/ 769721 h 1411356"/>
              <a:gd name="connsiteX21" fmla="*/ 1172311 w 1490869"/>
              <a:gd name="connsiteY21" fmla="*/ 843328 h 1411356"/>
              <a:gd name="connsiteX22" fmla="*/ 1262269 w 1490869"/>
              <a:gd name="connsiteY22" fmla="*/ 854765 h 1411356"/>
              <a:gd name="connsiteX23" fmla="*/ 890815 w 1490869"/>
              <a:gd name="connsiteY23" fmla="*/ 918058 h 1411356"/>
              <a:gd name="connsiteX24" fmla="*/ 1431235 w 1490869"/>
              <a:gd name="connsiteY24" fmla="*/ 934278 h 1411356"/>
              <a:gd name="connsiteX25" fmla="*/ 1490869 w 1490869"/>
              <a:gd name="connsiteY25" fmla="*/ 983974 h 1411356"/>
              <a:gd name="connsiteX26" fmla="*/ 1351721 w 1490869"/>
              <a:gd name="connsiteY26" fmla="*/ 1033669 h 1411356"/>
              <a:gd name="connsiteX27" fmla="*/ 198782 w 1490869"/>
              <a:gd name="connsiteY27" fmla="*/ 1073426 h 1411356"/>
              <a:gd name="connsiteX28" fmla="*/ 844826 w 1490869"/>
              <a:gd name="connsiteY28" fmla="*/ 1113182 h 1411356"/>
              <a:gd name="connsiteX29" fmla="*/ 844826 w 1490869"/>
              <a:gd name="connsiteY29" fmla="*/ 1152939 h 1411356"/>
              <a:gd name="connsiteX30" fmla="*/ 1391478 w 1490869"/>
              <a:gd name="connsiteY30" fmla="*/ 1212574 h 1411356"/>
              <a:gd name="connsiteX31" fmla="*/ 1093304 w 1490869"/>
              <a:gd name="connsiteY31" fmla="*/ 1222513 h 1411356"/>
              <a:gd name="connsiteX32" fmla="*/ 1033669 w 1490869"/>
              <a:gd name="connsiteY32" fmla="*/ 1252330 h 1411356"/>
              <a:gd name="connsiteX33" fmla="*/ 1033669 w 1490869"/>
              <a:gd name="connsiteY33" fmla="*/ 1252330 h 1411356"/>
              <a:gd name="connsiteX34" fmla="*/ 924339 w 1490869"/>
              <a:gd name="connsiteY34" fmla="*/ 1282148 h 1411356"/>
              <a:gd name="connsiteX35" fmla="*/ 1292087 w 1490869"/>
              <a:gd name="connsiteY35" fmla="*/ 1321904 h 1411356"/>
              <a:gd name="connsiteX36" fmla="*/ 993913 w 1490869"/>
              <a:gd name="connsiteY36" fmla="*/ 1341782 h 1411356"/>
              <a:gd name="connsiteX37" fmla="*/ 954156 w 1490869"/>
              <a:gd name="connsiteY37" fmla="*/ 1371600 h 1411356"/>
              <a:gd name="connsiteX38" fmla="*/ 954156 w 1490869"/>
              <a:gd name="connsiteY38" fmla="*/ 1401417 h 1411356"/>
              <a:gd name="connsiteX39" fmla="*/ 0 w 1490869"/>
              <a:gd name="connsiteY39" fmla="*/ 1411356 h 1411356"/>
              <a:gd name="connsiteX0" fmla="*/ 0 w 1490869"/>
              <a:gd name="connsiteY0" fmla="*/ 1411356 h 1411356"/>
              <a:gd name="connsiteX1" fmla="*/ 0 w 1490869"/>
              <a:gd name="connsiteY1" fmla="*/ 0 h 1411356"/>
              <a:gd name="connsiteX2" fmla="*/ 1172817 w 1490869"/>
              <a:gd name="connsiteY2" fmla="*/ 0 h 1411356"/>
              <a:gd name="connsiteX3" fmla="*/ 1214653 w 1490869"/>
              <a:gd name="connsiteY3" fmla="*/ 59635 h 1411356"/>
              <a:gd name="connsiteX4" fmla="*/ 1367892 w 1490869"/>
              <a:gd name="connsiteY4" fmla="*/ 89452 h 1411356"/>
              <a:gd name="connsiteX5" fmla="*/ 1234585 w 1490869"/>
              <a:gd name="connsiteY5" fmla="*/ 138772 h 1411356"/>
              <a:gd name="connsiteX6" fmla="*/ 1266031 w 1490869"/>
              <a:gd name="connsiteY6" fmla="*/ 192127 h 1411356"/>
              <a:gd name="connsiteX7" fmla="*/ 1084206 w 1490869"/>
              <a:gd name="connsiteY7" fmla="*/ 242197 h 1411356"/>
              <a:gd name="connsiteX8" fmla="*/ 896430 w 1490869"/>
              <a:gd name="connsiteY8" fmla="*/ 316179 h 1411356"/>
              <a:gd name="connsiteX9" fmla="*/ 1235147 w 1490869"/>
              <a:gd name="connsiteY9" fmla="*/ 336433 h 1411356"/>
              <a:gd name="connsiteX10" fmla="*/ 930009 w 1490869"/>
              <a:gd name="connsiteY10" fmla="*/ 435451 h 1411356"/>
              <a:gd name="connsiteX11" fmla="*/ 1116158 w 1490869"/>
              <a:gd name="connsiteY11" fmla="*/ 432165 h 1411356"/>
              <a:gd name="connsiteX12" fmla="*/ 1109980 w 1490869"/>
              <a:gd name="connsiteY12" fmla="*/ 500241 h 1411356"/>
              <a:gd name="connsiteX13" fmla="*/ 1191909 w 1490869"/>
              <a:gd name="connsiteY13" fmla="*/ 559875 h 1411356"/>
              <a:gd name="connsiteX14" fmla="*/ 725556 w 1490869"/>
              <a:gd name="connsiteY14" fmla="*/ 576469 h 1411356"/>
              <a:gd name="connsiteX15" fmla="*/ 1162878 w 1490869"/>
              <a:gd name="connsiteY15" fmla="*/ 626165 h 1411356"/>
              <a:gd name="connsiteX16" fmla="*/ 1292087 w 1490869"/>
              <a:gd name="connsiteY16" fmla="*/ 684676 h 1411356"/>
              <a:gd name="connsiteX17" fmla="*/ 1241604 w 1490869"/>
              <a:gd name="connsiteY17" fmla="*/ 699773 h 1411356"/>
              <a:gd name="connsiteX18" fmla="*/ 1330495 w 1490869"/>
              <a:gd name="connsiteY18" fmla="*/ 739154 h 1411356"/>
              <a:gd name="connsiteX19" fmla="*/ 1222513 w 1490869"/>
              <a:gd name="connsiteY19" fmla="*/ 725556 h 1411356"/>
              <a:gd name="connsiteX20" fmla="*/ 1333190 w 1490869"/>
              <a:gd name="connsiteY20" fmla="*/ 769721 h 1411356"/>
              <a:gd name="connsiteX21" fmla="*/ 1172311 w 1490869"/>
              <a:gd name="connsiteY21" fmla="*/ 843328 h 1411356"/>
              <a:gd name="connsiteX22" fmla="*/ 1262269 w 1490869"/>
              <a:gd name="connsiteY22" fmla="*/ 854765 h 1411356"/>
              <a:gd name="connsiteX23" fmla="*/ 890815 w 1490869"/>
              <a:gd name="connsiteY23" fmla="*/ 918058 h 1411356"/>
              <a:gd name="connsiteX24" fmla="*/ 1386088 w 1490869"/>
              <a:gd name="connsiteY24" fmla="*/ 948625 h 1411356"/>
              <a:gd name="connsiteX25" fmla="*/ 1490869 w 1490869"/>
              <a:gd name="connsiteY25" fmla="*/ 983974 h 1411356"/>
              <a:gd name="connsiteX26" fmla="*/ 1351721 w 1490869"/>
              <a:gd name="connsiteY26" fmla="*/ 1033669 h 1411356"/>
              <a:gd name="connsiteX27" fmla="*/ 198782 w 1490869"/>
              <a:gd name="connsiteY27" fmla="*/ 1073426 h 1411356"/>
              <a:gd name="connsiteX28" fmla="*/ 844826 w 1490869"/>
              <a:gd name="connsiteY28" fmla="*/ 1113182 h 1411356"/>
              <a:gd name="connsiteX29" fmla="*/ 844826 w 1490869"/>
              <a:gd name="connsiteY29" fmla="*/ 1152939 h 1411356"/>
              <a:gd name="connsiteX30" fmla="*/ 1391478 w 1490869"/>
              <a:gd name="connsiteY30" fmla="*/ 1212574 h 1411356"/>
              <a:gd name="connsiteX31" fmla="*/ 1093304 w 1490869"/>
              <a:gd name="connsiteY31" fmla="*/ 1222513 h 1411356"/>
              <a:gd name="connsiteX32" fmla="*/ 1033669 w 1490869"/>
              <a:gd name="connsiteY32" fmla="*/ 1252330 h 1411356"/>
              <a:gd name="connsiteX33" fmla="*/ 1033669 w 1490869"/>
              <a:gd name="connsiteY33" fmla="*/ 1252330 h 1411356"/>
              <a:gd name="connsiteX34" fmla="*/ 924339 w 1490869"/>
              <a:gd name="connsiteY34" fmla="*/ 1282148 h 1411356"/>
              <a:gd name="connsiteX35" fmla="*/ 1292087 w 1490869"/>
              <a:gd name="connsiteY35" fmla="*/ 1321904 h 1411356"/>
              <a:gd name="connsiteX36" fmla="*/ 993913 w 1490869"/>
              <a:gd name="connsiteY36" fmla="*/ 1341782 h 1411356"/>
              <a:gd name="connsiteX37" fmla="*/ 954156 w 1490869"/>
              <a:gd name="connsiteY37" fmla="*/ 1371600 h 1411356"/>
              <a:gd name="connsiteX38" fmla="*/ 954156 w 1490869"/>
              <a:gd name="connsiteY38" fmla="*/ 1401417 h 1411356"/>
              <a:gd name="connsiteX39" fmla="*/ 0 w 1490869"/>
              <a:gd name="connsiteY39" fmla="*/ 1411356 h 1411356"/>
              <a:gd name="connsiteX0" fmla="*/ 0 w 1441960"/>
              <a:gd name="connsiteY0" fmla="*/ 1411356 h 1411356"/>
              <a:gd name="connsiteX1" fmla="*/ 0 w 1441960"/>
              <a:gd name="connsiteY1" fmla="*/ 0 h 1411356"/>
              <a:gd name="connsiteX2" fmla="*/ 1172817 w 1441960"/>
              <a:gd name="connsiteY2" fmla="*/ 0 h 1411356"/>
              <a:gd name="connsiteX3" fmla="*/ 1214653 w 1441960"/>
              <a:gd name="connsiteY3" fmla="*/ 59635 h 1411356"/>
              <a:gd name="connsiteX4" fmla="*/ 1367892 w 1441960"/>
              <a:gd name="connsiteY4" fmla="*/ 89452 h 1411356"/>
              <a:gd name="connsiteX5" fmla="*/ 1234585 w 1441960"/>
              <a:gd name="connsiteY5" fmla="*/ 138772 h 1411356"/>
              <a:gd name="connsiteX6" fmla="*/ 1266031 w 1441960"/>
              <a:gd name="connsiteY6" fmla="*/ 192127 h 1411356"/>
              <a:gd name="connsiteX7" fmla="*/ 1084206 w 1441960"/>
              <a:gd name="connsiteY7" fmla="*/ 242197 h 1411356"/>
              <a:gd name="connsiteX8" fmla="*/ 896430 w 1441960"/>
              <a:gd name="connsiteY8" fmla="*/ 316179 h 1411356"/>
              <a:gd name="connsiteX9" fmla="*/ 1235147 w 1441960"/>
              <a:gd name="connsiteY9" fmla="*/ 336433 h 1411356"/>
              <a:gd name="connsiteX10" fmla="*/ 930009 w 1441960"/>
              <a:gd name="connsiteY10" fmla="*/ 435451 h 1411356"/>
              <a:gd name="connsiteX11" fmla="*/ 1116158 w 1441960"/>
              <a:gd name="connsiteY11" fmla="*/ 432165 h 1411356"/>
              <a:gd name="connsiteX12" fmla="*/ 1109980 w 1441960"/>
              <a:gd name="connsiteY12" fmla="*/ 500241 h 1411356"/>
              <a:gd name="connsiteX13" fmla="*/ 1191909 w 1441960"/>
              <a:gd name="connsiteY13" fmla="*/ 559875 h 1411356"/>
              <a:gd name="connsiteX14" fmla="*/ 725556 w 1441960"/>
              <a:gd name="connsiteY14" fmla="*/ 576469 h 1411356"/>
              <a:gd name="connsiteX15" fmla="*/ 1162878 w 1441960"/>
              <a:gd name="connsiteY15" fmla="*/ 626165 h 1411356"/>
              <a:gd name="connsiteX16" fmla="*/ 1292087 w 1441960"/>
              <a:gd name="connsiteY16" fmla="*/ 684676 h 1411356"/>
              <a:gd name="connsiteX17" fmla="*/ 1241604 w 1441960"/>
              <a:gd name="connsiteY17" fmla="*/ 699773 h 1411356"/>
              <a:gd name="connsiteX18" fmla="*/ 1330495 w 1441960"/>
              <a:gd name="connsiteY18" fmla="*/ 739154 h 1411356"/>
              <a:gd name="connsiteX19" fmla="*/ 1222513 w 1441960"/>
              <a:gd name="connsiteY19" fmla="*/ 725556 h 1411356"/>
              <a:gd name="connsiteX20" fmla="*/ 1333190 w 1441960"/>
              <a:gd name="connsiteY20" fmla="*/ 769721 h 1411356"/>
              <a:gd name="connsiteX21" fmla="*/ 1172311 w 1441960"/>
              <a:gd name="connsiteY21" fmla="*/ 843328 h 1411356"/>
              <a:gd name="connsiteX22" fmla="*/ 1262269 w 1441960"/>
              <a:gd name="connsiteY22" fmla="*/ 854765 h 1411356"/>
              <a:gd name="connsiteX23" fmla="*/ 890815 w 1441960"/>
              <a:gd name="connsiteY23" fmla="*/ 918058 h 1411356"/>
              <a:gd name="connsiteX24" fmla="*/ 1386088 w 1441960"/>
              <a:gd name="connsiteY24" fmla="*/ 948625 h 1411356"/>
              <a:gd name="connsiteX25" fmla="*/ 1441960 w 1441960"/>
              <a:gd name="connsiteY25" fmla="*/ 1012668 h 1411356"/>
              <a:gd name="connsiteX26" fmla="*/ 1351721 w 1441960"/>
              <a:gd name="connsiteY26" fmla="*/ 1033669 h 1411356"/>
              <a:gd name="connsiteX27" fmla="*/ 198782 w 1441960"/>
              <a:gd name="connsiteY27" fmla="*/ 1073426 h 1411356"/>
              <a:gd name="connsiteX28" fmla="*/ 844826 w 1441960"/>
              <a:gd name="connsiteY28" fmla="*/ 1113182 h 1411356"/>
              <a:gd name="connsiteX29" fmla="*/ 844826 w 1441960"/>
              <a:gd name="connsiteY29" fmla="*/ 1152939 h 1411356"/>
              <a:gd name="connsiteX30" fmla="*/ 1391478 w 1441960"/>
              <a:gd name="connsiteY30" fmla="*/ 1212574 h 1411356"/>
              <a:gd name="connsiteX31" fmla="*/ 1093304 w 1441960"/>
              <a:gd name="connsiteY31" fmla="*/ 1222513 h 1411356"/>
              <a:gd name="connsiteX32" fmla="*/ 1033669 w 1441960"/>
              <a:gd name="connsiteY32" fmla="*/ 1252330 h 1411356"/>
              <a:gd name="connsiteX33" fmla="*/ 1033669 w 1441960"/>
              <a:gd name="connsiteY33" fmla="*/ 1252330 h 1411356"/>
              <a:gd name="connsiteX34" fmla="*/ 924339 w 1441960"/>
              <a:gd name="connsiteY34" fmla="*/ 1282148 h 1411356"/>
              <a:gd name="connsiteX35" fmla="*/ 1292087 w 1441960"/>
              <a:gd name="connsiteY35" fmla="*/ 1321904 h 1411356"/>
              <a:gd name="connsiteX36" fmla="*/ 993913 w 1441960"/>
              <a:gd name="connsiteY36" fmla="*/ 1341782 h 1411356"/>
              <a:gd name="connsiteX37" fmla="*/ 954156 w 1441960"/>
              <a:gd name="connsiteY37" fmla="*/ 1371600 h 1411356"/>
              <a:gd name="connsiteX38" fmla="*/ 954156 w 1441960"/>
              <a:gd name="connsiteY38" fmla="*/ 1401417 h 1411356"/>
              <a:gd name="connsiteX39" fmla="*/ 0 w 1441960"/>
              <a:gd name="connsiteY39" fmla="*/ 1411356 h 1411356"/>
              <a:gd name="connsiteX0" fmla="*/ 0 w 1457009"/>
              <a:gd name="connsiteY0" fmla="*/ 1411356 h 1411356"/>
              <a:gd name="connsiteX1" fmla="*/ 0 w 1457009"/>
              <a:gd name="connsiteY1" fmla="*/ 0 h 1411356"/>
              <a:gd name="connsiteX2" fmla="*/ 1172817 w 1457009"/>
              <a:gd name="connsiteY2" fmla="*/ 0 h 1411356"/>
              <a:gd name="connsiteX3" fmla="*/ 1214653 w 1457009"/>
              <a:gd name="connsiteY3" fmla="*/ 59635 h 1411356"/>
              <a:gd name="connsiteX4" fmla="*/ 1367892 w 1457009"/>
              <a:gd name="connsiteY4" fmla="*/ 89452 h 1411356"/>
              <a:gd name="connsiteX5" fmla="*/ 1234585 w 1457009"/>
              <a:gd name="connsiteY5" fmla="*/ 138772 h 1411356"/>
              <a:gd name="connsiteX6" fmla="*/ 1266031 w 1457009"/>
              <a:gd name="connsiteY6" fmla="*/ 192127 h 1411356"/>
              <a:gd name="connsiteX7" fmla="*/ 1084206 w 1457009"/>
              <a:gd name="connsiteY7" fmla="*/ 242197 h 1411356"/>
              <a:gd name="connsiteX8" fmla="*/ 896430 w 1457009"/>
              <a:gd name="connsiteY8" fmla="*/ 316179 h 1411356"/>
              <a:gd name="connsiteX9" fmla="*/ 1235147 w 1457009"/>
              <a:gd name="connsiteY9" fmla="*/ 336433 h 1411356"/>
              <a:gd name="connsiteX10" fmla="*/ 930009 w 1457009"/>
              <a:gd name="connsiteY10" fmla="*/ 435451 h 1411356"/>
              <a:gd name="connsiteX11" fmla="*/ 1116158 w 1457009"/>
              <a:gd name="connsiteY11" fmla="*/ 432165 h 1411356"/>
              <a:gd name="connsiteX12" fmla="*/ 1109980 w 1457009"/>
              <a:gd name="connsiteY12" fmla="*/ 500241 h 1411356"/>
              <a:gd name="connsiteX13" fmla="*/ 1191909 w 1457009"/>
              <a:gd name="connsiteY13" fmla="*/ 559875 h 1411356"/>
              <a:gd name="connsiteX14" fmla="*/ 725556 w 1457009"/>
              <a:gd name="connsiteY14" fmla="*/ 576469 h 1411356"/>
              <a:gd name="connsiteX15" fmla="*/ 1162878 w 1457009"/>
              <a:gd name="connsiteY15" fmla="*/ 626165 h 1411356"/>
              <a:gd name="connsiteX16" fmla="*/ 1292087 w 1457009"/>
              <a:gd name="connsiteY16" fmla="*/ 684676 h 1411356"/>
              <a:gd name="connsiteX17" fmla="*/ 1241604 w 1457009"/>
              <a:gd name="connsiteY17" fmla="*/ 699773 h 1411356"/>
              <a:gd name="connsiteX18" fmla="*/ 1330495 w 1457009"/>
              <a:gd name="connsiteY18" fmla="*/ 739154 h 1411356"/>
              <a:gd name="connsiteX19" fmla="*/ 1222513 w 1457009"/>
              <a:gd name="connsiteY19" fmla="*/ 725556 h 1411356"/>
              <a:gd name="connsiteX20" fmla="*/ 1333190 w 1457009"/>
              <a:gd name="connsiteY20" fmla="*/ 769721 h 1411356"/>
              <a:gd name="connsiteX21" fmla="*/ 1172311 w 1457009"/>
              <a:gd name="connsiteY21" fmla="*/ 843328 h 1411356"/>
              <a:gd name="connsiteX22" fmla="*/ 1262269 w 1457009"/>
              <a:gd name="connsiteY22" fmla="*/ 854765 h 1411356"/>
              <a:gd name="connsiteX23" fmla="*/ 890815 w 1457009"/>
              <a:gd name="connsiteY23" fmla="*/ 918058 h 1411356"/>
              <a:gd name="connsiteX24" fmla="*/ 1386088 w 1457009"/>
              <a:gd name="connsiteY24" fmla="*/ 948625 h 1411356"/>
              <a:gd name="connsiteX25" fmla="*/ 1457009 w 1457009"/>
              <a:gd name="connsiteY25" fmla="*/ 1012668 h 1411356"/>
              <a:gd name="connsiteX26" fmla="*/ 1351721 w 1457009"/>
              <a:gd name="connsiteY26" fmla="*/ 1033669 h 1411356"/>
              <a:gd name="connsiteX27" fmla="*/ 198782 w 1457009"/>
              <a:gd name="connsiteY27" fmla="*/ 1073426 h 1411356"/>
              <a:gd name="connsiteX28" fmla="*/ 844826 w 1457009"/>
              <a:gd name="connsiteY28" fmla="*/ 1113182 h 1411356"/>
              <a:gd name="connsiteX29" fmla="*/ 844826 w 1457009"/>
              <a:gd name="connsiteY29" fmla="*/ 1152939 h 1411356"/>
              <a:gd name="connsiteX30" fmla="*/ 1391478 w 1457009"/>
              <a:gd name="connsiteY30" fmla="*/ 1212574 h 1411356"/>
              <a:gd name="connsiteX31" fmla="*/ 1093304 w 1457009"/>
              <a:gd name="connsiteY31" fmla="*/ 1222513 h 1411356"/>
              <a:gd name="connsiteX32" fmla="*/ 1033669 w 1457009"/>
              <a:gd name="connsiteY32" fmla="*/ 1252330 h 1411356"/>
              <a:gd name="connsiteX33" fmla="*/ 1033669 w 1457009"/>
              <a:gd name="connsiteY33" fmla="*/ 1252330 h 1411356"/>
              <a:gd name="connsiteX34" fmla="*/ 924339 w 1457009"/>
              <a:gd name="connsiteY34" fmla="*/ 1282148 h 1411356"/>
              <a:gd name="connsiteX35" fmla="*/ 1292087 w 1457009"/>
              <a:gd name="connsiteY35" fmla="*/ 1321904 h 1411356"/>
              <a:gd name="connsiteX36" fmla="*/ 993913 w 1457009"/>
              <a:gd name="connsiteY36" fmla="*/ 1341782 h 1411356"/>
              <a:gd name="connsiteX37" fmla="*/ 954156 w 1457009"/>
              <a:gd name="connsiteY37" fmla="*/ 1371600 h 1411356"/>
              <a:gd name="connsiteX38" fmla="*/ 954156 w 1457009"/>
              <a:gd name="connsiteY38" fmla="*/ 1401417 h 1411356"/>
              <a:gd name="connsiteX39" fmla="*/ 0 w 1457009"/>
              <a:gd name="connsiteY39" fmla="*/ 1411356 h 1411356"/>
              <a:gd name="connsiteX0" fmla="*/ 0 w 1457009"/>
              <a:gd name="connsiteY0" fmla="*/ 1411356 h 1411356"/>
              <a:gd name="connsiteX1" fmla="*/ 0 w 1457009"/>
              <a:gd name="connsiteY1" fmla="*/ 0 h 1411356"/>
              <a:gd name="connsiteX2" fmla="*/ 1172817 w 1457009"/>
              <a:gd name="connsiteY2" fmla="*/ 0 h 1411356"/>
              <a:gd name="connsiteX3" fmla="*/ 1214653 w 1457009"/>
              <a:gd name="connsiteY3" fmla="*/ 59635 h 1411356"/>
              <a:gd name="connsiteX4" fmla="*/ 1367892 w 1457009"/>
              <a:gd name="connsiteY4" fmla="*/ 89452 h 1411356"/>
              <a:gd name="connsiteX5" fmla="*/ 1234585 w 1457009"/>
              <a:gd name="connsiteY5" fmla="*/ 138772 h 1411356"/>
              <a:gd name="connsiteX6" fmla="*/ 1266031 w 1457009"/>
              <a:gd name="connsiteY6" fmla="*/ 192127 h 1411356"/>
              <a:gd name="connsiteX7" fmla="*/ 1084206 w 1457009"/>
              <a:gd name="connsiteY7" fmla="*/ 242197 h 1411356"/>
              <a:gd name="connsiteX8" fmla="*/ 896430 w 1457009"/>
              <a:gd name="connsiteY8" fmla="*/ 316179 h 1411356"/>
              <a:gd name="connsiteX9" fmla="*/ 1235147 w 1457009"/>
              <a:gd name="connsiteY9" fmla="*/ 336433 h 1411356"/>
              <a:gd name="connsiteX10" fmla="*/ 930009 w 1457009"/>
              <a:gd name="connsiteY10" fmla="*/ 435451 h 1411356"/>
              <a:gd name="connsiteX11" fmla="*/ 1116158 w 1457009"/>
              <a:gd name="connsiteY11" fmla="*/ 432165 h 1411356"/>
              <a:gd name="connsiteX12" fmla="*/ 1109980 w 1457009"/>
              <a:gd name="connsiteY12" fmla="*/ 500241 h 1411356"/>
              <a:gd name="connsiteX13" fmla="*/ 1191909 w 1457009"/>
              <a:gd name="connsiteY13" fmla="*/ 559875 h 1411356"/>
              <a:gd name="connsiteX14" fmla="*/ 725556 w 1457009"/>
              <a:gd name="connsiteY14" fmla="*/ 576469 h 1411356"/>
              <a:gd name="connsiteX15" fmla="*/ 1162878 w 1457009"/>
              <a:gd name="connsiteY15" fmla="*/ 626165 h 1411356"/>
              <a:gd name="connsiteX16" fmla="*/ 1292087 w 1457009"/>
              <a:gd name="connsiteY16" fmla="*/ 684676 h 1411356"/>
              <a:gd name="connsiteX17" fmla="*/ 1241604 w 1457009"/>
              <a:gd name="connsiteY17" fmla="*/ 699773 h 1411356"/>
              <a:gd name="connsiteX18" fmla="*/ 1330495 w 1457009"/>
              <a:gd name="connsiteY18" fmla="*/ 739154 h 1411356"/>
              <a:gd name="connsiteX19" fmla="*/ 1222513 w 1457009"/>
              <a:gd name="connsiteY19" fmla="*/ 725556 h 1411356"/>
              <a:gd name="connsiteX20" fmla="*/ 1333190 w 1457009"/>
              <a:gd name="connsiteY20" fmla="*/ 769721 h 1411356"/>
              <a:gd name="connsiteX21" fmla="*/ 1172311 w 1457009"/>
              <a:gd name="connsiteY21" fmla="*/ 843328 h 1411356"/>
              <a:gd name="connsiteX22" fmla="*/ 1262269 w 1457009"/>
              <a:gd name="connsiteY22" fmla="*/ 854765 h 1411356"/>
              <a:gd name="connsiteX23" fmla="*/ 890815 w 1457009"/>
              <a:gd name="connsiteY23" fmla="*/ 918058 h 1411356"/>
              <a:gd name="connsiteX24" fmla="*/ 1386088 w 1457009"/>
              <a:gd name="connsiteY24" fmla="*/ 948625 h 1411356"/>
              <a:gd name="connsiteX25" fmla="*/ 1457009 w 1457009"/>
              <a:gd name="connsiteY25" fmla="*/ 1012668 h 1411356"/>
              <a:gd name="connsiteX26" fmla="*/ 1347958 w 1457009"/>
              <a:gd name="connsiteY26" fmla="*/ 1048016 h 1411356"/>
              <a:gd name="connsiteX27" fmla="*/ 198782 w 1457009"/>
              <a:gd name="connsiteY27" fmla="*/ 1073426 h 1411356"/>
              <a:gd name="connsiteX28" fmla="*/ 844826 w 1457009"/>
              <a:gd name="connsiteY28" fmla="*/ 1113182 h 1411356"/>
              <a:gd name="connsiteX29" fmla="*/ 844826 w 1457009"/>
              <a:gd name="connsiteY29" fmla="*/ 1152939 h 1411356"/>
              <a:gd name="connsiteX30" fmla="*/ 1391478 w 1457009"/>
              <a:gd name="connsiteY30" fmla="*/ 1212574 h 1411356"/>
              <a:gd name="connsiteX31" fmla="*/ 1093304 w 1457009"/>
              <a:gd name="connsiteY31" fmla="*/ 1222513 h 1411356"/>
              <a:gd name="connsiteX32" fmla="*/ 1033669 w 1457009"/>
              <a:gd name="connsiteY32" fmla="*/ 1252330 h 1411356"/>
              <a:gd name="connsiteX33" fmla="*/ 1033669 w 1457009"/>
              <a:gd name="connsiteY33" fmla="*/ 1252330 h 1411356"/>
              <a:gd name="connsiteX34" fmla="*/ 924339 w 1457009"/>
              <a:gd name="connsiteY34" fmla="*/ 1282148 h 1411356"/>
              <a:gd name="connsiteX35" fmla="*/ 1292087 w 1457009"/>
              <a:gd name="connsiteY35" fmla="*/ 1321904 h 1411356"/>
              <a:gd name="connsiteX36" fmla="*/ 993913 w 1457009"/>
              <a:gd name="connsiteY36" fmla="*/ 1341782 h 1411356"/>
              <a:gd name="connsiteX37" fmla="*/ 954156 w 1457009"/>
              <a:gd name="connsiteY37" fmla="*/ 1371600 h 1411356"/>
              <a:gd name="connsiteX38" fmla="*/ 954156 w 1457009"/>
              <a:gd name="connsiteY38" fmla="*/ 1401417 h 1411356"/>
              <a:gd name="connsiteX39" fmla="*/ 0 w 1457009"/>
              <a:gd name="connsiteY39" fmla="*/ 1411356 h 1411356"/>
              <a:gd name="connsiteX0" fmla="*/ 0 w 1457009"/>
              <a:gd name="connsiteY0" fmla="*/ 1411356 h 1411356"/>
              <a:gd name="connsiteX1" fmla="*/ 0 w 1457009"/>
              <a:gd name="connsiteY1" fmla="*/ 0 h 1411356"/>
              <a:gd name="connsiteX2" fmla="*/ 1172817 w 1457009"/>
              <a:gd name="connsiteY2" fmla="*/ 0 h 1411356"/>
              <a:gd name="connsiteX3" fmla="*/ 1214653 w 1457009"/>
              <a:gd name="connsiteY3" fmla="*/ 59635 h 1411356"/>
              <a:gd name="connsiteX4" fmla="*/ 1367892 w 1457009"/>
              <a:gd name="connsiteY4" fmla="*/ 89452 h 1411356"/>
              <a:gd name="connsiteX5" fmla="*/ 1234585 w 1457009"/>
              <a:gd name="connsiteY5" fmla="*/ 138772 h 1411356"/>
              <a:gd name="connsiteX6" fmla="*/ 1266031 w 1457009"/>
              <a:gd name="connsiteY6" fmla="*/ 192127 h 1411356"/>
              <a:gd name="connsiteX7" fmla="*/ 1084206 w 1457009"/>
              <a:gd name="connsiteY7" fmla="*/ 242197 h 1411356"/>
              <a:gd name="connsiteX8" fmla="*/ 896430 w 1457009"/>
              <a:gd name="connsiteY8" fmla="*/ 316179 h 1411356"/>
              <a:gd name="connsiteX9" fmla="*/ 1235147 w 1457009"/>
              <a:gd name="connsiteY9" fmla="*/ 336433 h 1411356"/>
              <a:gd name="connsiteX10" fmla="*/ 930009 w 1457009"/>
              <a:gd name="connsiteY10" fmla="*/ 435451 h 1411356"/>
              <a:gd name="connsiteX11" fmla="*/ 1116158 w 1457009"/>
              <a:gd name="connsiteY11" fmla="*/ 432165 h 1411356"/>
              <a:gd name="connsiteX12" fmla="*/ 1109980 w 1457009"/>
              <a:gd name="connsiteY12" fmla="*/ 500241 h 1411356"/>
              <a:gd name="connsiteX13" fmla="*/ 1191909 w 1457009"/>
              <a:gd name="connsiteY13" fmla="*/ 559875 h 1411356"/>
              <a:gd name="connsiteX14" fmla="*/ 725556 w 1457009"/>
              <a:gd name="connsiteY14" fmla="*/ 576469 h 1411356"/>
              <a:gd name="connsiteX15" fmla="*/ 1162878 w 1457009"/>
              <a:gd name="connsiteY15" fmla="*/ 626165 h 1411356"/>
              <a:gd name="connsiteX16" fmla="*/ 1292087 w 1457009"/>
              <a:gd name="connsiteY16" fmla="*/ 684676 h 1411356"/>
              <a:gd name="connsiteX17" fmla="*/ 1241604 w 1457009"/>
              <a:gd name="connsiteY17" fmla="*/ 699773 h 1411356"/>
              <a:gd name="connsiteX18" fmla="*/ 1330495 w 1457009"/>
              <a:gd name="connsiteY18" fmla="*/ 739154 h 1411356"/>
              <a:gd name="connsiteX19" fmla="*/ 1222513 w 1457009"/>
              <a:gd name="connsiteY19" fmla="*/ 725556 h 1411356"/>
              <a:gd name="connsiteX20" fmla="*/ 1333190 w 1457009"/>
              <a:gd name="connsiteY20" fmla="*/ 769721 h 1411356"/>
              <a:gd name="connsiteX21" fmla="*/ 1172311 w 1457009"/>
              <a:gd name="connsiteY21" fmla="*/ 843328 h 1411356"/>
              <a:gd name="connsiteX22" fmla="*/ 1262269 w 1457009"/>
              <a:gd name="connsiteY22" fmla="*/ 854765 h 1411356"/>
              <a:gd name="connsiteX23" fmla="*/ 890815 w 1457009"/>
              <a:gd name="connsiteY23" fmla="*/ 918058 h 1411356"/>
              <a:gd name="connsiteX24" fmla="*/ 1386088 w 1457009"/>
              <a:gd name="connsiteY24" fmla="*/ 948625 h 1411356"/>
              <a:gd name="connsiteX25" fmla="*/ 1457009 w 1457009"/>
              <a:gd name="connsiteY25" fmla="*/ 1012668 h 1411356"/>
              <a:gd name="connsiteX26" fmla="*/ 1347958 w 1457009"/>
              <a:gd name="connsiteY26" fmla="*/ 1048016 h 1411356"/>
              <a:gd name="connsiteX27" fmla="*/ 480949 w 1457009"/>
              <a:gd name="connsiteY27" fmla="*/ 1082991 h 1411356"/>
              <a:gd name="connsiteX28" fmla="*/ 844826 w 1457009"/>
              <a:gd name="connsiteY28" fmla="*/ 1113182 h 1411356"/>
              <a:gd name="connsiteX29" fmla="*/ 844826 w 1457009"/>
              <a:gd name="connsiteY29" fmla="*/ 1152939 h 1411356"/>
              <a:gd name="connsiteX30" fmla="*/ 1391478 w 1457009"/>
              <a:gd name="connsiteY30" fmla="*/ 1212574 h 1411356"/>
              <a:gd name="connsiteX31" fmla="*/ 1093304 w 1457009"/>
              <a:gd name="connsiteY31" fmla="*/ 1222513 h 1411356"/>
              <a:gd name="connsiteX32" fmla="*/ 1033669 w 1457009"/>
              <a:gd name="connsiteY32" fmla="*/ 1252330 h 1411356"/>
              <a:gd name="connsiteX33" fmla="*/ 1033669 w 1457009"/>
              <a:gd name="connsiteY33" fmla="*/ 1252330 h 1411356"/>
              <a:gd name="connsiteX34" fmla="*/ 924339 w 1457009"/>
              <a:gd name="connsiteY34" fmla="*/ 1282148 h 1411356"/>
              <a:gd name="connsiteX35" fmla="*/ 1292087 w 1457009"/>
              <a:gd name="connsiteY35" fmla="*/ 1321904 h 1411356"/>
              <a:gd name="connsiteX36" fmla="*/ 993913 w 1457009"/>
              <a:gd name="connsiteY36" fmla="*/ 1341782 h 1411356"/>
              <a:gd name="connsiteX37" fmla="*/ 954156 w 1457009"/>
              <a:gd name="connsiteY37" fmla="*/ 1371600 h 1411356"/>
              <a:gd name="connsiteX38" fmla="*/ 954156 w 1457009"/>
              <a:gd name="connsiteY38" fmla="*/ 1401417 h 1411356"/>
              <a:gd name="connsiteX39" fmla="*/ 0 w 1457009"/>
              <a:gd name="connsiteY39" fmla="*/ 1411356 h 1411356"/>
              <a:gd name="connsiteX0" fmla="*/ 0 w 1457009"/>
              <a:gd name="connsiteY0" fmla="*/ 1411356 h 1411356"/>
              <a:gd name="connsiteX1" fmla="*/ 0 w 1457009"/>
              <a:gd name="connsiteY1" fmla="*/ 0 h 1411356"/>
              <a:gd name="connsiteX2" fmla="*/ 1172817 w 1457009"/>
              <a:gd name="connsiteY2" fmla="*/ 0 h 1411356"/>
              <a:gd name="connsiteX3" fmla="*/ 1214653 w 1457009"/>
              <a:gd name="connsiteY3" fmla="*/ 59635 h 1411356"/>
              <a:gd name="connsiteX4" fmla="*/ 1367892 w 1457009"/>
              <a:gd name="connsiteY4" fmla="*/ 89452 h 1411356"/>
              <a:gd name="connsiteX5" fmla="*/ 1234585 w 1457009"/>
              <a:gd name="connsiteY5" fmla="*/ 138772 h 1411356"/>
              <a:gd name="connsiteX6" fmla="*/ 1266031 w 1457009"/>
              <a:gd name="connsiteY6" fmla="*/ 192127 h 1411356"/>
              <a:gd name="connsiteX7" fmla="*/ 1084206 w 1457009"/>
              <a:gd name="connsiteY7" fmla="*/ 242197 h 1411356"/>
              <a:gd name="connsiteX8" fmla="*/ 896430 w 1457009"/>
              <a:gd name="connsiteY8" fmla="*/ 316179 h 1411356"/>
              <a:gd name="connsiteX9" fmla="*/ 1235147 w 1457009"/>
              <a:gd name="connsiteY9" fmla="*/ 336433 h 1411356"/>
              <a:gd name="connsiteX10" fmla="*/ 930009 w 1457009"/>
              <a:gd name="connsiteY10" fmla="*/ 435451 h 1411356"/>
              <a:gd name="connsiteX11" fmla="*/ 1116158 w 1457009"/>
              <a:gd name="connsiteY11" fmla="*/ 432165 h 1411356"/>
              <a:gd name="connsiteX12" fmla="*/ 1109980 w 1457009"/>
              <a:gd name="connsiteY12" fmla="*/ 500241 h 1411356"/>
              <a:gd name="connsiteX13" fmla="*/ 1191909 w 1457009"/>
              <a:gd name="connsiteY13" fmla="*/ 559875 h 1411356"/>
              <a:gd name="connsiteX14" fmla="*/ 725556 w 1457009"/>
              <a:gd name="connsiteY14" fmla="*/ 576469 h 1411356"/>
              <a:gd name="connsiteX15" fmla="*/ 1162878 w 1457009"/>
              <a:gd name="connsiteY15" fmla="*/ 626165 h 1411356"/>
              <a:gd name="connsiteX16" fmla="*/ 1292087 w 1457009"/>
              <a:gd name="connsiteY16" fmla="*/ 684676 h 1411356"/>
              <a:gd name="connsiteX17" fmla="*/ 1241604 w 1457009"/>
              <a:gd name="connsiteY17" fmla="*/ 699773 h 1411356"/>
              <a:gd name="connsiteX18" fmla="*/ 1330495 w 1457009"/>
              <a:gd name="connsiteY18" fmla="*/ 739154 h 1411356"/>
              <a:gd name="connsiteX19" fmla="*/ 1222513 w 1457009"/>
              <a:gd name="connsiteY19" fmla="*/ 725556 h 1411356"/>
              <a:gd name="connsiteX20" fmla="*/ 1333190 w 1457009"/>
              <a:gd name="connsiteY20" fmla="*/ 769721 h 1411356"/>
              <a:gd name="connsiteX21" fmla="*/ 1172311 w 1457009"/>
              <a:gd name="connsiteY21" fmla="*/ 843328 h 1411356"/>
              <a:gd name="connsiteX22" fmla="*/ 1262269 w 1457009"/>
              <a:gd name="connsiteY22" fmla="*/ 854765 h 1411356"/>
              <a:gd name="connsiteX23" fmla="*/ 890815 w 1457009"/>
              <a:gd name="connsiteY23" fmla="*/ 918058 h 1411356"/>
              <a:gd name="connsiteX24" fmla="*/ 1386088 w 1457009"/>
              <a:gd name="connsiteY24" fmla="*/ 948625 h 1411356"/>
              <a:gd name="connsiteX25" fmla="*/ 1457009 w 1457009"/>
              <a:gd name="connsiteY25" fmla="*/ 1012668 h 1411356"/>
              <a:gd name="connsiteX26" fmla="*/ 1347958 w 1457009"/>
              <a:gd name="connsiteY26" fmla="*/ 1048016 h 1411356"/>
              <a:gd name="connsiteX27" fmla="*/ 473425 w 1457009"/>
              <a:gd name="connsiteY27" fmla="*/ 1097338 h 1411356"/>
              <a:gd name="connsiteX28" fmla="*/ 844826 w 1457009"/>
              <a:gd name="connsiteY28" fmla="*/ 1113182 h 1411356"/>
              <a:gd name="connsiteX29" fmla="*/ 844826 w 1457009"/>
              <a:gd name="connsiteY29" fmla="*/ 1152939 h 1411356"/>
              <a:gd name="connsiteX30" fmla="*/ 1391478 w 1457009"/>
              <a:gd name="connsiteY30" fmla="*/ 1212574 h 1411356"/>
              <a:gd name="connsiteX31" fmla="*/ 1093304 w 1457009"/>
              <a:gd name="connsiteY31" fmla="*/ 1222513 h 1411356"/>
              <a:gd name="connsiteX32" fmla="*/ 1033669 w 1457009"/>
              <a:gd name="connsiteY32" fmla="*/ 1252330 h 1411356"/>
              <a:gd name="connsiteX33" fmla="*/ 1033669 w 1457009"/>
              <a:gd name="connsiteY33" fmla="*/ 1252330 h 1411356"/>
              <a:gd name="connsiteX34" fmla="*/ 924339 w 1457009"/>
              <a:gd name="connsiteY34" fmla="*/ 1282148 h 1411356"/>
              <a:gd name="connsiteX35" fmla="*/ 1292087 w 1457009"/>
              <a:gd name="connsiteY35" fmla="*/ 1321904 h 1411356"/>
              <a:gd name="connsiteX36" fmla="*/ 993913 w 1457009"/>
              <a:gd name="connsiteY36" fmla="*/ 1341782 h 1411356"/>
              <a:gd name="connsiteX37" fmla="*/ 954156 w 1457009"/>
              <a:gd name="connsiteY37" fmla="*/ 1371600 h 1411356"/>
              <a:gd name="connsiteX38" fmla="*/ 954156 w 1457009"/>
              <a:gd name="connsiteY38" fmla="*/ 1401417 h 1411356"/>
              <a:gd name="connsiteX39" fmla="*/ 0 w 1457009"/>
              <a:gd name="connsiteY39" fmla="*/ 1411356 h 1411356"/>
              <a:gd name="connsiteX0" fmla="*/ 0 w 1457009"/>
              <a:gd name="connsiteY0" fmla="*/ 1411356 h 1411356"/>
              <a:gd name="connsiteX1" fmla="*/ 0 w 1457009"/>
              <a:gd name="connsiteY1" fmla="*/ 0 h 1411356"/>
              <a:gd name="connsiteX2" fmla="*/ 1172817 w 1457009"/>
              <a:gd name="connsiteY2" fmla="*/ 0 h 1411356"/>
              <a:gd name="connsiteX3" fmla="*/ 1214653 w 1457009"/>
              <a:gd name="connsiteY3" fmla="*/ 59635 h 1411356"/>
              <a:gd name="connsiteX4" fmla="*/ 1367892 w 1457009"/>
              <a:gd name="connsiteY4" fmla="*/ 89452 h 1411356"/>
              <a:gd name="connsiteX5" fmla="*/ 1234585 w 1457009"/>
              <a:gd name="connsiteY5" fmla="*/ 138772 h 1411356"/>
              <a:gd name="connsiteX6" fmla="*/ 1266031 w 1457009"/>
              <a:gd name="connsiteY6" fmla="*/ 192127 h 1411356"/>
              <a:gd name="connsiteX7" fmla="*/ 1084206 w 1457009"/>
              <a:gd name="connsiteY7" fmla="*/ 242197 h 1411356"/>
              <a:gd name="connsiteX8" fmla="*/ 896430 w 1457009"/>
              <a:gd name="connsiteY8" fmla="*/ 316179 h 1411356"/>
              <a:gd name="connsiteX9" fmla="*/ 1235147 w 1457009"/>
              <a:gd name="connsiteY9" fmla="*/ 336433 h 1411356"/>
              <a:gd name="connsiteX10" fmla="*/ 930009 w 1457009"/>
              <a:gd name="connsiteY10" fmla="*/ 435451 h 1411356"/>
              <a:gd name="connsiteX11" fmla="*/ 1116158 w 1457009"/>
              <a:gd name="connsiteY11" fmla="*/ 432165 h 1411356"/>
              <a:gd name="connsiteX12" fmla="*/ 1109980 w 1457009"/>
              <a:gd name="connsiteY12" fmla="*/ 500241 h 1411356"/>
              <a:gd name="connsiteX13" fmla="*/ 1191909 w 1457009"/>
              <a:gd name="connsiteY13" fmla="*/ 559875 h 1411356"/>
              <a:gd name="connsiteX14" fmla="*/ 725556 w 1457009"/>
              <a:gd name="connsiteY14" fmla="*/ 576469 h 1411356"/>
              <a:gd name="connsiteX15" fmla="*/ 1162878 w 1457009"/>
              <a:gd name="connsiteY15" fmla="*/ 626165 h 1411356"/>
              <a:gd name="connsiteX16" fmla="*/ 1292087 w 1457009"/>
              <a:gd name="connsiteY16" fmla="*/ 684676 h 1411356"/>
              <a:gd name="connsiteX17" fmla="*/ 1241604 w 1457009"/>
              <a:gd name="connsiteY17" fmla="*/ 699773 h 1411356"/>
              <a:gd name="connsiteX18" fmla="*/ 1330495 w 1457009"/>
              <a:gd name="connsiteY18" fmla="*/ 739154 h 1411356"/>
              <a:gd name="connsiteX19" fmla="*/ 1222513 w 1457009"/>
              <a:gd name="connsiteY19" fmla="*/ 725556 h 1411356"/>
              <a:gd name="connsiteX20" fmla="*/ 1333190 w 1457009"/>
              <a:gd name="connsiteY20" fmla="*/ 769721 h 1411356"/>
              <a:gd name="connsiteX21" fmla="*/ 1172311 w 1457009"/>
              <a:gd name="connsiteY21" fmla="*/ 843328 h 1411356"/>
              <a:gd name="connsiteX22" fmla="*/ 1262269 w 1457009"/>
              <a:gd name="connsiteY22" fmla="*/ 854765 h 1411356"/>
              <a:gd name="connsiteX23" fmla="*/ 890815 w 1457009"/>
              <a:gd name="connsiteY23" fmla="*/ 918058 h 1411356"/>
              <a:gd name="connsiteX24" fmla="*/ 1386088 w 1457009"/>
              <a:gd name="connsiteY24" fmla="*/ 948625 h 1411356"/>
              <a:gd name="connsiteX25" fmla="*/ 1457009 w 1457009"/>
              <a:gd name="connsiteY25" fmla="*/ 1012668 h 1411356"/>
              <a:gd name="connsiteX26" fmla="*/ 1347958 w 1457009"/>
              <a:gd name="connsiteY26" fmla="*/ 1048016 h 1411356"/>
              <a:gd name="connsiteX27" fmla="*/ 473425 w 1457009"/>
              <a:gd name="connsiteY27" fmla="*/ 1097338 h 1411356"/>
              <a:gd name="connsiteX28" fmla="*/ 844826 w 1457009"/>
              <a:gd name="connsiteY28" fmla="*/ 1113182 h 1411356"/>
              <a:gd name="connsiteX29" fmla="*/ 844826 w 1457009"/>
              <a:gd name="connsiteY29" fmla="*/ 1152939 h 1411356"/>
              <a:gd name="connsiteX30" fmla="*/ 1391478 w 1457009"/>
              <a:gd name="connsiteY30" fmla="*/ 1212574 h 1411356"/>
              <a:gd name="connsiteX31" fmla="*/ 1119640 w 1457009"/>
              <a:gd name="connsiteY31" fmla="*/ 1241642 h 1411356"/>
              <a:gd name="connsiteX32" fmla="*/ 1033669 w 1457009"/>
              <a:gd name="connsiteY32" fmla="*/ 1252330 h 1411356"/>
              <a:gd name="connsiteX33" fmla="*/ 1033669 w 1457009"/>
              <a:gd name="connsiteY33" fmla="*/ 1252330 h 1411356"/>
              <a:gd name="connsiteX34" fmla="*/ 924339 w 1457009"/>
              <a:gd name="connsiteY34" fmla="*/ 1282148 h 1411356"/>
              <a:gd name="connsiteX35" fmla="*/ 1292087 w 1457009"/>
              <a:gd name="connsiteY35" fmla="*/ 1321904 h 1411356"/>
              <a:gd name="connsiteX36" fmla="*/ 993913 w 1457009"/>
              <a:gd name="connsiteY36" fmla="*/ 1341782 h 1411356"/>
              <a:gd name="connsiteX37" fmla="*/ 954156 w 1457009"/>
              <a:gd name="connsiteY37" fmla="*/ 1371600 h 1411356"/>
              <a:gd name="connsiteX38" fmla="*/ 954156 w 1457009"/>
              <a:gd name="connsiteY38" fmla="*/ 1401417 h 1411356"/>
              <a:gd name="connsiteX39" fmla="*/ 0 w 1457009"/>
              <a:gd name="connsiteY39" fmla="*/ 1411356 h 1411356"/>
              <a:gd name="connsiteX0" fmla="*/ 0 w 1457009"/>
              <a:gd name="connsiteY0" fmla="*/ 1411356 h 1411356"/>
              <a:gd name="connsiteX1" fmla="*/ 0 w 1457009"/>
              <a:gd name="connsiteY1" fmla="*/ 0 h 1411356"/>
              <a:gd name="connsiteX2" fmla="*/ 1172817 w 1457009"/>
              <a:gd name="connsiteY2" fmla="*/ 0 h 1411356"/>
              <a:gd name="connsiteX3" fmla="*/ 1214653 w 1457009"/>
              <a:gd name="connsiteY3" fmla="*/ 59635 h 1411356"/>
              <a:gd name="connsiteX4" fmla="*/ 1367892 w 1457009"/>
              <a:gd name="connsiteY4" fmla="*/ 89452 h 1411356"/>
              <a:gd name="connsiteX5" fmla="*/ 1234585 w 1457009"/>
              <a:gd name="connsiteY5" fmla="*/ 138772 h 1411356"/>
              <a:gd name="connsiteX6" fmla="*/ 1266031 w 1457009"/>
              <a:gd name="connsiteY6" fmla="*/ 192127 h 1411356"/>
              <a:gd name="connsiteX7" fmla="*/ 1084206 w 1457009"/>
              <a:gd name="connsiteY7" fmla="*/ 242197 h 1411356"/>
              <a:gd name="connsiteX8" fmla="*/ 896430 w 1457009"/>
              <a:gd name="connsiteY8" fmla="*/ 316179 h 1411356"/>
              <a:gd name="connsiteX9" fmla="*/ 1235147 w 1457009"/>
              <a:gd name="connsiteY9" fmla="*/ 336433 h 1411356"/>
              <a:gd name="connsiteX10" fmla="*/ 930009 w 1457009"/>
              <a:gd name="connsiteY10" fmla="*/ 435451 h 1411356"/>
              <a:gd name="connsiteX11" fmla="*/ 1116158 w 1457009"/>
              <a:gd name="connsiteY11" fmla="*/ 432165 h 1411356"/>
              <a:gd name="connsiteX12" fmla="*/ 1109980 w 1457009"/>
              <a:gd name="connsiteY12" fmla="*/ 500241 h 1411356"/>
              <a:gd name="connsiteX13" fmla="*/ 1191909 w 1457009"/>
              <a:gd name="connsiteY13" fmla="*/ 559875 h 1411356"/>
              <a:gd name="connsiteX14" fmla="*/ 725556 w 1457009"/>
              <a:gd name="connsiteY14" fmla="*/ 576469 h 1411356"/>
              <a:gd name="connsiteX15" fmla="*/ 1162878 w 1457009"/>
              <a:gd name="connsiteY15" fmla="*/ 626165 h 1411356"/>
              <a:gd name="connsiteX16" fmla="*/ 1292087 w 1457009"/>
              <a:gd name="connsiteY16" fmla="*/ 684676 h 1411356"/>
              <a:gd name="connsiteX17" fmla="*/ 1241604 w 1457009"/>
              <a:gd name="connsiteY17" fmla="*/ 699773 h 1411356"/>
              <a:gd name="connsiteX18" fmla="*/ 1330495 w 1457009"/>
              <a:gd name="connsiteY18" fmla="*/ 739154 h 1411356"/>
              <a:gd name="connsiteX19" fmla="*/ 1222513 w 1457009"/>
              <a:gd name="connsiteY19" fmla="*/ 725556 h 1411356"/>
              <a:gd name="connsiteX20" fmla="*/ 1333190 w 1457009"/>
              <a:gd name="connsiteY20" fmla="*/ 769721 h 1411356"/>
              <a:gd name="connsiteX21" fmla="*/ 1172311 w 1457009"/>
              <a:gd name="connsiteY21" fmla="*/ 843328 h 1411356"/>
              <a:gd name="connsiteX22" fmla="*/ 1262269 w 1457009"/>
              <a:gd name="connsiteY22" fmla="*/ 854765 h 1411356"/>
              <a:gd name="connsiteX23" fmla="*/ 890815 w 1457009"/>
              <a:gd name="connsiteY23" fmla="*/ 918058 h 1411356"/>
              <a:gd name="connsiteX24" fmla="*/ 1386088 w 1457009"/>
              <a:gd name="connsiteY24" fmla="*/ 948625 h 1411356"/>
              <a:gd name="connsiteX25" fmla="*/ 1457009 w 1457009"/>
              <a:gd name="connsiteY25" fmla="*/ 1012668 h 1411356"/>
              <a:gd name="connsiteX26" fmla="*/ 1347958 w 1457009"/>
              <a:gd name="connsiteY26" fmla="*/ 1048016 h 1411356"/>
              <a:gd name="connsiteX27" fmla="*/ 473425 w 1457009"/>
              <a:gd name="connsiteY27" fmla="*/ 1097338 h 1411356"/>
              <a:gd name="connsiteX28" fmla="*/ 844826 w 1457009"/>
              <a:gd name="connsiteY28" fmla="*/ 1113182 h 1411356"/>
              <a:gd name="connsiteX29" fmla="*/ 844826 w 1457009"/>
              <a:gd name="connsiteY29" fmla="*/ 1152939 h 1411356"/>
              <a:gd name="connsiteX30" fmla="*/ 1391478 w 1457009"/>
              <a:gd name="connsiteY30" fmla="*/ 1212574 h 1411356"/>
              <a:gd name="connsiteX31" fmla="*/ 1119640 w 1457009"/>
              <a:gd name="connsiteY31" fmla="*/ 1241642 h 1411356"/>
              <a:gd name="connsiteX32" fmla="*/ 1033669 w 1457009"/>
              <a:gd name="connsiteY32" fmla="*/ 1252330 h 1411356"/>
              <a:gd name="connsiteX33" fmla="*/ 1060005 w 1457009"/>
              <a:gd name="connsiteY33" fmla="*/ 1257111 h 1411356"/>
              <a:gd name="connsiteX34" fmla="*/ 924339 w 1457009"/>
              <a:gd name="connsiteY34" fmla="*/ 1282148 h 1411356"/>
              <a:gd name="connsiteX35" fmla="*/ 1292087 w 1457009"/>
              <a:gd name="connsiteY35" fmla="*/ 1321904 h 1411356"/>
              <a:gd name="connsiteX36" fmla="*/ 993913 w 1457009"/>
              <a:gd name="connsiteY36" fmla="*/ 1341782 h 1411356"/>
              <a:gd name="connsiteX37" fmla="*/ 954156 w 1457009"/>
              <a:gd name="connsiteY37" fmla="*/ 1371600 h 1411356"/>
              <a:gd name="connsiteX38" fmla="*/ 954156 w 1457009"/>
              <a:gd name="connsiteY38" fmla="*/ 1401417 h 1411356"/>
              <a:gd name="connsiteX39" fmla="*/ 0 w 1457009"/>
              <a:gd name="connsiteY39" fmla="*/ 1411356 h 1411356"/>
              <a:gd name="connsiteX0" fmla="*/ 0 w 1457009"/>
              <a:gd name="connsiteY0" fmla="*/ 1411356 h 1411356"/>
              <a:gd name="connsiteX1" fmla="*/ 0 w 1457009"/>
              <a:gd name="connsiteY1" fmla="*/ 0 h 1411356"/>
              <a:gd name="connsiteX2" fmla="*/ 1172817 w 1457009"/>
              <a:gd name="connsiteY2" fmla="*/ 0 h 1411356"/>
              <a:gd name="connsiteX3" fmla="*/ 1214653 w 1457009"/>
              <a:gd name="connsiteY3" fmla="*/ 59635 h 1411356"/>
              <a:gd name="connsiteX4" fmla="*/ 1367892 w 1457009"/>
              <a:gd name="connsiteY4" fmla="*/ 89452 h 1411356"/>
              <a:gd name="connsiteX5" fmla="*/ 1234585 w 1457009"/>
              <a:gd name="connsiteY5" fmla="*/ 138772 h 1411356"/>
              <a:gd name="connsiteX6" fmla="*/ 1266031 w 1457009"/>
              <a:gd name="connsiteY6" fmla="*/ 192127 h 1411356"/>
              <a:gd name="connsiteX7" fmla="*/ 1084206 w 1457009"/>
              <a:gd name="connsiteY7" fmla="*/ 242197 h 1411356"/>
              <a:gd name="connsiteX8" fmla="*/ 896430 w 1457009"/>
              <a:gd name="connsiteY8" fmla="*/ 316179 h 1411356"/>
              <a:gd name="connsiteX9" fmla="*/ 1235147 w 1457009"/>
              <a:gd name="connsiteY9" fmla="*/ 336433 h 1411356"/>
              <a:gd name="connsiteX10" fmla="*/ 930009 w 1457009"/>
              <a:gd name="connsiteY10" fmla="*/ 435451 h 1411356"/>
              <a:gd name="connsiteX11" fmla="*/ 1116158 w 1457009"/>
              <a:gd name="connsiteY11" fmla="*/ 432165 h 1411356"/>
              <a:gd name="connsiteX12" fmla="*/ 1109980 w 1457009"/>
              <a:gd name="connsiteY12" fmla="*/ 500241 h 1411356"/>
              <a:gd name="connsiteX13" fmla="*/ 1191909 w 1457009"/>
              <a:gd name="connsiteY13" fmla="*/ 559875 h 1411356"/>
              <a:gd name="connsiteX14" fmla="*/ 725556 w 1457009"/>
              <a:gd name="connsiteY14" fmla="*/ 576469 h 1411356"/>
              <a:gd name="connsiteX15" fmla="*/ 1162878 w 1457009"/>
              <a:gd name="connsiteY15" fmla="*/ 626165 h 1411356"/>
              <a:gd name="connsiteX16" fmla="*/ 1292087 w 1457009"/>
              <a:gd name="connsiteY16" fmla="*/ 684676 h 1411356"/>
              <a:gd name="connsiteX17" fmla="*/ 1241604 w 1457009"/>
              <a:gd name="connsiteY17" fmla="*/ 699773 h 1411356"/>
              <a:gd name="connsiteX18" fmla="*/ 1330495 w 1457009"/>
              <a:gd name="connsiteY18" fmla="*/ 739154 h 1411356"/>
              <a:gd name="connsiteX19" fmla="*/ 1222513 w 1457009"/>
              <a:gd name="connsiteY19" fmla="*/ 725556 h 1411356"/>
              <a:gd name="connsiteX20" fmla="*/ 1333190 w 1457009"/>
              <a:gd name="connsiteY20" fmla="*/ 769721 h 1411356"/>
              <a:gd name="connsiteX21" fmla="*/ 1172311 w 1457009"/>
              <a:gd name="connsiteY21" fmla="*/ 843328 h 1411356"/>
              <a:gd name="connsiteX22" fmla="*/ 1262269 w 1457009"/>
              <a:gd name="connsiteY22" fmla="*/ 854765 h 1411356"/>
              <a:gd name="connsiteX23" fmla="*/ 890815 w 1457009"/>
              <a:gd name="connsiteY23" fmla="*/ 918058 h 1411356"/>
              <a:gd name="connsiteX24" fmla="*/ 1386088 w 1457009"/>
              <a:gd name="connsiteY24" fmla="*/ 948625 h 1411356"/>
              <a:gd name="connsiteX25" fmla="*/ 1457009 w 1457009"/>
              <a:gd name="connsiteY25" fmla="*/ 1012668 h 1411356"/>
              <a:gd name="connsiteX26" fmla="*/ 1347958 w 1457009"/>
              <a:gd name="connsiteY26" fmla="*/ 1048016 h 1411356"/>
              <a:gd name="connsiteX27" fmla="*/ 473425 w 1457009"/>
              <a:gd name="connsiteY27" fmla="*/ 1097338 h 1411356"/>
              <a:gd name="connsiteX28" fmla="*/ 844826 w 1457009"/>
              <a:gd name="connsiteY28" fmla="*/ 1113182 h 1411356"/>
              <a:gd name="connsiteX29" fmla="*/ 844826 w 1457009"/>
              <a:gd name="connsiteY29" fmla="*/ 1152939 h 1411356"/>
              <a:gd name="connsiteX30" fmla="*/ 1391478 w 1457009"/>
              <a:gd name="connsiteY30" fmla="*/ 1212574 h 1411356"/>
              <a:gd name="connsiteX31" fmla="*/ 1119640 w 1457009"/>
              <a:gd name="connsiteY31" fmla="*/ 1241642 h 1411356"/>
              <a:gd name="connsiteX32" fmla="*/ 1033669 w 1457009"/>
              <a:gd name="connsiteY32" fmla="*/ 1252330 h 1411356"/>
              <a:gd name="connsiteX33" fmla="*/ 1060005 w 1457009"/>
              <a:gd name="connsiteY33" fmla="*/ 1257111 h 1411356"/>
              <a:gd name="connsiteX34" fmla="*/ 924339 w 1457009"/>
              <a:gd name="connsiteY34" fmla="*/ 1282148 h 1411356"/>
              <a:gd name="connsiteX35" fmla="*/ 999865 w 1457009"/>
              <a:gd name="connsiteY35" fmla="*/ 1294086 h 1411356"/>
              <a:gd name="connsiteX36" fmla="*/ 1292087 w 1457009"/>
              <a:gd name="connsiteY36" fmla="*/ 1321904 h 1411356"/>
              <a:gd name="connsiteX37" fmla="*/ 993913 w 1457009"/>
              <a:gd name="connsiteY37" fmla="*/ 1341782 h 1411356"/>
              <a:gd name="connsiteX38" fmla="*/ 954156 w 1457009"/>
              <a:gd name="connsiteY38" fmla="*/ 1371600 h 1411356"/>
              <a:gd name="connsiteX39" fmla="*/ 954156 w 1457009"/>
              <a:gd name="connsiteY39" fmla="*/ 1401417 h 1411356"/>
              <a:gd name="connsiteX40" fmla="*/ 0 w 1457009"/>
              <a:gd name="connsiteY40" fmla="*/ 1411356 h 1411356"/>
              <a:gd name="connsiteX0" fmla="*/ 0 w 1457009"/>
              <a:gd name="connsiteY0" fmla="*/ 1411356 h 1411356"/>
              <a:gd name="connsiteX1" fmla="*/ 0 w 1457009"/>
              <a:gd name="connsiteY1" fmla="*/ 0 h 1411356"/>
              <a:gd name="connsiteX2" fmla="*/ 1172817 w 1457009"/>
              <a:gd name="connsiteY2" fmla="*/ 0 h 1411356"/>
              <a:gd name="connsiteX3" fmla="*/ 1214653 w 1457009"/>
              <a:gd name="connsiteY3" fmla="*/ 59635 h 1411356"/>
              <a:gd name="connsiteX4" fmla="*/ 1367892 w 1457009"/>
              <a:gd name="connsiteY4" fmla="*/ 89452 h 1411356"/>
              <a:gd name="connsiteX5" fmla="*/ 1234585 w 1457009"/>
              <a:gd name="connsiteY5" fmla="*/ 138772 h 1411356"/>
              <a:gd name="connsiteX6" fmla="*/ 1266031 w 1457009"/>
              <a:gd name="connsiteY6" fmla="*/ 192127 h 1411356"/>
              <a:gd name="connsiteX7" fmla="*/ 1084206 w 1457009"/>
              <a:gd name="connsiteY7" fmla="*/ 242197 h 1411356"/>
              <a:gd name="connsiteX8" fmla="*/ 896430 w 1457009"/>
              <a:gd name="connsiteY8" fmla="*/ 316179 h 1411356"/>
              <a:gd name="connsiteX9" fmla="*/ 1235147 w 1457009"/>
              <a:gd name="connsiteY9" fmla="*/ 336433 h 1411356"/>
              <a:gd name="connsiteX10" fmla="*/ 930009 w 1457009"/>
              <a:gd name="connsiteY10" fmla="*/ 435451 h 1411356"/>
              <a:gd name="connsiteX11" fmla="*/ 1116158 w 1457009"/>
              <a:gd name="connsiteY11" fmla="*/ 432165 h 1411356"/>
              <a:gd name="connsiteX12" fmla="*/ 1109980 w 1457009"/>
              <a:gd name="connsiteY12" fmla="*/ 500241 h 1411356"/>
              <a:gd name="connsiteX13" fmla="*/ 1191909 w 1457009"/>
              <a:gd name="connsiteY13" fmla="*/ 559875 h 1411356"/>
              <a:gd name="connsiteX14" fmla="*/ 725556 w 1457009"/>
              <a:gd name="connsiteY14" fmla="*/ 576469 h 1411356"/>
              <a:gd name="connsiteX15" fmla="*/ 1162878 w 1457009"/>
              <a:gd name="connsiteY15" fmla="*/ 626165 h 1411356"/>
              <a:gd name="connsiteX16" fmla="*/ 1292087 w 1457009"/>
              <a:gd name="connsiteY16" fmla="*/ 684676 h 1411356"/>
              <a:gd name="connsiteX17" fmla="*/ 1241604 w 1457009"/>
              <a:gd name="connsiteY17" fmla="*/ 699773 h 1411356"/>
              <a:gd name="connsiteX18" fmla="*/ 1330495 w 1457009"/>
              <a:gd name="connsiteY18" fmla="*/ 739154 h 1411356"/>
              <a:gd name="connsiteX19" fmla="*/ 1222513 w 1457009"/>
              <a:gd name="connsiteY19" fmla="*/ 725556 h 1411356"/>
              <a:gd name="connsiteX20" fmla="*/ 1333190 w 1457009"/>
              <a:gd name="connsiteY20" fmla="*/ 769721 h 1411356"/>
              <a:gd name="connsiteX21" fmla="*/ 1172311 w 1457009"/>
              <a:gd name="connsiteY21" fmla="*/ 843328 h 1411356"/>
              <a:gd name="connsiteX22" fmla="*/ 1262269 w 1457009"/>
              <a:gd name="connsiteY22" fmla="*/ 854765 h 1411356"/>
              <a:gd name="connsiteX23" fmla="*/ 890815 w 1457009"/>
              <a:gd name="connsiteY23" fmla="*/ 918058 h 1411356"/>
              <a:gd name="connsiteX24" fmla="*/ 1386088 w 1457009"/>
              <a:gd name="connsiteY24" fmla="*/ 948625 h 1411356"/>
              <a:gd name="connsiteX25" fmla="*/ 1457009 w 1457009"/>
              <a:gd name="connsiteY25" fmla="*/ 1012668 h 1411356"/>
              <a:gd name="connsiteX26" fmla="*/ 1347958 w 1457009"/>
              <a:gd name="connsiteY26" fmla="*/ 1048016 h 1411356"/>
              <a:gd name="connsiteX27" fmla="*/ 473425 w 1457009"/>
              <a:gd name="connsiteY27" fmla="*/ 1097338 h 1411356"/>
              <a:gd name="connsiteX28" fmla="*/ 844826 w 1457009"/>
              <a:gd name="connsiteY28" fmla="*/ 1113182 h 1411356"/>
              <a:gd name="connsiteX29" fmla="*/ 844826 w 1457009"/>
              <a:gd name="connsiteY29" fmla="*/ 1152939 h 1411356"/>
              <a:gd name="connsiteX30" fmla="*/ 1391478 w 1457009"/>
              <a:gd name="connsiteY30" fmla="*/ 1212574 h 1411356"/>
              <a:gd name="connsiteX31" fmla="*/ 1119640 w 1457009"/>
              <a:gd name="connsiteY31" fmla="*/ 1241642 h 1411356"/>
              <a:gd name="connsiteX32" fmla="*/ 1033669 w 1457009"/>
              <a:gd name="connsiteY32" fmla="*/ 1252330 h 1411356"/>
              <a:gd name="connsiteX33" fmla="*/ 1060005 w 1457009"/>
              <a:gd name="connsiteY33" fmla="*/ 1257111 h 1411356"/>
              <a:gd name="connsiteX34" fmla="*/ 973248 w 1457009"/>
              <a:gd name="connsiteY34" fmla="*/ 1282148 h 1411356"/>
              <a:gd name="connsiteX35" fmla="*/ 999865 w 1457009"/>
              <a:gd name="connsiteY35" fmla="*/ 1294086 h 1411356"/>
              <a:gd name="connsiteX36" fmla="*/ 1292087 w 1457009"/>
              <a:gd name="connsiteY36" fmla="*/ 1321904 h 1411356"/>
              <a:gd name="connsiteX37" fmla="*/ 993913 w 1457009"/>
              <a:gd name="connsiteY37" fmla="*/ 1341782 h 1411356"/>
              <a:gd name="connsiteX38" fmla="*/ 954156 w 1457009"/>
              <a:gd name="connsiteY38" fmla="*/ 1371600 h 1411356"/>
              <a:gd name="connsiteX39" fmla="*/ 954156 w 1457009"/>
              <a:gd name="connsiteY39" fmla="*/ 1401417 h 1411356"/>
              <a:gd name="connsiteX40" fmla="*/ 0 w 1457009"/>
              <a:gd name="connsiteY40" fmla="*/ 1411356 h 1411356"/>
              <a:gd name="connsiteX0" fmla="*/ 0 w 1457009"/>
              <a:gd name="connsiteY0" fmla="*/ 1411356 h 1411356"/>
              <a:gd name="connsiteX1" fmla="*/ 0 w 1457009"/>
              <a:gd name="connsiteY1" fmla="*/ 0 h 1411356"/>
              <a:gd name="connsiteX2" fmla="*/ 1172817 w 1457009"/>
              <a:gd name="connsiteY2" fmla="*/ 0 h 1411356"/>
              <a:gd name="connsiteX3" fmla="*/ 1214653 w 1457009"/>
              <a:gd name="connsiteY3" fmla="*/ 59635 h 1411356"/>
              <a:gd name="connsiteX4" fmla="*/ 1367892 w 1457009"/>
              <a:gd name="connsiteY4" fmla="*/ 89452 h 1411356"/>
              <a:gd name="connsiteX5" fmla="*/ 1234585 w 1457009"/>
              <a:gd name="connsiteY5" fmla="*/ 138772 h 1411356"/>
              <a:gd name="connsiteX6" fmla="*/ 1266031 w 1457009"/>
              <a:gd name="connsiteY6" fmla="*/ 192127 h 1411356"/>
              <a:gd name="connsiteX7" fmla="*/ 1084206 w 1457009"/>
              <a:gd name="connsiteY7" fmla="*/ 242197 h 1411356"/>
              <a:gd name="connsiteX8" fmla="*/ 896430 w 1457009"/>
              <a:gd name="connsiteY8" fmla="*/ 316179 h 1411356"/>
              <a:gd name="connsiteX9" fmla="*/ 1235147 w 1457009"/>
              <a:gd name="connsiteY9" fmla="*/ 336433 h 1411356"/>
              <a:gd name="connsiteX10" fmla="*/ 930009 w 1457009"/>
              <a:gd name="connsiteY10" fmla="*/ 435451 h 1411356"/>
              <a:gd name="connsiteX11" fmla="*/ 1116158 w 1457009"/>
              <a:gd name="connsiteY11" fmla="*/ 432165 h 1411356"/>
              <a:gd name="connsiteX12" fmla="*/ 1109980 w 1457009"/>
              <a:gd name="connsiteY12" fmla="*/ 500241 h 1411356"/>
              <a:gd name="connsiteX13" fmla="*/ 1191909 w 1457009"/>
              <a:gd name="connsiteY13" fmla="*/ 559875 h 1411356"/>
              <a:gd name="connsiteX14" fmla="*/ 725556 w 1457009"/>
              <a:gd name="connsiteY14" fmla="*/ 576469 h 1411356"/>
              <a:gd name="connsiteX15" fmla="*/ 1162878 w 1457009"/>
              <a:gd name="connsiteY15" fmla="*/ 626165 h 1411356"/>
              <a:gd name="connsiteX16" fmla="*/ 1292087 w 1457009"/>
              <a:gd name="connsiteY16" fmla="*/ 684676 h 1411356"/>
              <a:gd name="connsiteX17" fmla="*/ 1241604 w 1457009"/>
              <a:gd name="connsiteY17" fmla="*/ 699773 h 1411356"/>
              <a:gd name="connsiteX18" fmla="*/ 1330495 w 1457009"/>
              <a:gd name="connsiteY18" fmla="*/ 739154 h 1411356"/>
              <a:gd name="connsiteX19" fmla="*/ 1222513 w 1457009"/>
              <a:gd name="connsiteY19" fmla="*/ 725556 h 1411356"/>
              <a:gd name="connsiteX20" fmla="*/ 1333190 w 1457009"/>
              <a:gd name="connsiteY20" fmla="*/ 769721 h 1411356"/>
              <a:gd name="connsiteX21" fmla="*/ 1172311 w 1457009"/>
              <a:gd name="connsiteY21" fmla="*/ 843328 h 1411356"/>
              <a:gd name="connsiteX22" fmla="*/ 1262269 w 1457009"/>
              <a:gd name="connsiteY22" fmla="*/ 854765 h 1411356"/>
              <a:gd name="connsiteX23" fmla="*/ 890815 w 1457009"/>
              <a:gd name="connsiteY23" fmla="*/ 918058 h 1411356"/>
              <a:gd name="connsiteX24" fmla="*/ 1386088 w 1457009"/>
              <a:gd name="connsiteY24" fmla="*/ 948625 h 1411356"/>
              <a:gd name="connsiteX25" fmla="*/ 1457009 w 1457009"/>
              <a:gd name="connsiteY25" fmla="*/ 1012668 h 1411356"/>
              <a:gd name="connsiteX26" fmla="*/ 1347958 w 1457009"/>
              <a:gd name="connsiteY26" fmla="*/ 1048016 h 1411356"/>
              <a:gd name="connsiteX27" fmla="*/ 473425 w 1457009"/>
              <a:gd name="connsiteY27" fmla="*/ 1097338 h 1411356"/>
              <a:gd name="connsiteX28" fmla="*/ 844826 w 1457009"/>
              <a:gd name="connsiteY28" fmla="*/ 1113182 h 1411356"/>
              <a:gd name="connsiteX29" fmla="*/ 844826 w 1457009"/>
              <a:gd name="connsiteY29" fmla="*/ 1152939 h 1411356"/>
              <a:gd name="connsiteX30" fmla="*/ 1391478 w 1457009"/>
              <a:gd name="connsiteY30" fmla="*/ 1212574 h 1411356"/>
              <a:gd name="connsiteX31" fmla="*/ 1119640 w 1457009"/>
              <a:gd name="connsiteY31" fmla="*/ 1241642 h 1411356"/>
              <a:gd name="connsiteX32" fmla="*/ 1033669 w 1457009"/>
              <a:gd name="connsiteY32" fmla="*/ 1252330 h 1411356"/>
              <a:gd name="connsiteX33" fmla="*/ 1060005 w 1457009"/>
              <a:gd name="connsiteY33" fmla="*/ 1257111 h 1411356"/>
              <a:gd name="connsiteX34" fmla="*/ 973248 w 1457009"/>
              <a:gd name="connsiteY34" fmla="*/ 1282148 h 1411356"/>
              <a:gd name="connsiteX35" fmla="*/ 999865 w 1457009"/>
              <a:gd name="connsiteY35" fmla="*/ 1294086 h 1411356"/>
              <a:gd name="connsiteX36" fmla="*/ 1292087 w 1457009"/>
              <a:gd name="connsiteY36" fmla="*/ 1321904 h 1411356"/>
              <a:gd name="connsiteX37" fmla="*/ 1027773 w 1457009"/>
              <a:gd name="connsiteY37" fmla="*/ 1346565 h 1411356"/>
              <a:gd name="connsiteX38" fmla="*/ 954156 w 1457009"/>
              <a:gd name="connsiteY38" fmla="*/ 1371600 h 1411356"/>
              <a:gd name="connsiteX39" fmla="*/ 954156 w 1457009"/>
              <a:gd name="connsiteY39" fmla="*/ 1401417 h 1411356"/>
              <a:gd name="connsiteX40" fmla="*/ 0 w 1457009"/>
              <a:gd name="connsiteY40" fmla="*/ 1411356 h 1411356"/>
              <a:gd name="connsiteX0" fmla="*/ 0 w 1457009"/>
              <a:gd name="connsiteY0" fmla="*/ 1411356 h 1411356"/>
              <a:gd name="connsiteX1" fmla="*/ 0 w 1457009"/>
              <a:gd name="connsiteY1" fmla="*/ 0 h 1411356"/>
              <a:gd name="connsiteX2" fmla="*/ 1172817 w 1457009"/>
              <a:gd name="connsiteY2" fmla="*/ 0 h 1411356"/>
              <a:gd name="connsiteX3" fmla="*/ 1214653 w 1457009"/>
              <a:gd name="connsiteY3" fmla="*/ 59635 h 1411356"/>
              <a:gd name="connsiteX4" fmla="*/ 1367892 w 1457009"/>
              <a:gd name="connsiteY4" fmla="*/ 89452 h 1411356"/>
              <a:gd name="connsiteX5" fmla="*/ 1234585 w 1457009"/>
              <a:gd name="connsiteY5" fmla="*/ 138772 h 1411356"/>
              <a:gd name="connsiteX6" fmla="*/ 1266031 w 1457009"/>
              <a:gd name="connsiteY6" fmla="*/ 192127 h 1411356"/>
              <a:gd name="connsiteX7" fmla="*/ 1084206 w 1457009"/>
              <a:gd name="connsiteY7" fmla="*/ 242197 h 1411356"/>
              <a:gd name="connsiteX8" fmla="*/ 896430 w 1457009"/>
              <a:gd name="connsiteY8" fmla="*/ 316179 h 1411356"/>
              <a:gd name="connsiteX9" fmla="*/ 1235147 w 1457009"/>
              <a:gd name="connsiteY9" fmla="*/ 336433 h 1411356"/>
              <a:gd name="connsiteX10" fmla="*/ 930009 w 1457009"/>
              <a:gd name="connsiteY10" fmla="*/ 435451 h 1411356"/>
              <a:gd name="connsiteX11" fmla="*/ 1116158 w 1457009"/>
              <a:gd name="connsiteY11" fmla="*/ 432165 h 1411356"/>
              <a:gd name="connsiteX12" fmla="*/ 1109980 w 1457009"/>
              <a:gd name="connsiteY12" fmla="*/ 500241 h 1411356"/>
              <a:gd name="connsiteX13" fmla="*/ 1191909 w 1457009"/>
              <a:gd name="connsiteY13" fmla="*/ 559875 h 1411356"/>
              <a:gd name="connsiteX14" fmla="*/ 725556 w 1457009"/>
              <a:gd name="connsiteY14" fmla="*/ 576469 h 1411356"/>
              <a:gd name="connsiteX15" fmla="*/ 1162878 w 1457009"/>
              <a:gd name="connsiteY15" fmla="*/ 626165 h 1411356"/>
              <a:gd name="connsiteX16" fmla="*/ 1292087 w 1457009"/>
              <a:gd name="connsiteY16" fmla="*/ 684676 h 1411356"/>
              <a:gd name="connsiteX17" fmla="*/ 1241604 w 1457009"/>
              <a:gd name="connsiteY17" fmla="*/ 699773 h 1411356"/>
              <a:gd name="connsiteX18" fmla="*/ 1330495 w 1457009"/>
              <a:gd name="connsiteY18" fmla="*/ 739154 h 1411356"/>
              <a:gd name="connsiteX19" fmla="*/ 1222513 w 1457009"/>
              <a:gd name="connsiteY19" fmla="*/ 725556 h 1411356"/>
              <a:gd name="connsiteX20" fmla="*/ 1333190 w 1457009"/>
              <a:gd name="connsiteY20" fmla="*/ 769721 h 1411356"/>
              <a:gd name="connsiteX21" fmla="*/ 1172311 w 1457009"/>
              <a:gd name="connsiteY21" fmla="*/ 843328 h 1411356"/>
              <a:gd name="connsiteX22" fmla="*/ 1262269 w 1457009"/>
              <a:gd name="connsiteY22" fmla="*/ 854765 h 1411356"/>
              <a:gd name="connsiteX23" fmla="*/ 890815 w 1457009"/>
              <a:gd name="connsiteY23" fmla="*/ 918058 h 1411356"/>
              <a:gd name="connsiteX24" fmla="*/ 1386088 w 1457009"/>
              <a:gd name="connsiteY24" fmla="*/ 948625 h 1411356"/>
              <a:gd name="connsiteX25" fmla="*/ 1457009 w 1457009"/>
              <a:gd name="connsiteY25" fmla="*/ 1012668 h 1411356"/>
              <a:gd name="connsiteX26" fmla="*/ 1347958 w 1457009"/>
              <a:gd name="connsiteY26" fmla="*/ 1048016 h 1411356"/>
              <a:gd name="connsiteX27" fmla="*/ 473425 w 1457009"/>
              <a:gd name="connsiteY27" fmla="*/ 1097338 h 1411356"/>
              <a:gd name="connsiteX28" fmla="*/ 844826 w 1457009"/>
              <a:gd name="connsiteY28" fmla="*/ 1113182 h 1411356"/>
              <a:gd name="connsiteX29" fmla="*/ 844826 w 1457009"/>
              <a:gd name="connsiteY29" fmla="*/ 1152939 h 1411356"/>
              <a:gd name="connsiteX30" fmla="*/ 1391478 w 1457009"/>
              <a:gd name="connsiteY30" fmla="*/ 1212574 h 1411356"/>
              <a:gd name="connsiteX31" fmla="*/ 1119640 w 1457009"/>
              <a:gd name="connsiteY31" fmla="*/ 1241642 h 1411356"/>
              <a:gd name="connsiteX32" fmla="*/ 1033669 w 1457009"/>
              <a:gd name="connsiteY32" fmla="*/ 1252330 h 1411356"/>
              <a:gd name="connsiteX33" fmla="*/ 1060005 w 1457009"/>
              <a:gd name="connsiteY33" fmla="*/ 1257111 h 1411356"/>
              <a:gd name="connsiteX34" fmla="*/ 973248 w 1457009"/>
              <a:gd name="connsiteY34" fmla="*/ 1282148 h 1411356"/>
              <a:gd name="connsiteX35" fmla="*/ 999865 w 1457009"/>
              <a:gd name="connsiteY35" fmla="*/ 1294086 h 1411356"/>
              <a:gd name="connsiteX36" fmla="*/ 1292087 w 1457009"/>
              <a:gd name="connsiteY36" fmla="*/ 1321904 h 1411356"/>
              <a:gd name="connsiteX37" fmla="*/ 1027773 w 1457009"/>
              <a:gd name="connsiteY37" fmla="*/ 1346565 h 1411356"/>
              <a:gd name="connsiteX38" fmla="*/ 1006827 w 1457009"/>
              <a:gd name="connsiteY38" fmla="*/ 1390729 h 1411356"/>
              <a:gd name="connsiteX39" fmla="*/ 954156 w 1457009"/>
              <a:gd name="connsiteY39" fmla="*/ 1401417 h 1411356"/>
              <a:gd name="connsiteX40" fmla="*/ 0 w 1457009"/>
              <a:gd name="connsiteY40" fmla="*/ 1411356 h 141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457009" h="1411356">
                <a:moveTo>
                  <a:pt x="0" y="1411356"/>
                </a:moveTo>
                <a:lnTo>
                  <a:pt x="0" y="0"/>
                </a:lnTo>
                <a:lnTo>
                  <a:pt x="1172817" y="0"/>
                </a:lnTo>
                <a:lnTo>
                  <a:pt x="1214653" y="59635"/>
                </a:lnTo>
                <a:lnTo>
                  <a:pt x="1367892" y="89452"/>
                </a:lnTo>
                <a:cubicBezTo>
                  <a:pt x="1335997" y="102704"/>
                  <a:pt x="1251562" y="121660"/>
                  <a:pt x="1234585" y="138772"/>
                </a:cubicBezTo>
                <a:cubicBezTo>
                  <a:pt x="1217608" y="155885"/>
                  <a:pt x="1269344" y="185501"/>
                  <a:pt x="1266031" y="192127"/>
                </a:cubicBezTo>
                <a:lnTo>
                  <a:pt x="1084206" y="242197"/>
                </a:lnTo>
                <a:lnTo>
                  <a:pt x="896430" y="316179"/>
                </a:lnTo>
                <a:lnTo>
                  <a:pt x="1235147" y="336433"/>
                </a:lnTo>
                <a:lnTo>
                  <a:pt x="930009" y="435451"/>
                </a:lnTo>
                <a:lnTo>
                  <a:pt x="1116158" y="432165"/>
                </a:lnTo>
                <a:lnTo>
                  <a:pt x="1109980" y="500241"/>
                </a:lnTo>
                <a:lnTo>
                  <a:pt x="1191909" y="559875"/>
                </a:lnTo>
                <a:lnTo>
                  <a:pt x="725556" y="576469"/>
                </a:lnTo>
                <a:lnTo>
                  <a:pt x="1162878" y="626165"/>
                </a:lnTo>
                <a:lnTo>
                  <a:pt x="1292087" y="684676"/>
                </a:lnTo>
                <a:lnTo>
                  <a:pt x="1241604" y="699773"/>
                </a:lnTo>
                <a:lnTo>
                  <a:pt x="1330495" y="739154"/>
                </a:lnTo>
                <a:lnTo>
                  <a:pt x="1222513" y="725556"/>
                </a:lnTo>
                <a:lnTo>
                  <a:pt x="1333190" y="769721"/>
                </a:lnTo>
                <a:lnTo>
                  <a:pt x="1172311" y="843328"/>
                </a:lnTo>
                <a:lnTo>
                  <a:pt x="1262269" y="854765"/>
                </a:lnTo>
                <a:lnTo>
                  <a:pt x="890815" y="918058"/>
                </a:lnTo>
                <a:lnTo>
                  <a:pt x="1386088" y="948625"/>
                </a:lnTo>
                <a:lnTo>
                  <a:pt x="1457009" y="1012668"/>
                </a:lnTo>
                <a:lnTo>
                  <a:pt x="1347958" y="1048016"/>
                </a:lnTo>
                <a:lnTo>
                  <a:pt x="473425" y="1097338"/>
                </a:lnTo>
                <a:lnTo>
                  <a:pt x="844826" y="1113182"/>
                </a:lnTo>
                <a:lnTo>
                  <a:pt x="844826" y="1152939"/>
                </a:lnTo>
                <a:lnTo>
                  <a:pt x="1391478" y="1212574"/>
                </a:lnTo>
                <a:lnTo>
                  <a:pt x="1119640" y="1241642"/>
                </a:lnTo>
                <a:cubicBezTo>
                  <a:pt x="1090983" y="1245205"/>
                  <a:pt x="1043608" y="1249752"/>
                  <a:pt x="1033669" y="1252330"/>
                </a:cubicBezTo>
                <a:cubicBezTo>
                  <a:pt x="1023730" y="1254908"/>
                  <a:pt x="1070075" y="1252141"/>
                  <a:pt x="1060005" y="1257111"/>
                </a:cubicBezTo>
                <a:cubicBezTo>
                  <a:pt x="1049935" y="1262081"/>
                  <a:pt x="1002167" y="1273802"/>
                  <a:pt x="973248" y="1282148"/>
                </a:cubicBezTo>
                <a:lnTo>
                  <a:pt x="999865" y="1294086"/>
                </a:lnTo>
                <a:lnTo>
                  <a:pt x="1292087" y="1321904"/>
                </a:lnTo>
                <a:lnTo>
                  <a:pt x="1027773" y="1346565"/>
                </a:lnTo>
                <a:lnTo>
                  <a:pt x="1006827" y="1390729"/>
                </a:lnTo>
                <a:lnTo>
                  <a:pt x="954156" y="1401417"/>
                </a:lnTo>
                <a:lnTo>
                  <a:pt x="0" y="1411356"/>
                </a:lnTo>
                <a:close/>
              </a:path>
            </a:pathLst>
          </a:custGeom>
          <a:solidFill>
            <a:schemeClr val="tx1">
              <a:lumMod val="65000"/>
              <a:lumOff val="35000"/>
              <a:alpha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797626" y="5655365"/>
            <a:ext cx="416927" cy="1192696"/>
          </a:xfrm>
          <a:custGeom>
            <a:avLst/>
            <a:gdLst>
              <a:gd name="connsiteX0" fmla="*/ 132183 w 416927"/>
              <a:gd name="connsiteY0" fmla="*/ 0 h 1192696"/>
              <a:gd name="connsiteX1" fmla="*/ 152061 w 416927"/>
              <a:gd name="connsiteY1" fmla="*/ 59635 h 1192696"/>
              <a:gd name="connsiteX2" fmla="*/ 132183 w 416927"/>
              <a:gd name="connsiteY2" fmla="*/ 89452 h 1192696"/>
              <a:gd name="connsiteX3" fmla="*/ 162000 w 416927"/>
              <a:gd name="connsiteY3" fmla="*/ 149087 h 1192696"/>
              <a:gd name="connsiteX4" fmla="*/ 112304 w 416927"/>
              <a:gd name="connsiteY4" fmla="*/ 208722 h 1192696"/>
              <a:gd name="connsiteX5" fmla="*/ 142122 w 416927"/>
              <a:gd name="connsiteY5" fmla="*/ 298174 h 1192696"/>
              <a:gd name="connsiteX6" fmla="*/ 191817 w 416927"/>
              <a:gd name="connsiteY6" fmla="*/ 367748 h 1192696"/>
              <a:gd name="connsiteX7" fmla="*/ 52670 w 416927"/>
              <a:gd name="connsiteY7" fmla="*/ 397565 h 1192696"/>
              <a:gd name="connsiteX8" fmla="*/ 32791 w 416927"/>
              <a:gd name="connsiteY8" fmla="*/ 467139 h 1192696"/>
              <a:gd name="connsiteX9" fmla="*/ 62609 w 416927"/>
              <a:gd name="connsiteY9" fmla="*/ 526774 h 1192696"/>
              <a:gd name="connsiteX10" fmla="*/ 72548 w 416927"/>
              <a:gd name="connsiteY10" fmla="*/ 556592 h 1192696"/>
              <a:gd name="connsiteX11" fmla="*/ 102365 w 416927"/>
              <a:gd name="connsiteY11" fmla="*/ 566531 h 1192696"/>
              <a:gd name="connsiteX12" fmla="*/ 22852 w 416927"/>
              <a:gd name="connsiteY12" fmla="*/ 576470 h 1192696"/>
              <a:gd name="connsiteX13" fmla="*/ 72548 w 416927"/>
              <a:gd name="connsiteY13" fmla="*/ 596348 h 1192696"/>
              <a:gd name="connsiteX14" fmla="*/ 2974 w 416927"/>
              <a:gd name="connsiteY14" fmla="*/ 646044 h 1192696"/>
              <a:gd name="connsiteX15" fmla="*/ 191817 w 416927"/>
              <a:gd name="connsiteY15" fmla="*/ 695739 h 1192696"/>
              <a:gd name="connsiteX16" fmla="*/ 32791 w 416927"/>
              <a:gd name="connsiteY16" fmla="*/ 725557 h 1192696"/>
              <a:gd name="connsiteX17" fmla="*/ 112304 w 416927"/>
              <a:gd name="connsiteY17" fmla="*/ 735496 h 1192696"/>
              <a:gd name="connsiteX18" fmla="*/ 102365 w 416927"/>
              <a:gd name="connsiteY18" fmla="*/ 795131 h 1192696"/>
              <a:gd name="connsiteX19" fmla="*/ 52670 w 416927"/>
              <a:gd name="connsiteY19" fmla="*/ 834887 h 1192696"/>
              <a:gd name="connsiteX20" fmla="*/ 340904 w 416927"/>
              <a:gd name="connsiteY20" fmla="*/ 874644 h 1192696"/>
              <a:gd name="connsiteX21" fmla="*/ 251452 w 416927"/>
              <a:gd name="connsiteY21" fmla="*/ 914400 h 1192696"/>
              <a:gd name="connsiteX22" fmla="*/ 330965 w 416927"/>
              <a:gd name="connsiteY22" fmla="*/ 944218 h 1192696"/>
              <a:gd name="connsiteX23" fmla="*/ 92426 w 416927"/>
              <a:gd name="connsiteY23" fmla="*/ 1003852 h 1192696"/>
              <a:gd name="connsiteX24" fmla="*/ 380661 w 416927"/>
              <a:gd name="connsiteY24" fmla="*/ 1043609 h 1192696"/>
              <a:gd name="connsiteX25" fmla="*/ 360783 w 416927"/>
              <a:gd name="connsiteY25" fmla="*/ 1043609 h 1192696"/>
              <a:gd name="connsiteX26" fmla="*/ 410478 w 416927"/>
              <a:gd name="connsiteY26" fmla="*/ 1063487 h 1192696"/>
              <a:gd name="connsiteX27" fmla="*/ 191817 w 416927"/>
              <a:gd name="connsiteY27" fmla="*/ 1103244 h 1192696"/>
              <a:gd name="connsiteX28" fmla="*/ 360783 w 416927"/>
              <a:gd name="connsiteY28" fmla="*/ 1152939 h 1192696"/>
              <a:gd name="connsiteX29" fmla="*/ 201757 w 416927"/>
              <a:gd name="connsiteY29" fmla="*/ 1192696 h 119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6927" h="1192696">
                <a:moveTo>
                  <a:pt x="132183" y="0"/>
                </a:moveTo>
                <a:cubicBezTo>
                  <a:pt x="142122" y="22363"/>
                  <a:pt x="152061" y="44726"/>
                  <a:pt x="152061" y="59635"/>
                </a:cubicBezTo>
                <a:cubicBezTo>
                  <a:pt x="152061" y="74544"/>
                  <a:pt x="130526" y="74543"/>
                  <a:pt x="132183" y="89452"/>
                </a:cubicBezTo>
                <a:cubicBezTo>
                  <a:pt x="133840" y="104361"/>
                  <a:pt x="165313" y="129209"/>
                  <a:pt x="162000" y="149087"/>
                </a:cubicBezTo>
                <a:cubicBezTo>
                  <a:pt x="158687" y="168965"/>
                  <a:pt x="115617" y="183874"/>
                  <a:pt x="112304" y="208722"/>
                </a:cubicBezTo>
                <a:cubicBezTo>
                  <a:pt x="108991" y="233570"/>
                  <a:pt x="128870" y="271670"/>
                  <a:pt x="142122" y="298174"/>
                </a:cubicBezTo>
                <a:cubicBezTo>
                  <a:pt x="155374" y="324678"/>
                  <a:pt x="206726" y="351183"/>
                  <a:pt x="191817" y="367748"/>
                </a:cubicBezTo>
                <a:cubicBezTo>
                  <a:pt x="176908" y="384313"/>
                  <a:pt x="79174" y="381000"/>
                  <a:pt x="52670" y="397565"/>
                </a:cubicBezTo>
                <a:cubicBezTo>
                  <a:pt x="26166" y="414130"/>
                  <a:pt x="31135" y="445604"/>
                  <a:pt x="32791" y="467139"/>
                </a:cubicBezTo>
                <a:cubicBezTo>
                  <a:pt x="34447" y="488674"/>
                  <a:pt x="55983" y="511865"/>
                  <a:pt x="62609" y="526774"/>
                </a:cubicBezTo>
                <a:cubicBezTo>
                  <a:pt x="69235" y="541683"/>
                  <a:pt x="65922" y="549966"/>
                  <a:pt x="72548" y="556592"/>
                </a:cubicBezTo>
                <a:cubicBezTo>
                  <a:pt x="79174" y="563218"/>
                  <a:pt x="110648" y="563218"/>
                  <a:pt x="102365" y="566531"/>
                </a:cubicBezTo>
                <a:cubicBezTo>
                  <a:pt x="94082" y="569844"/>
                  <a:pt x="27821" y="571501"/>
                  <a:pt x="22852" y="576470"/>
                </a:cubicBezTo>
                <a:cubicBezTo>
                  <a:pt x="17883" y="581439"/>
                  <a:pt x="75861" y="584752"/>
                  <a:pt x="72548" y="596348"/>
                </a:cubicBezTo>
                <a:cubicBezTo>
                  <a:pt x="69235" y="607944"/>
                  <a:pt x="-16904" y="629479"/>
                  <a:pt x="2974" y="646044"/>
                </a:cubicBezTo>
                <a:cubicBezTo>
                  <a:pt x="22852" y="662609"/>
                  <a:pt x="186848" y="682487"/>
                  <a:pt x="191817" y="695739"/>
                </a:cubicBezTo>
                <a:cubicBezTo>
                  <a:pt x="196787" y="708991"/>
                  <a:pt x="46043" y="718931"/>
                  <a:pt x="32791" y="725557"/>
                </a:cubicBezTo>
                <a:cubicBezTo>
                  <a:pt x="19539" y="732183"/>
                  <a:pt x="100708" y="723900"/>
                  <a:pt x="112304" y="735496"/>
                </a:cubicBezTo>
                <a:cubicBezTo>
                  <a:pt x="123900" y="747092"/>
                  <a:pt x="112304" y="778566"/>
                  <a:pt x="102365" y="795131"/>
                </a:cubicBezTo>
                <a:cubicBezTo>
                  <a:pt x="92426" y="811696"/>
                  <a:pt x="12914" y="821635"/>
                  <a:pt x="52670" y="834887"/>
                </a:cubicBezTo>
                <a:cubicBezTo>
                  <a:pt x="92426" y="848139"/>
                  <a:pt x="307774" y="861392"/>
                  <a:pt x="340904" y="874644"/>
                </a:cubicBezTo>
                <a:cubicBezTo>
                  <a:pt x="374034" y="887896"/>
                  <a:pt x="253108" y="902804"/>
                  <a:pt x="251452" y="914400"/>
                </a:cubicBezTo>
                <a:cubicBezTo>
                  <a:pt x="249796" y="925996"/>
                  <a:pt x="357469" y="929309"/>
                  <a:pt x="330965" y="944218"/>
                </a:cubicBezTo>
                <a:cubicBezTo>
                  <a:pt x="304461" y="959127"/>
                  <a:pt x="84143" y="987287"/>
                  <a:pt x="92426" y="1003852"/>
                </a:cubicBezTo>
                <a:cubicBezTo>
                  <a:pt x="100709" y="1020417"/>
                  <a:pt x="335935" y="1036983"/>
                  <a:pt x="380661" y="1043609"/>
                </a:cubicBezTo>
                <a:cubicBezTo>
                  <a:pt x="425387" y="1050235"/>
                  <a:pt x="355814" y="1040296"/>
                  <a:pt x="360783" y="1043609"/>
                </a:cubicBezTo>
                <a:cubicBezTo>
                  <a:pt x="365753" y="1046922"/>
                  <a:pt x="438639" y="1053548"/>
                  <a:pt x="410478" y="1063487"/>
                </a:cubicBezTo>
                <a:cubicBezTo>
                  <a:pt x="382317" y="1073426"/>
                  <a:pt x="200099" y="1088335"/>
                  <a:pt x="191817" y="1103244"/>
                </a:cubicBezTo>
                <a:cubicBezTo>
                  <a:pt x="183535" y="1118153"/>
                  <a:pt x="359126" y="1138030"/>
                  <a:pt x="360783" y="1152939"/>
                </a:cubicBezTo>
                <a:cubicBezTo>
                  <a:pt x="362440" y="1167848"/>
                  <a:pt x="282098" y="1180272"/>
                  <a:pt x="201757" y="1192696"/>
                </a:cubicBezTo>
              </a:path>
            </a:pathLst>
          </a:custGeom>
          <a:noFill/>
          <a:ln>
            <a:solidFill>
              <a:schemeClr val="tx2">
                <a:lumMod val="50000"/>
              </a:schemeClr>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539475" y="5419193"/>
            <a:ext cx="5218491" cy="890182"/>
            <a:chOff x="539475" y="5419193"/>
            <a:chExt cx="5218491" cy="890182"/>
          </a:xfrm>
        </p:grpSpPr>
        <p:cxnSp>
          <p:nvCxnSpPr>
            <p:cNvPr id="18" name="Straight Connector 17"/>
            <p:cNvCxnSpPr/>
            <p:nvPr/>
          </p:nvCxnSpPr>
          <p:spPr>
            <a:xfrm>
              <a:off x="539475" y="5419194"/>
              <a:ext cx="5218491" cy="0"/>
            </a:xfrm>
            <a:prstGeom prst="line">
              <a:avLst/>
            </a:prstGeom>
            <a:ln w="1905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39475" y="5655365"/>
              <a:ext cx="5218491" cy="0"/>
            </a:xfrm>
            <a:prstGeom prst="line">
              <a:avLst/>
            </a:prstGeom>
            <a:ln w="1905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39475" y="6025908"/>
              <a:ext cx="5218491" cy="0"/>
            </a:xfrm>
            <a:prstGeom prst="line">
              <a:avLst/>
            </a:prstGeom>
            <a:ln w="1905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39475" y="6309375"/>
              <a:ext cx="5218491" cy="0"/>
            </a:xfrm>
            <a:prstGeom prst="line">
              <a:avLst/>
            </a:prstGeom>
            <a:ln w="1905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647340" y="5419193"/>
              <a:ext cx="0" cy="236171"/>
            </a:xfrm>
            <a:prstGeom prst="straightConnector1">
              <a:avLst/>
            </a:prstGeom>
            <a:ln w="19050">
              <a:solidFill>
                <a:srgbClr val="0000FF"/>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647340" y="6015542"/>
              <a:ext cx="0" cy="293833"/>
            </a:xfrm>
            <a:prstGeom prst="straightConnector1">
              <a:avLst/>
            </a:prstGeom>
            <a:ln w="19050">
              <a:solidFill>
                <a:srgbClr val="0000FF"/>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5757966" y="5352612"/>
            <a:ext cx="2855660" cy="369332"/>
          </a:xfrm>
          <a:prstGeom prst="rect">
            <a:avLst/>
          </a:prstGeom>
          <a:solidFill>
            <a:schemeClr val="bg1">
              <a:alpha val="60000"/>
            </a:schemeClr>
          </a:solidFill>
        </p:spPr>
        <p:txBody>
          <a:bodyPr wrap="square" rtlCol="0">
            <a:spAutoFit/>
          </a:bodyPr>
          <a:lstStyle/>
          <a:p>
            <a:pPr algn="l"/>
            <a:r>
              <a:rPr lang="en-US" b="1" dirty="0" smtClean="0">
                <a:solidFill>
                  <a:srgbClr val="0000FF"/>
                </a:solidFill>
                <a:latin typeface="+mn-lt"/>
              </a:rPr>
              <a:t>20’              </a:t>
            </a:r>
            <a:r>
              <a:rPr lang="en-US" sz="1400" b="1" dirty="0" smtClean="0">
                <a:solidFill>
                  <a:srgbClr val="C00000"/>
                </a:solidFill>
                <a:latin typeface="+mn-lt"/>
              </a:rPr>
              <a:t>(20’ OF NET SHALE)     </a:t>
            </a:r>
            <a:endParaRPr lang="en-US" sz="1400" b="1" dirty="0">
              <a:solidFill>
                <a:srgbClr val="C00000"/>
              </a:solidFill>
              <a:latin typeface="+mn-lt"/>
            </a:endParaRPr>
          </a:p>
        </p:txBody>
      </p:sp>
      <p:sp>
        <p:nvSpPr>
          <p:cNvPr id="37" name="TextBox 36"/>
          <p:cNvSpPr txBox="1"/>
          <p:nvPr/>
        </p:nvSpPr>
        <p:spPr>
          <a:xfrm>
            <a:off x="5757966" y="5963870"/>
            <a:ext cx="2650084" cy="369332"/>
          </a:xfrm>
          <a:prstGeom prst="rect">
            <a:avLst/>
          </a:prstGeom>
          <a:solidFill>
            <a:schemeClr val="bg1">
              <a:alpha val="60000"/>
            </a:schemeClr>
          </a:solidFill>
        </p:spPr>
        <p:txBody>
          <a:bodyPr wrap="none" rtlCol="0">
            <a:spAutoFit/>
          </a:bodyPr>
          <a:lstStyle/>
          <a:p>
            <a:pPr algn="l"/>
            <a:r>
              <a:rPr lang="en-US" b="1" dirty="0" smtClean="0">
                <a:solidFill>
                  <a:srgbClr val="0000FF"/>
                </a:solidFill>
                <a:latin typeface="+mn-lt"/>
              </a:rPr>
              <a:t>25’              </a:t>
            </a:r>
            <a:r>
              <a:rPr lang="en-US" sz="1400" b="1" dirty="0" smtClean="0">
                <a:solidFill>
                  <a:srgbClr val="C00000"/>
                </a:solidFill>
                <a:latin typeface="+mn-lt"/>
              </a:rPr>
              <a:t>(45’ OF NET SHALE)</a:t>
            </a:r>
            <a:endParaRPr lang="en-US" sz="1400" b="1" dirty="0">
              <a:solidFill>
                <a:srgbClr val="0000FF"/>
              </a:solidFill>
              <a:latin typeface="+mn-lt"/>
            </a:endParaRPr>
          </a:p>
        </p:txBody>
      </p:sp>
      <p:sp>
        <p:nvSpPr>
          <p:cNvPr id="32" name="TextBox 31"/>
          <p:cNvSpPr txBox="1"/>
          <p:nvPr/>
        </p:nvSpPr>
        <p:spPr>
          <a:xfrm>
            <a:off x="616286" y="4504340"/>
            <a:ext cx="3219700" cy="646331"/>
          </a:xfrm>
          <a:prstGeom prst="rect">
            <a:avLst/>
          </a:prstGeom>
          <a:solidFill>
            <a:schemeClr val="bg1">
              <a:alpha val="80000"/>
            </a:schemeClr>
          </a:solidFill>
        </p:spPr>
        <p:txBody>
          <a:bodyPr wrap="square" rtlCol="0">
            <a:spAutoFit/>
          </a:bodyPr>
          <a:lstStyle/>
          <a:p>
            <a:pPr marL="0" lvl="1"/>
            <a:r>
              <a:rPr lang="en-US" b="1" dirty="0">
                <a:solidFill>
                  <a:srgbClr val="C00000"/>
                </a:solidFill>
                <a:latin typeface="+mn-lt"/>
              </a:rPr>
              <a:t>100 feet of </a:t>
            </a:r>
            <a:r>
              <a:rPr lang="en-US" b="1" dirty="0" smtClean="0">
                <a:solidFill>
                  <a:srgbClr val="C00000"/>
                </a:solidFill>
                <a:latin typeface="+mn-lt"/>
              </a:rPr>
              <a:t>Net Shale </a:t>
            </a:r>
            <a:r>
              <a:rPr lang="en-US" b="1" dirty="0">
                <a:solidFill>
                  <a:srgbClr val="C00000"/>
                </a:solidFill>
                <a:latin typeface="+mn-lt"/>
              </a:rPr>
              <a:t>between USDW &amp; Top of </a:t>
            </a:r>
            <a:r>
              <a:rPr lang="en-US" b="1" dirty="0" smtClean="0">
                <a:solidFill>
                  <a:srgbClr val="C00000"/>
                </a:solidFill>
                <a:latin typeface="+mn-lt"/>
              </a:rPr>
              <a:t>Zone</a:t>
            </a:r>
            <a:endParaRPr lang="en-US" dirty="0">
              <a:solidFill>
                <a:srgbClr val="C00000"/>
              </a:solidFill>
              <a:latin typeface="+mn-lt"/>
            </a:endParaRPr>
          </a:p>
        </p:txBody>
      </p:sp>
      <p:sp>
        <p:nvSpPr>
          <p:cNvPr id="3" name="Slide Number Placeholder 2"/>
          <p:cNvSpPr>
            <a:spLocks noGrp="1"/>
          </p:cNvSpPr>
          <p:nvPr>
            <p:ph type="sldNum" sz="quarter" idx="12"/>
          </p:nvPr>
        </p:nvSpPr>
        <p:spPr>
          <a:xfrm>
            <a:off x="8232626" y="6356350"/>
            <a:ext cx="762000" cy="365125"/>
          </a:xfrm>
        </p:spPr>
        <p:txBody>
          <a:bodyPr/>
          <a:lstStyle/>
          <a:p>
            <a:pPr>
              <a:defRPr/>
            </a:pPr>
            <a:fld id="{27C5B40F-12FC-4FE6-8760-DAF63670FF86}" type="slidenum">
              <a:rPr lang="en-US" smtClean="0">
                <a:solidFill>
                  <a:schemeClr val="bg2"/>
                </a:solidFill>
              </a:rPr>
              <a:pPr>
                <a:defRPr/>
              </a:pPr>
              <a:t>22</a:t>
            </a:fld>
            <a:endParaRPr lang="en-US" dirty="0">
              <a:solidFill>
                <a:schemeClr val="bg2"/>
              </a:solidFill>
            </a:endParaRPr>
          </a:p>
        </p:txBody>
      </p:sp>
    </p:spTree>
    <p:extLst>
      <p:ext uri="{BB962C8B-B14F-4D97-AF65-F5344CB8AC3E}">
        <p14:creationId xmlns:p14="http://schemas.microsoft.com/office/powerpoint/2010/main" val="1230944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500"/>
                                        <p:tgtEl>
                                          <p:spTgt spid="35"/>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27" grpId="0" animBg="1"/>
      <p:bldP spid="37"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539473" y="-3940"/>
            <a:ext cx="8074154" cy="6861940"/>
            <a:chOff x="539473" y="-3940"/>
            <a:chExt cx="8074154" cy="686194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39473" y="-3940"/>
              <a:ext cx="8074152" cy="503448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 t="-243"/>
            <a:stretch/>
          </p:blipFill>
          <p:spPr>
            <a:xfrm>
              <a:off x="539473" y="5030547"/>
              <a:ext cx="8074154" cy="1827453"/>
            </a:xfrm>
            <a:prstGeom prst="rect">
              <a:avLst/>
            </a:prstGeom>
          </p:spPr>
        </p:pic>
      </p:grpSp>
      <p:sp>
        <p:nvSpPr>
          <p:cNvPr id="36" name="Freeform 35"/>
          <p:cNvSpPr/>
          <p:nvPr/>
        </p:nvSpPr>
        <p:spPr>
          <a:xfrm>
            <a:off x="4601183" y="-9728"/>
            <a:ext cx="340468" cy="6867728"/>
          </a:xfrm>
          <a:custGeom>
            <a:avLst/>
            <a:gdLst>
              <a:gd name="connsiteX0" fmla="*/ 0 w 340468"/>
              <a:gd name="connsiteY0" fmla="*/ 0 h 6867728"/>
              <a:gd name="connsiteX1" fmla="*/ 223736 w 340468"/>
              <a:gd name="connsiteY1" fmla="*/ 0 h 6867728"/>
              <a:gd name="connsiteX2" fmla="*/ 262647 w 340468"/>
              <a:gd name="connsiteY2" fmla="*/ 29183 h 6867728"/>
              <a:gd name="connsiteX3" fmla="*/ 155643 w 340468"/>
              <a:gd name="connsiteY3" fmla="*/ 97277 h 6867728"/>
              <a:gd name="connsiteX4" fmla="*/ 116732 w 340468"/>
              <a:gd name="connsiteY4" fmla="*/ 126460 h 6867728"/>
              <a:gd name="connsiteX5" fmla="*/ 97277 w 340468"/>
              <a:gd name="connsiteY5" fmla="*/ 165371 h 6867728"/>
              <a:gd name="connsiteX6" fmla="*/ 97277 w 340468"/>
              <a:gd name="connsiteY6" fmla="*/ 262647 h 6867728"/>
              <a:gd name="connsiteX7" fmla="*/ 116732 w 340468"/>
              <a:gd name="connsiteY7" fmla="*/ 311285 h 6867728"/>
              <a:gd name="connsiteX8" fmla="*/ 223736 w 340468"/>
              <a:gd name="connsiteY8" fmla="*/ 379379 h 6867728"/>
              <a:gd name="connsiteX9" fmla="*/ 126460 w 340468"/>
              <a:gd name="connsiteY9" fmla="*/ 428017 h 6867728"/>
              <a:gd name="connsiteX10" fmla="*/ 194553 w 340468"/>
              <a:gd name="connsiteY10" fmla="*/ 505839 h 6867728"/>
              <a:gd name="connsiteX11" fmla="*/ 107004 w 340468"/>
              <a:gd name="connsiteY11" fmla="*/ 573932 h 6867728"/>
              <a:gd name="connsiteX12" fmla="*/ 145915 w 340468"/>
              <a:gd name="connsiteY12" fmla="*/ 710119 h 6867728"/>
              <a:gd name="connsiteX13" fmla="*/ 165370 w 340468"/>
              <a:gd name="connsiteY13" fmla="*/ 846307 h 6867728"/>
              <a:gd name="connsiteX14" fmla="*/ 223736 w 340468"/>
              <a:gd name="connsiteY14" fmla="*/ 894945 h 6867728"/>
              <a:gd name="connsiteX15" fmla="*/ 262647 w 340468"/>
              <a:gd name="connsiteY15" fmla="*/ 904673 h 6867728"/>
              <a:gd name="connsiteX16" fmla="*/ 165370 w 340468"/>
              <a:gd name="connsiteY16" fmla="*/ 914400 h 6867728"/>
              <a:gd name="connsiteX17" fmla="*/ 204281 w 340468"/>
              <a:gd name="connsiteY17" fmla="*/ 972766 h 6867728"/>
              <a:gd name="connsiteX18" fmla="*/ 233464 w 340468"/>
              <a:gd name="connsiteY18" fmla="*/ 992222 h 6867728"/>
              <a:gd name="connsiteX19" fmla="*/ 145915 w 340468"/>
              <a:gd name="connsiteY19" fmla="*/ 1138137 h 6867728"/>
              <a:gd name="connsiteX20" fmla="*/ 77821 w 340468"/>
              <a:gd name="connsiteY20" fmla="*/ 1186775 h 6867728"/>
              <a:gd name="connsiteX21" fmla="*/ 291830 w 340468"/>
              <a:gd name="connsiteY21" fmla="*/ 1313234 h 6867728"/>
              <a:gd name="connsiteX22" fmla="*/ 145915 w 340468"/>
              <a:gd name="connsiteY22" fmla="*/ 1371600 h 6867728"/>
              <a:gd name="connsiteX23" fmla="*/ 155643 w 340468"/>
              <a:gd name="connsiteY23" fmla="*/ 1420239 h 6867728"/>
              <a:gd name="connsiteX24" fmla="*/ 282102 w 340468"/>
              <a:gd name="connsiteY24" fmla="*/ 1507788 h 6867728"/>
              <a:gd name="connsiteX25" fmla="*/ 155643 w 340468"/>
              <a:gd name="connsiteY25" fmla="*/ 1605064 h 6867728"/>
              <a:gd name="connsiteX26" fmla="*/ 175098 w 340468"/>
              <a:gd name="connsiteY26" fmla="*/ 1673158 h 6867728"/>
              <a:gd name="connsiteX27" fmla="*/ 155643 w 340468"/>
              <a:gd name="connsiteY27" fmla="*/ 1799617 h 6867728"/>
              <a:gd name="connsiteX28" fmla="*/ 107004 w 340468"/>
              <a:gd name="connsiteY28" fmla="*/ 1828800 h 6867728"/>
              <a:gd name="connsiteX29" fmla="*/ 194553 w 340468"/>
              <a:gd name="connsiteY29" fmla="*/ 1974715 h 6867728"/>
              <a:gd name="connsiteX30" fmla="*/ 155643 w 340468"/>
              <a:gd name="connsiteY30" fmla="*/ 2023354 h 6867728"/>
              <a:gd name="connsiteX31" fmla="*/ 165370 w 340468"/>
              <a:gd name="connsiteY31" fmla="*/ 2120630 h 6867728"/>
              <a:gd name="connsiteX32" fmla="*/ 175098 w 340468"/>
              <a:gd name="connsiteY32" fmla="*/ 2178996 h 6867728"/>
              <a:gd name="connsiteX33" fmla="*/ 116732 w 340468"/>
              <a:gd name="connsiteY33" fmla="*/ 2286000 h 6867728"/>
              <a:gd name="connsiteX34" fmla="*/ 116732 w 340468"/>
              <a:gd name="connsiteY34" fmla="*/ 2286000 h 6867728"/>
              <a:gd name="connsiteX35" fmla="*/ 145915 w 340468"/>
              <a:gd name="connsiteY35" fmla="*/ 2354094 h 6867728"/>
              <a:gd name="connsiteX36" fmla="*/ 340468 w 340468"/>
              <a:gd name="connsiteY36" fmla="*/ 2402732 h 6867728"/>
              <a:gd name="connsiteX37" fmla="*/ 145915 w 340468"/>
              <a:gd name="connsiteY37" fmla="*/ 2461098 h 6867728"/>
              <a:gd name="connsiteX38" fmla="*/ 145915 w 340468"/>
              <a:gd name="connsiteY38" fmla="*/ 2529192 h 6867728"/>
              <a:gd name="connsiteX39" fmla="*/ 214008 w 340468"/>
              <a:gd name="connsiteY39" fmla="*/ 2694562 h 6867728"/>
              <a:gd name="connsiteX40" fmla="*/ 116732 w 340468"/>
              <a:gd name="connsiteY40" fmla="*/ 2743200 h 6867728"/>
              <a:gd name="connsiteX41" fmla="*/ 214008 w 340468"/>
              <a:gd name="connsiteY41" fmla="*/ 2850205 h 6867728"/>
              <a:gd name="connsiteX42" fmla="*/ 107004 w 340468"/>
              <a:gd name="connsiteY42" fmla="*/ 2869660 h 6867728"/>
              <a:gd name="connsiteX43" fmla="*/ 38911 w 340468"/>
              <a:gd name="connsiteY43" fmla="*/ 2898843 h 6867728"/>
              <a:gd name="connsiteX44" fmla="*/ 223736 w 340468"/>
              <a:gd name="connsiteY44" fmla="*/ 2957209 h 6867728"/>
              <a:gd name="connsiteX45" fmla="*/ 223736 w 340468"/>
              <a:gd name="connsiteY45" fmla="*/ 2957209 h 6867728"/>
              <a:gd name="connsiteX46" fmla="*/ 165370 w 340468"/>
              <a:gd name="connsiteY46" fmla="*/ 3054485 h 6867728"/>
              <a:gd name="connsiteX47" fmla="*/ 243191 w 340468"/>
              <a:gd name="connsiteY47" fmla="*/ 3083668 h 6867728"/>
              <a:gd name="connsiteX48" fmla="*/ 243191 w 340468"/>
              <a:gd name="connsiteY48" fmla="*/ 3132307 h 6867728"/>
              <a:gd name="connsiteX49" fmla="*/ 233464 w 340468"/>
              <a:gd name="connsiteY49" fmla="*/ 3190673 h 6867728"/>
              <a:gd name="connsiteX50" fmla="*/ 175098 w 340468"/>
              <a:gd name="connsiteY50" fmla="*/ 3375498 h 6867728"/>
              <a:gd name="connsiteX51" fmla="*/ 243191 w 340468"/>
              <a:gd name="connsiteY51" fmla="*/ 3424137 h 6867728"/>
              <a:gd name="connsiteX52" fmla="*/ 145915 w 340468"/>
              <a:gd name="connsiteY52" fmla="*/ 3608962 h 6867728"/>
              <a:gd name="connsiteX53" fmla="*/ 155643 w 340468"/>
              <a:gd name="connsiteY53" fmla="*/ 3667328 h 6867728"/>
              <a:gd name="connsiteX54" fmla="*/ 136187 w 340468"/>
              <a:gd name="connsiteY54" fmla="*/ 3774332 h 6867728"/>
              <a:gd name="connsiteX55" fmla="*/ 68094 w 340468"/>
              <a:gd name="connsiteY55" fmla="*/ 3832698 h 6867728"/>
              <a:gd name="connsiteX56" fmla="*/ 48638 w 340468"/>
              <a:gd name="connsiteY56" fmla="*/ 3842426 h 6867728"/>
              <a:gd name="connsiteX57" fmla="*/ 165370 w 340468"/>
              <a:gd name="connsiteY57" fmla="*/ 3988341 h 6867728"/>
              <a:gd name="connsiteX58" fmla="*/ 282102 w 340468"/>
              <a:gd name="connsiteY58" fmla="*/ 3988341 h 6867728"/>
              <a:gd name="connsiteX59" fmla="*/ 282102 w 340468"/>
              <a:gd name="connsiteY59" fmla="*/ 4027251 h 6867728"/>
              <a:gd name="connsiteX60" fmla="*/ 116732 w 340468"/>
              <a:gd name="connsiteY60" fmla="*/ 4056434 h 6867728"/>
              <a:gd name="connsiteX61" fmla="*/ 155643 w 340468"/>
              <a:gd name="connsiteY61" fmla="*/ 4231532 h 6867728"/>
              <a:gd name="connsiteX62" fmla="*/ 243191 w 340468"/>
              <a:gd name="connsiteY62" fmla="*/ 4280171 h 6867728"/>
              <a:gd name="connsiteX63" fmla="*/ 184826 w 340468"/>
              <a:gd name="connsiteY63" fmla="*/ 4348264 h 6867728"/>
              <a:gd name="connsiteX64" fmla="*/ 175098 w 340468"/>
              <a:gd name="connsiteY64" fmla="*/ 4426085 h 6867728"/>
              <a:gd name="connsiteX65" fmla="*/ 184826 w 340468"/>
              <a:gd name="connsiteY65" fmla="*/ 4484451 h 6867728"/>
              <a:gd name="connsiteX66" fmla="*/ 97277 w 340468"/>
              <a:gd name="connsiteY66" fmla="*/ 4542817 h 6867728"/>
              <a:gd name="connsiteX67" fmla="*/ 145915 w 340468"/>
              <a:gd name="connsiteY67" fmla="*/ 4630366 h 6867728"/>
              <a:gd name="connsiteX68" fmla="*/ 272374 w 340468"/>
              <a:gd name="connsiteY68" fmla="*/ 4698460 h 6867728"/>
              <a:gd name="connsiteX69" fmla="*/ 321013 w 340468"/>
              <a:gd name="connsiteY69" fmla="*/ 4844375 h 6867728"/>
              <a:gd name="connsiteX70" fmla="*/ 97277 w 340468"/>
              <a:gd name="connsiteY70" fmla="*/ 5000017 h 6867728"/>
              <a:gd name="connsiteX71" fmla="*/ 145915 w 340468"/>
              <a:gd name="connsiteY71" fmla="*/ 5116749 h 6867728"/>
              <a:gd name="connsiteX72" fmla="*/ 38911 w 340468"/>
              <a:gd name="connsiteY72" fmla="*/ 5223754 h 6867728"/>
              <a:gd name="connsiteX73" fmla="*/ 136187 w 340468"/>
              <a:gd name="connsiteY73" fmla="*/ 5330758 h 6867728"/>
              <a:gd name="connsiteX74" fmla="*/ 97277 w 340468"/>
              <a:gd name="connsiteY74" fmla="*/ 5398851 h 6867728"/>
              <a:gd name="connsiteX75" fmla="*/ 107004 w 340468"/>
              <a:gd name="connsiteY75" fmla="*/ 5476673 h 6867728"/>
              <a:gd name="connsiteX76" fmla="*/ 87549 w 340468"/>
              <a:gd name="connsiteY76" fmla="*/ 5544766 h 6867728"/>
              <a:gd name="connsiteX77" fmla="*/ 145915 w 340468"/>
              <a:gd name="connsiteY77" fmla="*/ 5632315 h 6867728"/>
              <a:gd name="connsiteX78" fmla="*/ 107004 w 340468"/>
              <a:gd name="connsiteY78" fmla="*/ 5758775 h 6867728"/>
              <a:gd name="connsiteX79" fmla="*/ 97277 w 340468"/>
              <a:gd name="connsiteY79" fmla="*/ 5875507 h 6867728"/>
              <a:gd name="connsiteX80" fmla="*/ 68094 w 340468"/>
              <a:gd name="connsiteY80" fmla="*/ 5914417 h 6867728"/>
              <a:gd name="connsiteX81" fmla="*/ 145915 w 340468"/>
              <a:gd name="connsiteY81" fmla="*/ 6001966 h 6867728"/>
              <a:gd name="connsiteX82" fmla="*/ 145915 w 340468"/>
              <a:gd name="connsiteY82" fmla="*/ 6089515 h 6867728"/>
              <a:gd name="connsiteX83" fmla="*/ 155643 w 340468"/>
              <a:gd name="connsiteY83" fmla="*/ 6138154 h 6867728"/>
              <a:gd name="connsiteX84" fmla="*/ 87549 w 340468"/>
              <a:gd name="connsiteY84" fmla="*/ 6157609 h 6867728"/>
              <a:gd name="connsiteX85" fmla="*/ 77821 w 340468"/>
              <a:gd name="connsiteY85" fmla="*/ 6206247 h 6867728"/>
              <a:gd name="connsiteX86" fmla="*/ 87549 w 340468"/>
              <a:gd name="connsiteY86" fmla="*/ 6332707 h 6867728"/>
              <a:gd name="connsiteX87" fmla="*/ 165370 w 340468"/>
              <a:gd name="connsiteY87" fmla="*/ 6429983 h 6867728"/>
              <a:gd name="connsiteX88" fmla="*/ 136187 w 340468"/>
              <a:gd name="connsiteY88" fmla="*/ 6517532 h 6867728"/>
              <a:gd name="connsiteX89" fmla="*/ 145915 w 340468"/>
              <a:gd name="connsiteY89" fmla="*/ 6624537 h 6867728"/>
              <a:gd name="connsiteX90" fmla="*/ 194553 w 340468"/>
              <a:gd name="connsiteY90" fmla="*/ 6682902 h 6867728"/>
              <a:gd name="connsiteX91" fmla="*/ 107004 w 340468"/>
              <a:gd name="connsiteY91" fmla="*/ 6760724 h 6867728"/>
              <a:gd name="connsiteX92" fmla="*/ 126460 w 340468"/>
              <a:gd name="connsiteY92" fmla="*/ 6828817 h 6867728"/>
              <a:gd name="connsiteX93" fmla="*/ 116732 w 340468"/>
              <a:gd name="connsiteY93" fmla="*/ 6867728 h 6867728"/>
              <a:gd name="connsiteX94" fmla="*/ 48638 w 340468"/>
              <a:gd name="connsiteY94" fmla="*/ 6858000 h 6867728"/>
              <a:gd name="connsiteX95" fmla="*/ 0 w 340468"/>
              <a:gd name="connsiteY95" fmla="*/ 0 h 686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340468" h="6867728">
                <a:moveTo>
                  <a:pt x="0" y="0"/>
                </a:moveTo>
                <a:lnTo>
                  <a:pt x="223736" y="0"/>
                </a:lnTo>
                <a:lnTo>
                  <a:pt x="262647" y="29183"/>
                </a:lnTo>
                <a:lnTo>
                  <a:pt x="155643" y="97277"/>
                </a:lnTo>
                <a:lnTo>
                  <a:pt x="116732" y="126460"/>
                </a:lnTo>
                <a:lnTo>
                  <a:pt x="97277" y="165371"/>
                </a:lnTo>
                <a:lnTo>
                  <a:pt x="97277" y="262647"/>
                </a:lnTo>
                <a:lnTo>
                  <a:pt x="116732" y="311285"/>
                </a:lnTo>
                <a:lnTo>
                  <a:pt x="223736" y="379379"/>
                </a:lnTo>
                <a:lnTo>
                  <a:pt x="126460" y="428017"/>
                </a:lnTo>
                <a:lnTo>
                  <a:pt x="194553" y="505839"/>
                </a:lnTo>
                <a:lnTo>
                  <a:pt x="107004" y="573932"/>
                </a:lnTo>
                <a:lnTo>
                  <a:pt x="145915" y="710119"/>
                </a:lnTo>
                <a:lnTo>
                  <a:pt x="165370" y="846307"/>
                </a:lnTo>
                <a:lnTo>
                  <a:pt x="223736" y="894945"/>
                </a:lnTo>
                <a:lnTo>
                  <a:pt x="262647" y="904673"/>
                </a:lnTo>
                <a:lnTo>
                  <a:pt x="165370" y="914400"/>
                </a:lnTo>
                <a:lnTo>
                  <a:pt x="204281" y="972766"/>
                </a:lnTo>
                <a:lnTo>
                  <a:pt x="233464" y="992222"/>
                </a:lnTo>
                <a:lnTo>
                  <a:pt x="145915" y="1138137"/>
                </a:lnTo>
                <a:lnTo>
                  <a:pt x="77821" y="1186775"/>
                </a:lnTo>
                <a:lnTo>
                  <a:pt x="291830" y="1313234"/>
                </a:lnTo>
                <a:lnTo>
                  <a:pt x="145915" y="1371600"/>
                </a:lnTo>
                <a:lnTo>
                  <a:pt x="155643" y="1420239"/>
                </a:lnTo>
                <a:lnTo>
                  <a:pt x="282102" y="1507788"/>
                </a:lnTo>
                <a:lnTo>
                  <a:pt x="155643" y="1605064"/>
                </a:lnTo>
                <a:lnTo>
                  <a:pt x="175098" y="1673158"/>
                </a:lnTo>
                <a:lnTo>
                  <a:pt x="155643" y="1799617"/>
                </a:lnTo>
                <a:lnTo>
                  <a:pt x="107004" y="1828800"/>
                </a:lnTo>
                <a:lnTo>
                  <a:pt x="194553" y="1974715"/>
                </a:lnTo>
                <a:lnTo>
                  <a:pt x="155643" y="2023354"/>
                </a:lnTo>
                <a:lnTo>
                  <a:pt x="165370" y="2120630"/>
                </a:lnTo>
                <a:lnTo>
                  <a:pt x="175098" y="2178996"/>
                </a:lnTo>
                <a:lnTo>
                  <a:pt x="116732" y="2286000"/>
                </a:lnTo>
                <a:lnTo>
                  <a:pt x="116732" y="2286000"/>
                </a:lnTo>
                <a:lnTo>
                  <a:pt x="145915" y="2354094"/>
                </a:lnTo>
                <a:lnTo>
                  <a:pt x="340468" y="2402732"/>
                </a:lnTo>
                <a:lnTo>
                  <a:pt x="145915" y="2461098"/>
                </a:lnTo>
                <a:lnTo>
                  <a:pt x="145915" y="2529192"/>
                </a:lnTo>
                <a:lnTo>
                  <a:pt x="214008" y="2694562"/>
                </a:lnTo>
                <a:lnTo>
                  <a:pt x="116732" y="2743200"/>
                </a:lnTo>
                <a:lnTo>
                  <a:pt x="214008" y="2850205"/>
                </a:lnTo>
                <a:lnTo>
                  <a:pt x="107004" y="2869660"/>
                </a:lnTo>
                <a:lnTo>
                  <a:pt x="38911" y="2898843"/>
                </a:lnTo>
                <a:lnTo>
                  <a:pt x="223736" y="2957209"/>
                </a:lnTo>
                <a:lnTo>
                  <a:pt x="223736" y="2957209"/>
                </a:lnTo>
                <a:lnTo>
                  <a:pt x="165370" y="3054485"/>
                </a:lnTo>
                <a:lnTo>
                  <a:pt x="243191" y="3083668"/>
                </a:lnTo>
                <a:lnTo>
                  <a:pt x="243191" y="3132307"/>
                </a:lnTo>
                <a:lnTo>
                  <a:pt x="233464" y="3190673"/>
                </a:lnTo>
                <a:lnTo>
                  <a:pt x="175098" y="3375498"/>
                </a:lnTo>
                <a:lnTo>
                  <a:pt x="243191" y="3424137"/>
                </a:lnTo>
                <a:lnTo>
                  <a:pt x="145915" y="3608962"/>
                </a:lnTo>
                <a:lnTo>
                  <a:pt x="155643" y="3667328"/>
                </a:lnTo>
                <a:lnTo>
                  <a:pt x="136187" y="3774332"/>
                </a:lnTo>
                <a:lnTo>
                  <a:pt x="68094" y="3832698"/>
                </a:lnTo>
                <a:lnTo>
                  <a:pt x="48638" y="3842426"/>
                </a:lnTo>
                <a:lnTo>
                  <a:pt x="165370" y="3988341"/>
                </a:lnTo>
                <a:lnTo>
                  <a:pt x="282102" y="3988341"/>
                </a:lnTo>
                <a:lnTo>
                  <a:pt x="282102" y="4027251"/>
                </a:lnTo>
                <a:lnTo>
                  <a:pt x="116732" y="4056434"/>
                </a:lnTo>
                <a:lnTo>
                  <a:pt x="155643" y="4231532"/>
                </a:lnTo>
                <a:lnTo>
                  <a:pt x="243191" y="4280171"/>
                </a:lnTo>
                <a:lnTo>
                  <a:pt x="184826" y="4348264"/>
                </a:lnTo>
                <a:lnTo>
                  <a:pt x="175098" y="4426085"/>
                </a:lnTo>
                <a:lnTo>
                  <a:pt x="184826" y="4484451"/>
                </a:lnTo>
                <a:lnTo>
                  <a:pt x="97277" y="4542817"/>
                </a:lnTo>
                <a:lnTo>
                  <a:pt x="145915" y="4630366"/>
                </a:lnTo>
                <a:lnTo>
                  <a:pt x="272374" y="4698460"/>
                </a:lnTo>
                <a:lnTo>
                  <a:pt x="321013" y="4844375"/>
                </a:lnTo>
                <a:lnTo>
                  <a:pt x="97277" y="5000017"/>
                </a:lnTo>
                <a:lnTo>
                  <a:pt x="145915" y="5116749"/>
                </a:lnTo>
                <a:lnTo>
                  <a:pt x="38911" y="5223754"/>
                </a:lnTo>
                <a:lnTo>
                  <a:pt x="136187" y="5330758"/>
                </a:lnTo>
                <a:lnTo>
                  <a:pt x="97277" y="5398851"/>
                </a:lnTo>
                <a:lnTo>
                  <a:pt x="107004" y="5476673"/>
                </a:lnTo>
                <a:lnTo>
                  <a:pt x="87549" y="5544766"/>
                </a:lnTo>
                <a:lnTo>
                  <a:pt x="145915" y="5632315"/>
                </a:lnTo>
                <a:lnTo>
                  <a:pt x="107004" y="5758775"/>
                </a:lnTo>
                <a:lnTo>
                  <a:pt x="97277" y="5875507"/>
                </a:lnTo>
                <a:lnTo>
                  <a:pt x="68094" y="5914417"/>
                </a:lnTo>
                <a:lnTo>
                  <a:pt x="145915" y="6001966"/>
                </a:lnTo>
                <a:lnTo>
                  <a:pt x="145915" y="6089515"/>
                </a:lnTo>
                <a:lnTo>
                  <a:pt x="155643" y="6138154"/>
                </a:lnTo>
                <a:lnTo>
                  <a:pt x="87549" y="6157609"/>
                </a:lnTo>
                <a:lnTo>
                  <a:pt x="77821" y="6206247"/>
                </a:lnTo>
                <a:lnTo>
                  <a:pt x="87549" y="6332707"/>
                </a:lnTo>
                <a:lnTo>
                  <a:pt x="165370" y="6429983"/>
                </a:lnTo>
                <a:lnTo>
                  <a:pt x="136187" y="6517532"/>
                </a:lnTo>
                <a:lnTo>
                  <a:pt x="145915" y="6624537"/>
                </a:lnTo>
                <a:lnTo>
                  <a:pt x="194553" y="6682902"/>
                </a:lnTo>
                <a:lnTo>
                  <a:pt x="107004" y="6760724"/>
                </a:lnTo>
                <a:lnTo>
                  <a:pt x="126460" y="6828817"/>
                </a:lnTo>
                <a:lnTo>
                  <a:pt x="116732" y="6867728"/>
                </a:lnTo>
                <a:lnTo>
                  <a:pt x="48638" y="6858000"/>
                </a:lnTo>
                <a:lnTo>
                  <a:pt x="0" y="0"/>
                </a:lnTo>
                <a:close/>
              </a:path>
            </a:pathLst>
          </a:custGeom>
          <a:solidFill>
            <a:schemeClr val="bg2">
              <a:alpha val="60000"/>
            </a:schemeClr>
          </a:solidFill>
          <a:ln w="285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722383" y="-19878"/>
            <a:ext cx="1028184" cy="6858000"/>
          </a:xfrm>
          <a:custGeom>
            <a:avLst/>
            <a:gdLst>
              <a:gd name="connsiteX0" fmla="*/ 247182 w 1028184"/>
              <a:gd name="connsiteY0" fmla="*/ 0 h 6858000"/>
              <a:gd name="connsiteX1" fmla="*/ 197487 w 1028184"/>
              <a:gd name="connsiteY1" fmla="*/ 69574 h 6858000"/>
              <a:gd name="connsiteX2" fmla="*/ 267060 w 1028184"/>
              <a:gd name="connsiteY2" fmla="*/ 119269 h 6858000"/>
              <a:gd name="connsiteX3" fmla="*/ 326695 w 1028184"/>
              <a:gd name="connsiteY3" fmla="*/ 168965 h 6858000"/>
              <a:gd name="connsiteX4" fmla="*/ 475782 w 1028184"/>
              <a:gd name="connsiteY4" fmla="*/ 208721 h 6858000"/>
              <a:gd name="connsiteX5" fmla="*/ 296878 w 1028184"/>
              <a:gd name="connsiteY5" fmla="*/ 248478 h 6858000"/>
              <a:gd name="connsiteX6" fmla="*/ 147791 w 1028184"/>
              <a:gd name="connsiteY6" fmla="*/ 308113 h 6858000"/>
              <a:gd name="connsiteX7" fmla="*/ 217365 w 1028184"/>
              <a:gd name="connsiteY7" fmla="*/ 347869 h 6858000"/>
              <a:gd name="connsiteX8" fmla="*/ 127913 w 1028184"/>
              <a:gd name="connsiteY8" fmla="*/ 377687 h 6858000"/>
              <a:gd name="connsiteX9" fmla="*/ 406208 w 1028184"/>
              <a:gd name="connsiteY9" fmla="*/ 437321 h 6858000"/>
              <a:gd name="connsiteX10" fmla="*/ 376391 w 1028184"/>
              <a:gd name="connsiteY10" fmla="*/ 467139 h 6858000"/>
              <a:gd name="connsiteX11" fmla="*/ 714321 w 1028184"/>
              <a:gd name="connsiteY11" fmla="*/ 506895 h 6858000"/>
              <a:gd name="connsiteX12" fmla="*/ 326695 w 1028184"/>
              <a:gd name="connsiteY12" fmla="*/ 556591 h 6858000"/>
              <a:gd name="connsiteX13" fmla="*/ 445965 w 1028184"/>
              <a:gd name="connsiteY13" fmla="*/ 586408 h 6858000"/>
              <a:gd name="connsiteX14" fmla="*/ 525478 w 1028184"/>
              <a:gd name="connsiteY14" fmla="*/ 566530 h 6858000"/>
              <a:gd name="connsiteX15" fmla="*/ 436026 w 1028184"/>
              <a:gd name="connsiteY15" fmla="*/ 616226 h 6858000"/>
              <a:gd name="connsiteX16" fmla="*/ 555295 w 1028184"/>
              <a:gd name="connsiteY16" fmla="*/ 675861 h 6858000"/>
              <a:gd name="connsiteX17" fmla="*/ 416147 w 1028184"/>
              <a:gd name="connsiteY17" fmla="*/ 665921 h 6858000"/>
              <a:gd name="connsiteX18" fmla="*/ 455904 w 1028184"/>
              <a:gd name="connsiteY18" fmla="*/ 725556 h 6858000"/>
              <a:gd name="connsiteX19" fmla="*/ 505600 w 1028184"/>
              <a:gd name="connsiteY19" fmla="*/ 735495 h 6858000"/>
              <a:gd name="connsiteX20" fmla="*/ 326695 w 1028184"/>
              <a:gd name="connsiteY20" fmla="*/ 795130 h 6858000"/>
              <a:gd name="connsiteX21" fmla="*/ 396269 w 1028184"/>
              <a:gd name="connsiteY21" fmla="*/ 834887 h 6858000"/>
              <a:gd name="connsiteX22" fmla="*/ 883287 w 1028184"/>
              <a:gd name="connsiteY22" fmla="*/ 874643 h 6858000"/>
              <a:gd name="connsiteX23" fmla="*/ 495660 w 1028184"/>
              <a:gd name="connsiteY23" fmla="*/ 874643 h 6858000"/>
              <a:gd name="connsiteX24" fmla="*/ 545356 w 1028184"/>
              <a:gd name="connsiteY24" fmla="*/ 904461 h 6858000"/>
              <a:gd name="connsiteX25" fmla="*/ 366452 w 1028184"/>
              <a:gd name="connsiteY25" fmla="*/ 934278 h 6858000"/>
              <a:gd name="connsiteX26" fmla="*/ 674565 w 1028184"/>
              <a:gd name="connsiteY26" fmla="*/ 974035 h 6858000"/>
              <a:gd name="connsiteX27" fmla="*/ 445965 w 1028184"/>
              <a:gd name="connsiteY27" fmla="*/ 1023730 h 6858000"/>
              <a:gd name="connsiteX28" fmla="*/ 535417 w 1028184"/>
              <a:gd name="connsiteY28" fmla="*/ 1063487 h 6858000"/>
              <a:gd name="connsiteX29" fmla="*/ 227304 w 1028184"/>
              <a:gd name="connsiteY29" fmla="*/ 1103243 h 6858000"/>
              <a:gd name="connsiteX30" fmla="*/ 157730 w 1028184"/>
              <a:gd name="connsiteY30" fmla="*/ 1133061 h 6858000"/>
              <a:gd name="connsiteX31" fmla="*/ 157730 w 1028184"/>
              <a:gd name="connsiteY31" fmla="*/ 1152939 h 6858000"/>
              <a:gd name="connsiteX32" fmla="*/ 336634 w 1028184"/>
              <a:gd name="connsiteY32" fmla="*/ 1202635 h 6858000"/>
              <a:gd name="connsiteX33" fmla="*/ 575174 w 1028184"/>
              <a:gd name="connsiteY33" fmla="*/ 1232452 h 6858000"/>
              <a:gd name="connsiteX34" fmla="*/ 485721 w 1028184"/>
              <a:gd name="connsiteY34" fmla="*/ 1282148 h 6858000"/>
              <a:gd name="connsiteX35" fmla="*/ 475782 w 1028184"/>
              <a:gd name="connsiteY35" fmla="*/ 1292087 h 6858000"/>
              <a:gd name="connsiteX36" fmla="*/ 585113 w 1028184"/>
              <a:gd name="connsiteY36" fmla="*/ 1331843 h 6858000"/>
              <a:gd name="connsiteX37" fmla="*/ 545356 w 1028184"/>
              <a:gd name="connsiteY37" fmla="*/ 1361661 h 6858000"/>
              <a:gd name="connsiteX38" fmla="*/ 455904 w 1028184"/>
              <a:gd name="connsiteY38" fmla="*/ 1411356 h 6858000"/>
              <a:gd name="connsiteX39" fmla="*/ 654687 w 1028184"/>
              <a:gd name="connsiteY39" fmla="*/ 1480930 h 6858000"/>
              <a:gd name="connsiteX40" fmla="*/ 634808 w 1028184"/>
              <a:gd name="connsiteY40" fmla="*/ 1540565 h 6858000"/>
              <a:gd name="connsiteX41" fmla="*/ 545356 w 1028184"/>
              <a:gd name="connsiteY41" fmla="*/ 1550504 h 6858000"/>
              <a:gd name="connsiteX42" fmla="*/ 595052 w 1028184"/>
              <a:gd name="connsiteY42" fmla="*/ 1590261 h 6858000"/>
              <a:gd name="connsiteX43" fmla="*/ 545356 w 1028184"/>
              <a:gd name="connsiteY43" fmla="*/ 1659835 h 6858000"/>
              <a:gd name="connsiteX44" fmla="*/ 614930 w 1028184"/>
              <a:gd name="connsiteY44" fmla="*/ 1709530 h 6858000"/>
              <a:gd name="connsiteX45" fmla="*/ 575174 w 1028184"/>
              <a:gd name="connsiteY45" fmla="*/ 1739348 h 6858000"/>
              <a:gd name="connsiteX46" fmla="*/ 604991 w 1028184"/>
              <a:gd name="connsiteY46" fmla="*/ 1769165 h 6858000"/>
              <a:gd name="connsiteX47" fmla="*/ 485721 w 1028184"/>
              <a:gd name="connsiteY47" fmla="*/ 1828800 h 6858000"/>
              <a:gd name="connsiteX48" fmla="*/ 535417 w 1028184"/>
              <a:gd name="connsiteY48" fmla="*/ 1868556 h 6858000"/>
              <a:gd name="connsiteX49" fmla="*/ 595052 w 1028184"/>
              <a:gd name="connsiteY49" fmla="*/ 1858617 h 6858000"/>
              <a:gd name="connsiteX50" fmla="*/ 565234 w 1028184"/>
              <a:gd name="connsiteY50" fmla="*/ 1918252 h 6858000"/>
              <a:gd name="connsiteX51" fmla="*/ 634808 w 1028184"/>
              <a:gd name="connsiteY51" fmla="*/ 1967948 h 6858000"/>
              <a:gd name="connsiteX52" fmla="*/ 545356 w 1028184"/>
              <a:gd name="connsiteY52" fmla="*/ 2007704 h 6858000"/>
              <a:gd name="connsiteX53" fmla="*/ 505600 w 1028184"/>
              <a:gd name="connsiteY53" fmla="*/ 2097156 h 6858000"/>
              <a:gd name="connsiteX54" fmla="*/ 565234 w 1028184"/>
              <a:gd name="connsiteY54" fmla="*/ 2146852 h 6858000"/>
              <a:gd name="connsiteX55" fmla="*/ 515539 w 1028184"/>
              <a:gd name="connsiteY55" fmla="*/ 2176669 h 6858000"/>
              <a:gd name="connsiteX56" fmla="*/ 515539 w 1028184"/>
              <a:gd name="connsiteY56" fmla="*/ 2236304 h 6858000"/>
              <a:gd name="connsiteX57" fmla="*/ 445965 w 1028184"/>
              <a:gd name="connsiteY57" fmla="*/ 2246243 h 6858000"/>
              <a:gd name="connsiteX58" fmla="*/ 505600 w 1028184"/>
              <a:gd name="connsiteY58" fmla="*/ 2286000 h 6858000"/>
              <a:gd name="connsiteX59" fmla="*/ 455904 w 1028184"/>
              <a:gd name="connsiteY59" fmla="*/ 2325756 h 6858000"/>
              <a:gd name="connsiteX60" fmla="*/ 773956 w 1028184"/>
              <a:gd name="connsiteY60" fmla="*/ 2385391 h 6858000"/>
              <a:gd name="connsiteX61" fmla="*/ 416147 w 1028184"/>
              <a:gd name="connsiteY61" fmla="*/ 2454965 h 6858000"/>
              <a:gd name="connsiteX62" fmla="*/ 505600 w 1028184"/>
              <a:gd name="connsiteY62" fmla="*/ 2514600 h 6858000"/>
              <a:gd name="connsiteX63" fmla="*/ 416147 w 1028184"/>
              <a:gd name="connsiteY63" fmla="*/ 2534478 h 6858000"/>
              <a:gd name="connsiteX64" fmla="*/ 555295 w 1028184"/>
              <a:gd name="connsiteY64" fmla="*/ 2604052 h 6858000"/>
              <a:gd name="connsiteX65" fmla="*/ 525478 w 1028184"/>
              <a:gd name="connsiteY65" fmla="*/ 2623930 h 6858000"/>
              <a:gd name="connsiteX66" fmla="*/ 604991 w 1028184"/>
              <a:gd name="connsiteY66" fmla="*/ 2683565 h 6858000"/>
              <a:gd name="connsiteX67" fmla="*/ 406208 w 1028184"/>
              <a:gd name="connsiteY67" fmla="*/ 2743200 h 6858000"/>
              <a:gd name="connsiteX68" fmla="*/ 575174 w 1028184"/>
              <a:gd name="connsiteY68" fmla="*/ 2802835 h 6858000"/>
              <a:gd name="connsiteX69" fmla="*/ 117974 w 1028184"/>
              <a:gd name="connsiteY69" fmla="*/ 2872408 h 6858000"/>
              <a:gd name="connsiteX70" fmla="*/ 117974 w 1028184"/>
              <a:gd name="connsiteY70" fmla="*/ 2912165 h 6858000"/>
              <a:gd name="connsiteX71" fmla="*/ 257121 w 1028184"/>
              <a:gd name="connsiteY71" fmla="*/ 2971800 h 6858000"/>
              <a:gd name="connsiteX72" fmla="*/ 356513 w 1028184"/>
              <a:gd name="connsiteY72" fmla="*/ 2981739 h 6858000"/>
              <a:gd name="connsiteX73" fmla="*/ 98095 w 1028184"/>
              <a:gd name="connsiteY73" fmla="*/ 3011556 h 6858000"/>
              <a:gd name="connsiteX74" fmla="*/ 187547 w 1028184"/>
              <a:gd name="connsiteY74" fmla="*/ 3091069 h 6858000"/>
              <a:gd name="connsiteX75" fmla="*/ 187547 w 1028184"/>
              <a:gd name="connsiteY75" fmla="*/ 3180521 h 6858000"/>
              <a:gd name="connsiteX76" fmla="*/ 127913 w 1028184"/>
              <a:gd name="connsiteY76" fmla="*/ 3339548 h 6858000"/>
              <a:gd name="connsiteX77" fmla="*/ 157730 w 1028184"/>
              <a:gd name="connsiteY77" fmla="*/ 3438939 h 6858000"/>
              <a:gd name="connsiteX78" fmla="*/ 108034 w 1028184"/>
              <a:gd name="connsiteY78" fmla="*/ 3488635 h 6858000"/>
              <a:gd name="connsiteX79" fmla="*/ 88156 w 1028184"/>
              <a:gd name="connsiteY79" fmla="*/ 3568148 h 6858000"/>
              <a:gd name="connsiteX80" fmla="*/ 117974 w 1028184"/>
              <a:gd name="connsiteY80" fmla="*/ 3627782 h 6858000"/>
              <a:gd name="connsiteX81" fmla="*/ 406208 w 1028184"/>
              <a:gd name="connsiteY81" fmla="*/ 3697356 h 6858000"/>
              <a:gd name="connsiteX82" fmla="*/ 326695 w 1028184"/>
              <a:gd name="connsiteY82" fmla="*/ 3727174 h 6858000"/>
              <a:gd name="connsiteX83" fmla="*/ 406208 w 1028184"/>
              <a:gd name="connsiteY83" fmla="*/ 3766930 h 6858000"/>
              <a:gd name="connsiteX84" fmla="*/ 58339 w 1028184"/>
              <a:gd name="connsiteY84" fmla="*/ 3846443 h 6858000"/>
              <a:gd name="connsiteX85" fmla="*/ 88156 w 1028184"/>
              <a:gd name="connsiteY85" fmla="*/ 3866321 h 6858000"/>
              <a:gd name="connsiteX86" fmla="*/ 28521 w 1028184"/>
              <a:gd name="connsiteY86" fmla="*/ 3906078 h 6858000"/>
              <a:gd name="connsiteX87" fmla="*/ 614930 w 1028184"/>
              <a:gd name="connsiteY87" fmla="*/ 3985591 h 6858000"/>
              <a:gd name="connsiteX88" fmla="*/ 565234 w 1028184"/>
              <a:gd name="connsiteY88" fmla="*/ 4015408 h 6858000"/>
              <a:gd name="connsiteX89" fmla="*/ 247182 w 1028184"/>
              <a:gd name="connsiteY89" fmla="*/ 4075043 h 6858000"/>
              <a:gd name="connsiteX90" fmla="*/ 267060 w 1028184"/>
              <a:gd name="connsiteY90" fmla="*/ 4094921 h 6858000"/>
              <a:gd name="connsiteX91" fmla="*/ 108034 w 1028184"/>
              <a:gd name="connsiteY91" fmla="*/ 4204252 h 6858000"/>
              <a:gd name="connsiteX92" fmla="*/ 108034 w 1028184"/>
              <a:gd name="connsiteY92" fmla="*/ 4214191 h 6858000"/>
              <a:gd name="connsiteX93" fmla="*/ 68278 w 1028184"/>
              <a:gd name="connsiteY93" fmla="*/ 4224130 h 6858000"/>
              <a:gd name="connsiteX94" fmla="*/ 137852 w 1028184"/>
              <a:gd name="connsiteY94" fmla="*/ 4442791 h 6858000"/>
              <a:gd name="connsiteX95" fmla="*/ 416147 w 1028184"/>
              <a:gd name="connsiteY95" fmla="*/ 4462669 h 6858000"/>
              <a:gd name="connsiteX96" fmla="*/ 227304 w 1028184"/>
              <a:gd name="connsiteY96" fmla="*/ 4572000 h 6858000"/>
              <a:gd name="connsiteX97" fmla="*/ 505600 w 1028184"/>
              <a:gd name="connsiteY97" fmla="*/ 4631635 h 6858000"/>
              <a:gd name="connsiteX98" fmla="*/ 873347 w 1028184"/>
              <a:gd name="connsiteY98" fmla="*/ 4701208 h 6858000"/>
              <a:gd name="connsiteX99" fmla="*/ 903165 w 1028184"/>
              <a:gd name="connsiteY99" fmla="*/ 4750904 h 6858000"/>
              <a:gd name="connsiteX100" fmla="*/ 883287 w 1028184"/>
              <a:gd name="connsiteY100" fmla="*/ 4790661 h 6858000"/>
              <a:gd name="connsiteX101" fmla="*/ 1012495 w 1028184"/>
              <a:gd name="connsiteY101" fmla="*/ 4830417 h 6858000"/>
              <a:gd name="connsiteX102" fmla="*/ 982678 w 1028184"/>
              <a:gd name="connsiteY102" fmla="*/ 4880113 h 6858000"/>
              <a:gd name="connsiteX103" fmla="*/ 624869 w 1028184"/>
              <a:gd name="connsiteY103" fmla="*/ 5019261 h 6858000"/>
              <a:gd name="connsiteX104" fmla="*/ 614930 w 1028184"/>
              <a:gd name="connsiteY104" fmla="*/ 5049078 h 6858000"/>
              <a:gd name="connsiteX105" fmla="*/ 614930 w 1028184"/>
              <a:gd name="connsiteY105" fmla="*/ 5128591 h 6858000"/>
              <a:gd name="connsiteX106" fmla="*/ 147791 w 1028184"/>
              <a:gd name="connsiteY106" fmla="*/ 5227982 h 6858000"/>
              <a:gd name="connsiteX107" fmla="*/ 555295 w 1028184"/>
              <a:gd name="connsiteY107" fmla="*/ 5307495 h 6858000"/>
              <a:gd name="connsiteX108" fmla="*/ 445965 w 1028184"/>
              <a:gd name="connsiteY108" fmla="*/ 5367130 h 6858000"/>
              <a:gd name="connsiteX109" fmla="*/ 436026 w 1028184"/>
              <a:gd name="connsiteY109" fmla="*/ 5416826 h 6858000"/>
              <a:gd name="connsiteX110" fmla="*/ 455904 w 1028184"/>
              <a:gd name="connsiteY110" fmla="*/ 5456582 h 6858000"/>
              <a:gd name="connsiteX111" fmla="*/ 396269 w 1028184"/>
              <a:gd name="connsiteY111" fmla="*/ 5496339 h 6858000"/>
              <a:gd name="connsiteX112" fmla="*/ 495660 w 1028184"/>
              <a:gd name="connsiteY112" fmla="*/ 5605669 h 6858000"/>
              <a:gd name="connsiteX113" fmla="*/ 555295 w 1028184"/>
              <a:gd name="connsiteY113" fmla="*/ 5675243 h 6858000"/>
              <a:gd name="connsiteX114" fmla="*/ 406208 w 1028184"/>
              <a:gd name="connsiteY114" fmla="*/ 5784574 h 6858000"/>
              <a:gd name="connsiteX115" fmla="*/ 515539 w 1028184"/>
              <a:gd name="connsiteY115" fmla="*/ 5814391 h 6858000"/>
              <a:gd name="connsiteX116" fmla="*/ 386330 w 1028184"/>
              <a:gd name="connsiteY116" fmla="*/ 5864087 h 6858000"/>
              <a:gd name="connsiteX117" fmla="*/ 604991 w 1028184"/>
              <a:gd name="connsiteY117" fmla="*/ 5874026 h 6858000"/>
              <a:gd name="connsiteX118" fmla="*/ 396269 w 1028184"/>
              <a:gd name="connsiteY118" fmla="*/ 5923721 h 6858000"/>
              <a:gd name="connsiteX119" fmla="*/ 684504 w 1028184"/>
              <a:gd name="connsiteY119" fmla="*/ 5933661 h 6858000"/>
              <a:gd name="connsiteX120" fmla="*/ 644747 w 1028184"/>
              <a:gd name="connsiteY120" fmla="*/ 5943600 h 6858000"/>
              <a:gd name="connsiteX121" fmla="*/ 684504 w 1028184"/>
              <a:gd name="connsiteY121" fmla="*/ 5993295 h 6858000"/>
              <a:gd name="connsiteX122" fmla="*/ 714321 w 1028184"/>
              <a:gd name="connsiteY122" fmla="*/ 6052930 h 6858000"/>
              <a:gd name="connsiteX123" fmla="*/ 604991 w 1028184"/>
              <a:gd name="connsiteY123" fmla="*/ 6072808 h 6858000"/>
              <a:gd name="connsiteX124" fmla="*/ 883287 w 1028184"/>
              <a:gd name="connsiteY124" fmla="*/ 6092687 h 6858000"/>
              <a:gd name="connsiteX125" fmla="*/ 903165 w 1028184"/>
              <a:gd name="connsiteY125" fmla="*/ 6102626 h 6858000"/>
              <a:gd name="connsiteX126" fmla="*/ 505600 w 1028184"/>
              <a:gd name="connsiteY126" fmla="*/ 6132443 h 6858000"/>
              <a:gd name="connsiteX127" fmla="*/ 545356 w 1028184"/>
              <a:gd name="connsiteY127" fmla="*/ 6172200 h 6858000"/>
              <a:gd name="connsiteX128" fmla="*/ 247182 w 1028184"/>
              <a:gd name="connsiteY128" fmla="*/ 6202017 h 6858000"/>
              <a:gd name="connsiteX129" fmla="*/ 426087 w 1028184"/>
              <a:gd name="connsiteY129" fmla="*/ 6241774 h 6858000"/>
              <a:gd name="connsiteX130" fmla="*/ 247182 w 1028184"/>
              <a:gd name="connsiteY130" fmla="*/ 6291469 h 6858000"/>
              <a:gd name="connsiteX131" fmla="*/ 177608 w 1028184"/>
              <a:gd name="connsiteY131" fmla="*/ 6331226 h 6858000"/>
              <a:gd name="connsiteX132" fmla="*/ 237243 w 1028184"/>
              <a:gd name="connsiteY132" fmla="*/ 6361043 h 6858000"/>
              <a:gd name="connsiteX133" fmla="*/ 187547 w 1028184"/>
              <a:gd name="connsiteY133" fmla="*/ 6380921 h 6858000"/>
              <a:gd name="connsiteX134" fmla="*/ 227304 w 1028184"/>
              <a:gd name="connsiteY134" fmla="*/ 6400800 h 6858000"/>
              <a:gd name="connsiteX135" fmla="*/ 68278 w 1028184"/>
              <a:gd name="connsiteY135" fmla="*/ 6470374 h 6858000"/>
              <a:gd name="connsiteX136" fmla="*/ 356513 w 1028184"/>
              <a:gd name="connsiteY136" fmla="*/ 6490252 h 6858000"/>
              <a:gd name="connsiteX137" fmla="*/ 336634 w 1028184"/>
              <a:gd name="connsiteY137" fmla="*/ 6549887 h 6858000"/>
              <a:gd name="connsiteX138" fmla="*/ 98095 w 1028184"/>
              <a:gd name="connsiteY138" fmla="*/ 6609521 h 6858000"/>
              <a:gd name="connsiteX139" fmla="*/ 108034 w 1028184"/>
              <a:gd name="connsiteY139" fmla="*/ 6679095 h 6858000"/>
              <a:gd name="connsiteX140" fmla="*/ 356513 w 1028184"/>
              <a:gd name="connsiteY140" fmla="*/ 6778487 h 6858000"/>
              <a:gd name="connsiteX141" fmla="*/ 336634 w 1028184"/>
              <a:gd name="connsiteY141" fmla="*/ 6788426 h 6858000"/>
              <a:gd name="connsiteX142" fmla="*/ 227304 w 1028184"/>
              <a:gd name="connsiteY142" fmla="*/ 6818243 h 6858000"/>
              <a:gd name="connsiteX143" fmla="*/ 167669 w 1028184"/>
              <a:gd name="connsiteY143" fmla="*/ 6858000 h 6858000"/>
              <a:gd name="connsiteX0" fmla="*/ 247182 w 1028184"/>
              <a:gd name="connsiteY0" fmla="*/ 0 h 6858000"/>
              <a:gd name="connsiteX1" fmla="*/ 197487 w 1028184"/>
              <a:gd name="connsiteY1" fmla="*/ 69574 h 6858000"/>
              <a:gd name="connsiteX2" fmla="*/ 267060 w 1028184"/>
              <a:gd name="connsiteY2" fmla="*/ 119269 h 6858000"/>
              <a:gd name="connsiteX3" fmla="*/ 326695 w 1028184"/>
              <a:gd name="connsiteY3" fmla="*/ 168965 h 6858000"/>
              <a:gd name="connsiteX4" fmla="*/ 475782 w 1028184"/>
              <a:gd name="connsiteY4" fmla="*/ 208721 h 6858000"/>
              <a:gd name="connsiteX5" fmla="*/ 296878 w 1028184"/>
              <a:gd name="connsiteY5" fmla="*/ 248478 h 6858000"/>
              <a:gd name="connsiteX6" fmla="*/ 147791 w 1028184"/>
              <a:gd name="connsiteY6" fmla="*/ 308113 h 6858000"/>
              <a:gd name="connsiteX7" fmla="*/ 217365 w 1028184"/>
              <a:gd name="connsiteY7" fmla="*/ 347869 h 6858000"/>
              <a:gd name="connsiteX8" fmla="*/ 127913 w 1028184"/>
              <a:gd name="connsiteY8" fmla="*/ 377687 h 6858000"/>
              <a:gd name="connsiteX9" fmla="*/ 406208 w 1028184"/>
              <a:gd name="connsiteY9" fmla="*/ 437321 h 6858000"/>
              <a:gd name="connsiteX10" fmla="*/ 376391 w 1028184"/>
              <a:gd name="connsiteY10" fmla="*/ 467139 h 6858000"/>
              <a:gd name="connsiteX11" fmla="*/ 714321 w 1028184"/>
              <a:gd name="connsiteY11" fmla="*/ 506895 h 6858000"/>
              <a:gd name="connsiteX12" fmla="*/ 326695 w 1028184"/>
              <a:gd name="connsiteY12" fmla="*/ 556591 h 6858000"/>
              <a:gd name="connsiteX13" fmla="*/ 445965 w 1028184"/>
              <a:gd name="connsiteY13" fmla="*/ 586408 h 6858000"/>
              <a:gd name="connsiteX14" fmla="*/ 525478 w 1028184"/>
              <a:gd name="connsiteY14" fmla="*/ 566530 h 6858000"/>
              <a:gd name="connsiteX15" fmla="*/ 436026 w 1028184"/>
              <a:gd name="connsiteY15" fmla="*/ 616226 h 6858000"/>
              <a:gd name="connsiteX16" fmla="*/ 555295 w 1028184"/>
              <a:gd name="connsiteY16" fmla="*/ 675861 h 6858000"/>
              <a:gd name="connsiteX17" fmla="*/ 416147 w 1028184"/>
              <a:gd name="connsiteY17" fmla="*/ 665921 h 6858000"/>
              <a:gd name="connsiteX18" fmla="*/ 455904 w 1028184"/>
              <a:gd name="connsiteY18" fmla="*/ 725556 h 6858000"/>
              <a:gd name="connsiteX19" fmla="*/ 505600 w 1028184"/>
              <a:gd name="connsiteY19" fmla="*/ 735495 h 6858000"/>
              <a:gd name="connsiteX20" fmla="*/ 326695 w 1028184"/>
              <a:gd name="connsiteY20" fmla="*/ 795130 h 6858000"/>
              <a:gd name="connsiteX21" fmla="*/ 396269 w 1028184"/>
              <a:gd name="connsiteY21" fmla="*/ 834887 h 6858000"/>
              <a:gd name="connsiteX22" fmla="*/ 883287 w 1028184"/>
              <a:gd name="connsiteY22" fmla="*/ 874643 h 6858000"/>
              <a:gd name="connsiteX23" fmla="*/ 495660 w 1028184"/>
              <a:gd name="connsiteY23" fmla="*/ 874643 h 6858000"/>
              <a:gd name="connsiteX24" fmla="*/ 545356 w 1028184"/>
              <a:gd name="connsiteY24" fmla="*/ 904461 h 6858000"/>
              <a:gd name="connsiteX25" fmla="*/ 366452 w 1028184"/>
              <a:gd name="connsiteY25" fmla="*/ 934278 h 6858000"/>
              <a:gd name="connsiteX26" fmla="*/ 674565 w 1028184"/>
              <a:gd name="connsiteY26" fmla="*/ 974035 h 6858000"/>
              <a:gd name="connsiteX27" fmla="*/ 445965 w 1028184"/>
              <a:gd name="connsiteY27" fmla="*/ 1023730 h 6858000"/>
              <a:gd name="connsiteX28" fmla="*/ 535417 w 1028184"/>
              <a:gd name="connsiteY28" fmla="*/ 1063487 h 6858000"/>
              <a:gd name="connsiteX29" fmla="*/ 227304 w 1028184"/>
              <a:gd name="connsiteY29" fmla="*/ 1103243 h 6858000"/>
              <a:gd name="connsiteX30" fmla="*/ 157730 w 1028184"/>
              <a:gd name="connsiteY30" fmla="*/ 1133061 h 6858000"/>
              <a:gd name="connsiteX31" fmla="*/ 157730 w 1028184"/>
              <a:gd name="connsiteY31" fmla="*/ 1152939 h 6858000"/>
              <a:gd name="connsiteX32" fmla="*/ 336634 w 1028184"/>
              <a:gd name="connsiteY32" fmla="*/ 1202635 h 6858000"/>
              <a:gd name="connsiteX33" fmla="*/ 575174 w 1028184"/>
              <a:gd name="connsiteY33" fmla="*/ 1232452 h 6858000"/>
              <a:gd name="connsiteX34" fmla="*/ 485721 w 1028184"/>
              <a:gd name="connsiteY34" fmla="*/ 1282148 h 6858000"/>
              <a:gd name="connsiteX35" fmla="*/ 475782 w 1028184"/>
              <a:gd name="connsiteY35" fmla="*/ 1292087 h 6858000"/>
              <a:gd name="connsiteX36" fmla="*/ 585113 w 1028184"/>
              <a:gd name="connsiteY36" fmla="*/ 1331843 h 6858000"/>
              <a:gd name="connsiteX37" fmla="*/ 545356 w 1028184"/>
              <a:gd name="connsiteY37" fmla="*/ 1361661 h 6858000"/>
              <a:gd name="connsiteX38" fmla="*/ 455904 w 1028184"/>
              <a:gd name="connsiteY38" fmla="*/ 1411356 h 6858000"/>
              <a:gd name="connsiteX39" fmla="*/ 654687 w 1028184"/>
              <a:gd name="connsiteY39" fmla="*/ 1480930 h 6858000"/>
              <a:gd name="connsiteX40" fmla="*/ 634808 w 1028184"/>
              <a:gd name="connsiteY40" fmla="*/ 1540565 h 6858000"/>
              <a:gd name="connsiteX41" fmla="*/ 545356 w 1028184"/>
              <a:gd name="connsiteY41" fmla="*/ 1550504 h 6858000"/>
              <a:gd name="connsiteX42" fmla="*/ 595052 w 1028184"/>
              <a:gd name="connsiteY42" fmla="*/ 1590261 h 6858000"/>
              <a:gd name="connsiteX43" fmla="*/ 545356 w 1028184"/>
              <a:gd name="connsiteY43" fmla="*/ 1659835 h 6858000"/>
              <a:gd name="connsiteX44" fmla="*/ 614930 w 1028184"/>
              <a:gd name="connsiteY44" fmla="*/ 1709530 h 6858000"/>
              <a:gd name="connsiteX45" fmla="*/ 575174 w 1028184"/>
              <a:gd name="connsiteY45" fmla="*/ 1739348 h 6858000"/>
              <a:gd name="connsiteX46" fmla="*/ 604991 w 1028184"/>
              <a:gd name="connsiteY46" fmla="*/ 1769165 h 6858000"/>
              <a:gd name="connsiteX47" fmla="*/ 485721 w 1028184"/>
              <a:gd name="connsiteY47" fmla="*/ 1828800 h 6858000"/>
              <a:gd name="connsiteX48" fmla="*/ 535417 w 1028184"/>
              <a:gd name="connsiteY48" fmla="*/ 1868556 h 6858000"/>
              <a:gd name="connsiteX49" fmla="*/ 595052 w 1028184"/>
              <a:gd name="connsiteY49" fmla="*/ 1858617 h 6858000"/>
              <a:gd name="connsiteX50" fmla="*/ 565234 w 1028184"/>
              <a:gd name="connsiteY50" fmla="*/ 1918252 h 6858000"/>
              <a:gd name="connsiteX51" fmla="*/ 634808 w 1028184"/>
              <a:gd name="connsiteY51" fmla="*/ 1967948 h 6858000"/>
              <a:gd name="connsiteX52" fmla="*/ 545356 w 1028184"/>
              <a:gd name="connsiteY52" fmla="*/ 2007704 h 6858000"/>
              <a:gd name="connsiteX53" fmla="*/ 505600 w 1028184"/>
              <a:gd name="connsiteY53" fmla="*/ 2097156 h 6858000"/>
              <a:gd name="connsiteX54" fmla="*/ 565234 w 1028184"/>
              <a:gd name="connsiteY54" fmla="*/ 2146852 h 6858000"/>
              <a:gd name="connsiteX55" fmla="*/ 515539 w 1028184"/>
              <a:gd name="connsiteY55" fmla="*/ 2176669 h 6858000"/>
              <a:gd name="connsiteX56" fmla="*/ 515539 w 1028184"/>
              <a:gd name="connsiteY56" fmla="*/ 2236304 h 6858000"/>
              <a:gd name="connsiteX57" fmla="*/ 445965 w 1028184"/>
              <a:gd name="connsiteY57" fmla="*/ 2246243 h 6858000"/>
              <a:gd name="connsiteX58" fmla="*/ 505600 w 1028184"/>
              <a:gd name="connsiteY58" fmla="*/ 2286000 h 6858000"/>
              <a:gd name="connsiteX59" fmla="*/ 455904 w 1028184"/>
              <a:gd name="connsiteY59" fmla="*/ 2325756 h 6858000"/>
              <a:gd name="connsiteX60" fmla="*/ 773956 w 1028184"/>
              <a:gd name="connsiteY60" fmla="*/ 2385391 h 6858000"/>
              <a:gd name="connsiteX61" fmla="*/ 416147 w 1028184"/>
              <a:gd name="connsiteY61" fmla="*/ 2454965 h 6858000"/>
              <a:gd name="connsiteX62" fmla="*/ 505600 w 1028184"/>
              <a:gd name="connsiteY62" fmla="*/ 2514600 h 6858000"/>
              <a:gd name="connsiteX63" fmla="*/ 416147 w 1028184"/>
              <a:gd name="connsiteY63" fmla="*/ 2534478 h 6858000"/>
              <a:gd name="connsiteX64" fmla="*/ 555295 w 1028184"/>
              <a:gd name="connsiteY64" fmla="*/ 2604052 h 6858000"/>
              <a:gd name="connsiteX65" fmla="*/ 525478 w 1028184"/>
              <a:gd name="connsiteY65" fmla="*/ 2623930 h 6858000"/>
              <a:gd name="connsiteX66" fmla="*/ 604991 w 1028184"/>
              <a:gd name="connsiteY66" fmla="*/ 2683565 h 6858000"/>
              <a:gd name="connsiteX67" fmla="*/ 406208 w 1028184"/>
              <a:gd name="connsiteY67" fmla="*/ 2743200 h 6858000"/>
              <a:gd name="connsiteX68" fmla="*/ 575174 w 1028184"/>
              <a:gd name="connsiteY68" fmla="*/ 2802835 h 6858000"/>
              <a:gd name="connsiteX69" fmla="*/ 117974 w 1028184"/>
              <a:gd name="connsiteY69" fmla="*/ 2872408 h 6858000"/>
              <a:gd name="connsiteX70" fmla="*/ 117974 w 1028184"/>
              <a:gd name="connsiteY70" fmla="*/ 2912165 h 6858000"/>
              <a:gd name="connsiteX71" fmla="*/ 257121 w 1028184"/>
              <a:gd name="connsiteY71" fmla="*/ 2971800 h 6858000"/>
              <a:gd name="connsiteX72" fmla="*/ 356513 w 1028184"/>
              <a:gd name="connsiteY72" fmla="*/ 2981739 h 6858000"/>
              <a:gd name="connsiteX73" fmla="*/ 98095 w 1028184"/>
              <a:gd name="connsiteY73" fmla="*/ 3011556 h 6858000"/>
              <a:gd name="connsiteX74" fmla="*/ 187547 w 1028184"/>
              <a:gd name="connsiteY74" fmla="*/ 3091069 h 6858000"/>
              <a:gd name="connsiteX75" fmla="*/ 187547 w 1028184"/>
              <a:gd name="connsiteY75" fmla="*/ 3180521 h 6858000"/>
              <a:gd name="connsiteX76" fmla="*/ 127913 w 1028184"/>
              <a:gd name="connsiteY76" fmla="*/ 3339548 h 6858000"/>
              <a:gd name="connsiteX77" fmla="*/ 157730 w 1028184"/>
              <a:gd name="connsiteY77" fmla="*/ 3438939 h 6858000"/>
              <a:gd name="connsiteX78" fmla="*/ 108034 w 1028184"/>
              <a:gd name="connsiteY78" fmla="*/ 3488635 h 6858000"/>
              <a:gd name="connsiteX79" fmla="*/ 88156 w 1028184"/>
              <a:gd name="connsiteY79" fmla="*/ 3568148 h 6858000"/>
              <a:gd name="connsiteX80" fmla="*/ 117974 w 1028184"/>
              <a:gd name="connsiteY80" fmla="*/ 3627782 h 6858000"/>
              <a:gd name="connsiteX81" fmla="*/ 406208 w 1028184"/>
              <a:gd name="connsiteY81" fmla="*/ 3697356 h 6858000"/>
              <a:gd name="connsiteX82" fmla="*/ 326695 w 1028184"/>
              <a:gd name="connsiteY82" fmla="*/ 3727174 h 6858000"/>
              <a:gd name="connsiteX83" fmla="*/ 406208 w 1028184"/>
              <a:gd name="connsiteY83" fmla="*/ 3766930 h 6858000"/>
              <a:gd name="connsiteX84" fmla="*/ 58339 w 1028184"/>
              <a:gd name="connsiteY84" fmla="*/ 3846443 h 6858000"/>
              <a:gd name="connsiteX85" fmla="*/ 88156 w 1028184"/>
              <a:gd name="connsiteY85" fmla="*/ 3866321 h 6858000"/>
              <a:gd name="connsiteX86" fmla="*/ 28521 w 1028184"/>
              <a:gd name="connsiteY86" fmla="*/ 3906078 h 6858000"/>
              <a:gd name="connsiteX87" fmla="*/ 614930 w 1028184"/>
              <a:gd name="connsiteY87" fmla="*/ 3985591 h 6858000"/>
              <a:gd name="connsiteX88" fmla="*/ 565234 w 1028184"/>
              <a:gd name="connsiteY88" fmla="*/ 4015408 h 6858000"/>
              <a:gd name="connsiteX89" fmla="*/ 247182 w 1028184"/>
              <a:gd name="connsiteY89" fmla="*/ 4075043 h 6858000"/>
              <a:gd name="connsiteX90" fmla="*/ 267060 w 1028184"/>
              <a:gd name="connsiteY90" fmla="*/ 4094921 h 6858000"/>
              <a:gd name="connsiteX91" fmla="*/ 108034 w 1028184"/>
              <a:gd name="connsiteY91" fmla="*/ 4204252 h 6858000"/>
              <a:gd name="connsiteX92" fmla="*/ 108034 w 1028184"/>
              <a:gd name="connsiteY92" fmla="*/ 4214191 h 6858000"/>
              <a:gd name="connsiteX93" fmla="*/ 68278 w 1028184"/>
              <a:gd name="connsiteY93" fmla="*/ 4224130 h 6858000"/>
              <a:gd name="connsiteX94" fmla="*/ 137852 w 1028184"/>
              <a:gd name="connsiteY94" fmla="*/ 4442791 h 6858000"/>
              <a:gd name="connsiteX95" fmla="*/ 694443 w 1028184"/>
              <a:gd name="connsiteY95" fmla="*/ 4492487 h 6858000"/>
              <a:gd name="connsiteX96" fmla="*/ 227304 w 1028184"/>
              <a:gd name="connsiteY96" fmla="*/ 4572000 h 6858000"/>
              <a:gd name="connsiteX97" fmla="*/ 505600 w 1028184"/>
              <a:gd name="connsiteY97" fmla="*/ 4631635 h 6858000"/>
              <a:gd name="connsiteX98" fmla="*/ 873347 w 1028184"/>
              <a:gd name="connsiteY98" fmla="*/ 4701208 h 6858000"/>
              <a:gd name="connsiteX99" fmla="*/ 903165 w 1028184"/>
              <a:gd name="connsiteY99" fmla="*/ 4750904 h 6858000"/>
              <a:gd name="connsiteX100" fmla="*/ 883287 w 1028184"/>
              <a:gd name="connsiteY100" fmla="*/ 4790661 h 6858000"/>
              <a:gd name="connsiteX101" fmla="*/ 1012495 w 1028184"/>
              <a:gd name="connsiteY101" fmla="*/ 4830417 h 6858000"/>
              <a:gd name="connsiteX102" fmla="*/ 982678 w 1028184"/>
              <a:gd name="connsiteY102" fmla="*/ 4880113 h 6858000"/>
              <a:gd name="connsiteX103" fmla="*/ 624869 w 1028184"/>
              <a:gd name="connsiteY103" fmla="*/ 5019261 h 6858000"/>
              <a:gd name="connsiteX104" fmla="*/ 614930 w 1028184"/>
              <a:gd name="connsiteY104" fmla="*/ 5049078 h 6858000"/>
              <a:gd name="connsiteX105" fmla="*/ 614930 w 1028184"/>
              <a:gd name="connsiteY105" fmla="*/ 5128591 h 6858000"/>
              <a:gd name="connsiteX106" fmla="*/ 147791 w 1028184"/>
              <a:gd name="connsiteY106" fmla="*/ 5227982 h 6858000"/>
              <a:gd name="connsiteX107" fmla="*/ 555295 w 1028184"/>
              <a:gd name="connsiteY107" fmla="*/ 5307495 h 6858000"/>
              <a:gd name="connsiteX108" fmla="*/ 445965 w 1028184"/>
              <a:gd name="connsiteY108" fmla="*/ 5367130 h 6858000"/>
              <a:gd name="connsiteX109" fmla="*/ 436026 w 1028184"/>
              <a:gd name="connsiteY109" fmla="*/ 5416826 h 6858000"/>
              <a:gd name="connsiteX110" fmla="*/ 455904 w 1028184"/>
              <a:gd name="connsiteY110" fmla="*/ 5456582 h 6858000"/>
              <a:gd name="connsiteX111" fmla="*/ 396269 w 1028184"/>
              <a:gd name="connsiteY111" fmla="*/ 5496339 h 6858000"/>
              <a:gd name="connsiteX112" fmla="*/ 495660 w 1028184"/>
              <a:gd name="connsiteY112" fmla="*/ 5605669 h 6858000"/>
              <a:gd name="connsiteX113" fmla="*/ 555295 w 1028184"/>
              <a:gd name="connsiteY113" fmla="*/ 5675243 h 6858000"/>
              <a:gd name="connsiteX114" fmla="*/ 406208 w 1028184"/>
              <a:gd name="connsiteY114" fmla="*/ 5784574 h 6858000"/>
              <a:gd name="connsiteX115" fmla="*/ 515539 w 1028184"/>
              <a:gd name="connsiteY115" fmla="*/ 5814391 h 6858000"/>
              <a:gd name="connsiteX116" fmla="*/ 386330 w 1028184"/>
              <a:gd name="connsiteY116" fmla="*/ 5864087 h 6858000"/>
              <a:gd name="connsiteX117" fmla="*/ 604991 w 1028184"/>
              <a:gd name="connsiteY117" fmla="*/ 5874026 h 6858000"/>
              <a:gd name="connsiteX118" fmla="*/ 396269 w 1028184"/>
              <a:gd name="connsiteY118" fmla="*/ 5923721 h 6858000"/>
              <a:gd name="connsiteX119" fmla="*/ 684504 w 1028184"/>
              <a:gd name="connsiteY119" fmla="*/ 5933661 h 6858000"/>
              <a:gd name="connsiteX120" fmla="*/ 644747 w 1028184"/>
              <a:gd name="connsiteY120" fmla="*/ 5943600 h 6858000"/>
              <a:gd name="connsiteX121" fmla="*/ 684504 w 1028184"/>
              <a:gd name="connsiteY121" fmla="*/ 5993295 h 6858000"/>
              <a:gd name="connsiteX122" fmla="*/ 714321 w 1028184"/>
              <a:gd name="connsiteY122" fmla="*/ 6052930 h 6858000"/>
              <a:gd name="connsiteX123" fmla="*/ 604991 w 1028184"/>
              <a:gd name="connsiteY123" fmla="*/ 6072808 h 6858000"/>
              <a:gd name="connsiteX124" fmla="*/ 883287 w 1028184"/>
              <a:gd name="connsiteY124" fmla="*/ 6092687 h 6858000"/>
              <a:gd name="connsiteX125" fmla="*/ 903165 w 1028184"/>
              <a:gd name="connsiteY125" fmla="*/ 6102626 h 6858000"/>
              <a:gd name="connsiteX126" fmla="*/ 505600 w 1028184"/>
              <a:gd name="connsiteY126" fmla="*/ 6132443 h 6858000"/>
              <a:gd name="connsiteX127" fmla="*/ 545356 w 1028184"/>
              <a:gd name="connsiteY127" fmla="*/ 6172200 h 6858000"/>
              <a:gd name="connsiteX128" fmla="*/ 247182 w 1028184"/>
              <a:gd name="connsiteY128" fmla="*/ 6202017 h 6858000"/>
              <a:gd name="connsiteX129" fmla="*/ 426087 w 1028184"/>
              <a:gd name="connsiteY129" fmla="*/ 6241774 h 6858000"/>
              <a:gd name="connsiteX130" fmla="*/ 247182 w 1028184"/>
              <a:gd name="connsiteY130" fmla="*/ 6291469 h 6858000"/>
              <a:gd name="connsiteX131" fmla="*/ 177608 w 1028184"/>
              <a:gd name="connsiteY131" fmla="*/ 6331226 h 6858000"/>
              <a:gd name="connsiteX132" fmla="*/ 237243 w 1028184"/>
              <a:gd name="connsiteY132" fmla="*/ 6361043 h 6858000"/>
              <a:gd name="connsiteX133" fmla="*/ 187547 w 1028184"/>
              <a:gd name="connsiteY133" fmla="*/ 6380921 h 6858000"/>
              <a:gd name="connsiteX134" fmla="*/ 227304 w 1028184"/>
              <a:gd name="connsiteY134" fmla="*/ 6400800 h 6858000"/>
              <a:gd name="connsiteX135" fmla="*/ 68278 w 1028184"/>
              <a:gd name="connsiteY135" fmla="*/ 6470374 h 6858000"/>
              <a:gd name="connsiteX136" fmla="*/ 356513 w 1028184"/>
              <a:gd name="connsiteY136" fmla="*/ 6490252 h 6858000"/>
              <a:gd name="connsiteX137" fmla="*/ 336634 w 1028184"/>
              <a:gd name="connsiteY137" fmla="*/ 6549887 h 6858000"/>
              <a:gd name="connsiteX138" fmla="*/ 98095 w 1028184"/>
              <a:gd name="connsiteY138" fmla="*/ 6609521 h 6858000"/>
              <a:gd name="connsiteX139" fmla="*/ 108034 w 1028184"/>
              <a:gd name="connsiteY139" fmla="*/ 6679095 h 6858000"/>
              <a:gd name="connsiteX140" fmla="*/ 356513 w 1028184"/>
              <a:gd name="connsiteY140" fmla="*/ 6778487 h 6858000"/>
              <a:gd name="connsiteX141" fmla="*/ 336634 w 1028184"/>
              <a:gd name="connsiteY141" fmla="*/ 6788426 h 6858000"/>
              <a:gd name="connsiteX142" fmla="*/ 227304 w 1028184"/>
              <a:gd name="connsiteY142" fmla="*/ 6818243 h 6858000"/>
              <a:gd name="connsiteX143" fmla="*/ 167669 w 1028184"/>
              <a:gd name="connsiteY14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028184" h="6858000">
                <a:moveTo>
                  <a:pt x="247182" y="0"/>
                </a:moveTo>
                <a:cubicBezTo>
                  <a:pt x="220678" y="24848"/>
                  <a:pt x="194174" y="49696"/>
                  <a:pt x="197487" y="69574"/>
                </a:cubicBezTo>
                <a:cubicBezTo>
                  <a:pt x="200800" y="89452"/>
                  <a:pt x="245525" y="102704"/>
                  <a:pt x="267060" y="119269"/>
                </a:cubicBezTo>
                <a:cubicBezTo>
                  <a:pt x="288595" y="135834"/>
                  <a:pt x="291908" y="154056"/>
                  <a:pt x="326695" y="168965"/>
                </a:cubicBezTo>
                <a:cubicBezTo>
                  <a:pt x="361482" y="183874"/>
                  <a:pt x="480752" y="195469"/>
                  <a:pt x="475782" y="208721"/>
                </a:cubicBezTo>
                <a:cubicBezTo>
                  <a:pt x="470813" y="221973"/>
                  <a:pt x="351543" y="231913"/>
                  <a:pt x="296878" y="248478"/>
                </a:cubicBezTo>
                <a:cubicBezTo>
                  <a:pt x="242213" y="265043"/>
                  <a:pt x="161043" y="291548"/>
                  <a:pt x="147791" y="308113"/>
                </a:cubicBezTo>
                <a:cubicBezTo>
                  <a:pt x="134539" y="324678"/>
                  <a:pt x="220678" y="336273"/>
                  <a:pt x="217365" y="347869"/>
                </a:cubicBezTo>
                <a:cubicBezTo>
                  <a:pt x="214052" y="359465"/>
                  <a:pt x="96439" y="362778"/>
                  <a:pt x="127913" y="377687"/>
                </a:cubicBezTo>
                <a:cubicBezTo>
                  <a:pt x="159387" y="392596"/>
                  <a:pt x="364795" y="422412"/>
                  <a:pt x="406208" y="437321"/>
                </a:cubicBezTo>
                <a:cubicBezTo>
                  <a:pt x="447621" y="452230"/>
                  <a:pt x="325039" y="455543"/>
                  <a:pt x="376391" y="467139"/>
                </a:cubicBezTo>
                <a:cubicBezTo>
                  <a:pt x="427743" y="478735"/>
                  <a:pt x="722604" y="491986"/>
                  <a:pt x="714321" y="506895"/>
                </a:cubicBezTo>
                <a:cubicBezTo>
                  <a:pt x="706038" y="521804"/>
                  <a:pt x="371421" y="543339"/>
                  <a:pt x="326695" y="556591"/>
                </a:cubicBezTo>
                <a:cubicBezTo>
                  <a:pt x="281969" y="569843"/>
                  <a:pt x="412835" y="584752"/>
                  <a:pt x="445965" y="586408"/>
                </a:cubicBezTo>
                <a:cubicBezTo>
                  <a:pt x="479095" y="588064"/>
                  <a:pt x="527135" y="561560"/>
                  <a:pt x="525478" y="566530"/>
                </a:cubicBezTo>
                <a:cubicBezTo>
                  <a:pt x="523822" y="571500"/>
                  <a:pt x="431057" y="598004"/>
                  <a:pt x="436026" y="616226"/>
                </a:cubicBezTo>
                <a:cubicBezTo>
                  <a:pt x="440996" y="634448"/>
                  <a:pt x="558608" y="667579"/>
                  <a:pt x="555295" y="675861"/>
                </a:cubicBezTo>
                <a:cubicBezTo>
                  <a:pt x="551982" y="684143"/>
                  <a:pt x="432712" y="657639"/>
                  <a:pt x="416147" y="665921"/>
                </a:cubicBezTo>
                <a:cubicBezTo>
                  <a:pt x="399582" y="674203"/>
                  <a:pt x="440995" y="713960"/>
                  <a:pt x="455904" y="725556"/>
                </a:cubicBezTo>
                <a:cubicBezTo>
                  <a:pt x="470813" y="737152"/>
                  <a:pt x="527135" y="723899"/>
                  <a:pt x="505600" y="735495"/>
                </a:cubicBezTo>
                <a:cubicBezTo>
                  <a:pt x="484065" y="747091"/>
                  <a:pt x="344917" y="778565"/>
                  <a:pt x="326695" y="795130"/>
                </a:cubicBezTo>
                <a:cubicBezTo>
                  <a:pt x="308473" y="811695"/>
                  <a:pt x="303504" y="821635"/>
                  <a:pt x="396269" y="834887"/>
                </a:cubicBezTo>
                <a:cubicBezTo>
                  <a:pt x="489034" y="848139"/>
                  <a:pt x="866722" y="868017"/>
                  <a:pt x="883287" y="874643"/>
                </a:cubicBezTo>
                <a:cubicBezTo>
                  <a:pt x="899852" y="881269"/>
                  <a:pt x="551982" y="869673"/>
                  <a:pt x="495660" y="874643"/>
                </a:cubicBezTo>
                <a:cubicBezTo>
                  <a:pt x="439338" y="879613"/>
                  <a:pt x="566891" y="894522"/>
                  <a:pt x="545356" y="904461"/>
                </a:cubicBezTo>
                <a:cubicBezTo>
                  <a:pt x="523821" y="914400"/>
                  <a:pt x="344917" y="922682"/>
                  <a:pt x="366452" y="934278"/>
                </a:cubicBezTo>
                <a:cubicBezTo>
                  <a:pt x="387987" y="945874"/>
                  <a:pt x="661313" y="959126"/>
                  <a:pt x="674565" y="974035"/>
                </a:cubicBezTo>
                <a:cubicBezTo>
                  <a:pt x="687817" y="988944"/>
                  <a:pt x="469156" y="1008821"/>
                  <a:pt x="445965" y="1023730"/>
                </a:cubicBezTo>
                <a:cubicBezTo>
                  <a:pt x="422774" y="1038639"/>
                  <a:pt x="571860" y="1050235"/>
                  <a:pt x="535417" y="1063487"/>
                </a:cubicBezTo>
                <a:cubicBezTo>
                  <a:pt x="498974" y="1076739"/>
                  <a:pt x="290252" y="1091647"/>
                  <a:pt x="227304" y="1103243"/>
                </a:cubicBezTo>
                <a:cubicBezTo>
                  <a:pt x="164356" y="1114839"/>
                  <a:pt x="169326" y="1124778"/>
                  <a:pt x="157730" y="1133061"/>
                </a:cubicBezTo>
                <a:cubicBezTo>
                  <a:pt x="146134" y="1141344"/>
                  <a:pt x="127913" y="1141343"/>
                  <a:pt x="157730" y="1152939"/>
                </a:cubicBezTo>
                <a:cubicBezTo>
                  <a:pt x="187547" y="1164535"/>
                  <a:pt x="267060" y="1189383"/>
                  <a:pt x="336634" y="1202635"/>
                </a:cubicBezTo>
                <a:cubicBezTo>
                  <a:pt x="406208" y="1215887"/>
                  <a:pt x="550326" y="1219200"/>
                  <a:pt x="575174" y="1232452"/>
                </a:cubicBezTo>
                <a:cubicBezTo>
                  <a:pt x="600022" y="1245704"/>
                  <a:pt x="502286" y="1272209"/>
                  <a:pt x="485721" y="1282148"/>
                </a:cubicBezTo>
                <a:cubicBezTo>
                  <a:pt x="469156" y="1292087"/>
                  <a:pt x="459217" y="1283805"/>
                  <a:pt x="475782" y="1292087"/>
                </a:cubicBezTo>
                <a:cubicBezTo>
                  <a:pt x="492347" y="1300369"/>
                  <a:pt x="573517" y="1320247"/>
                  <a:pt x="585113" y="1331843"/>
                </a:cubicBezTo>
                <a:cubicBezTo>
                  <a:pt x="596709" y="1343439"/>
                  <a:pt x="566891" y="1348409"/>
                  <a:pt x="545356" y="1361661"/>
                </a:cubicBezTo>
                <a:cubicBezTo>
                  <a:pt x="523821" y="1374913"/>
                  <a:pt x="437682" y="1391478"/>
                  <a:pt x="455904" y="1411356"/>
                </a:cubicBezTo>
                <a:cubicBezTo>
                  <a:pt x="474126" y="1431234"/>
                  <a:pt x="624870" y="1459395"/>
                  <a:pt x="654687" y="1480930"/>
                </a:cubicBezTo>
                <a:cubicBezTo>
                  <a:pt x="684504" y="1502465"/>
                  <a:pt x="653030" y="1528969"/>
                  <a:pt x="634808" y="1540565"/>
                </a:cubicBezTo>
                <a:cubicBezTo>
                  <a:pt x="616586" y="1552161"/>
                  <a:pt x="551982" y="1542221"/>
                  <a:pt x="545356" y="1550504"/>
                </a:cubicBezTo>
                <a:cubicBezTo>
                  <a:pt x="538730" y="1558787"/>
                  <a:pt x="595052" y="1572039"/>
                  <a:pt x="595052" y="1590261"/>
                </a:cubicBezTo>
                <a:cubicBezTo>
                  <a:pt x="595052" y="1608483"/>
                  <a:pt x="542043" y="1639957"/>
                  <a:pt x="545356" y="1659835"/>
                </a:cubicBezTo>
                <a:cubicBezTo>
                  <a:pt x="548669" y="1679713"/>
                  <a:pt x="609960" y="1696278"/>
                  <a:pt x="614930" y="1709530"/>
                </a:cubicBezTo>
                <a:cubicBezTo>
                  <a:pt x="619900" y="1722782"/>
                  <a:pt x="576830" y="1729409"/>
                  <a:pt x="575174" y="1739348"/>
                </a:cubicBezTo>
                <a:cubicBezTo>
                  <a:pt x="573518" y="1749287"/>
                  <a:pt x="619900" y="1754256"/>
                  <a:pt x="604991" y="1769165"/>
                </a:cubicBezTo>
                <a:cubicBezTo>
                  <a:pt x="590082" y="1784074"/>
                  <a:pt x="497317" y="1812235"/>
                  <a:pt x="485721" y="1828800"/>
                </a:cubicBezTo>
                <a:cubicBezTo>
                  <a:pt x="474125" y="1845365"/>
                  <a:pt x="517195" y="1863587"/>
                  <a:pt x="535417" y="1868556"/>
                </a:cubicBezTo>
                <a:cubicBezTo>
                  <a:pt x="553639" y="1873526"/>
                  <a:pt x="590083" y="1850335"/>
                  <a:pt x="595052" y="1858617"/>
                </a:cubicBezTo>
                <a:cubicBezTo>
                  <a:pt x="600021" y="1866899"/>
                  <a:pt x="558608" y="1900030"/>
                  <a:pt x="565234" y="1918252"/>
                </a:cubicBezTo>
                <a:cubicBezTo>
                  <a:pt x="571860" y="1936474"/>
                  <a:pt x="638121" y="1953039"/>
                  <a:pt x="634808" y="1967948"/>
                </a:cubicBezTo>
                <a:cubicBezTo>
                  <a:pt x="631495" y="1982857"/>
                  <a:pt x="566891" y="1986169"/>
                  <a:pt x="545356" y="2007704"/>
                </a:cubicBezTo>
                <a:cubicBezTo>
                  <a:pt x="523821" y="2029239"/>
                  <a:pt x="502287" y="2073965"/>
                  <a:pt x="505600" y="2097156"/>
                </a:cubicBezTo>
                <a:cubicBezTo>
                  <a:pt x="508913" y="2120347"/>
                  <a:pt x="563578" y="2133600"/>
                  <a:pt x="565234" y="2146852"/>
                </a:cubicBezTo>
                <a:cubicBezTo>
                  <a:pt x="566890" y="2160104"/>
                  <a:pt x="523821" y="2161760"/>
                  <a:pt x="515539" y="2176669"/>
                </a:cubicBezTo>
                <a:cubicBezTo>
                  <a:pt x="507257" y="2191578"/>
                  <a:pt x="527135" y="2224708"/>
                  <a:pt x="515539" y="2236304"/>
                </a:cubicBezTo>
                <a:cubicBezTo>
                  <a:pt x="503943" y="2247900"/>
                  <a:pt x="447621" y="2237960"/>
                  <a:pt x="445965" y="2246243"/>
                </a:cubicBezTo>
                <a:cubicBezTo>
                  <a:pt x="444309" y="2254526"/>
                  <a:pt x="503944" y="2272748"/>
                  <a:pt x="505600" y="2286000"/>
                </a:cubicBezTo>
                <a:cubicBezTo>
                  <a:pt x="507256" y="2299252"/>
                  <a:pt x="411178" y="2309191"/>
                  <a:pt x="455904" y="2325756"/>
                </a:cubicBezTo>
                <a:cubicBezTo>
                  <a:pt x="500630" y="2342321"/>
                  <a:pt x="780582" y="2363856"/>
                  <a:pt x="773956" y="2385391"/>
                </a:cubicBezTo>
                <a:cubicBezTo>
                  <a:pt x="767330" y="2406926"/>
                  <a:pt x="460873" y="2433430"/>
                  <a:pt x="416147" y="2454965"/>
                </a:cubicBezTo>
                <a:cubicBezTo>
                  <a:pt x="371421" y="2476500"/>
                  <a:pt x="505600" y="2501348"/>
                  <a:pt x="505600" y="2514600"/>
                </a:cubicBezTo>
                <a:cubicBezTo>
                  <a:pt x="505600" y="2527852"/>
                  <a:pt x="407865" y="2519569"/>
                  <a:pt x="416147" y="2534478"/>
                </a:cubicBezTo>
                <a:cubicBezTo>
                  <a:pt x="424429" y="2549387"/>
                  <a:pt x="537073" y="2589143"/>
                  <a:pt x="555295" y="2604052"/>
                </a:cubicBezTo>
                <a:cubicBezTo>
                  <a:pt x="573517" y="2618961"/>
                  <a:pt x="517195" y="2610678"/>
                  <a:pt x="525478" y="2623930"/>
                </a:cubicBezTo>
                <a:cubicBezTo>
                  <a:pt x="533761" y="2637182"/>
                  <a:pt x="624869" y="2663687"/>
                  <a:pt x="604991" y="2683565"/>
                </a:cubicBezTo>
                <a:cubicBezTo>
                  <a:pt x="585113" y="2703443"/>
                  <a:pt x="411177" y="2723322"/>
                  <a:pt x="406208" y="2743200"/>
                </a:cubicBezTo>
                <a:cubicBezTo>
                  <a:pt x="401239" y="2763078"/>
                  <a:pt x="623213" y="2781300"/>
                  <a:pt x="575174" y="2802835"/>
                </a:cubicBezTo>
                <a:cubicBezTo>
                  <a:pt x="527135" y="2824370"/>
                  <a:pt x="194174" y="2854186"/>
                  <a:pt x="117974" y="2872408"/>
                </a:cubicBezTo>
                <a:cubicBezTo>
                  <a:pt x="41774" y="2890630"/>
                  <a:pt x="94783" y="2895600"/>
                  <a:pt x="117974" y="2912165"/>
                </a:cubicBezTo>
                <a:cubicBezTo>
                  <a:pt x="141165" y="2928730"/>
                  <a:pt x="217364" y="2960204"/>
                  <a:pt x="257121" y="2971800"/>
                </a:cubicBezTo>
                <a:cubicBezTo>
                  <a:pt x="296878" y="2983396"/>
                  <a:pt x="383017" y="2975113"/>
                  <a:pt x="356513" y="2981739"/>
                </a:cubicBezTo>
                <a:cubicBezTo>
                  <a:pt x="330009" y="2988365"/>
                  <a:pt x="126256" y="2993334"/>
                  <a:pt x="98095" y="3011556"/>
                </a:cubicBezTo>
                <a:cubicBezTo>
                  <a:pt x="69934" y="3029778"/>
                  <a:pt x="172638" y="3062908"/>
                  <a:pt x="187547" y="3091069"/>
                </a:cubicBezTo>
                <a:cubicBezTo>
                  <a:pt x="202456" y="3119230"/>
                  <a:pt x="197486" y="3139108"/>
                  <a:pt x="187547" y="3180521"/>
                </a:cubicBezTo>
                <a:cubicBezTo>
                  <a:pt x="177608" y="3221934"/>
                  <a:pt x="132882" y="3296478"/>
                  <a:pt x="127913" y="3339548"/>
                </a:cubicBezTo>
                <a:cubicBezTo>
                  <a:pt x="122943" y="3382618"/>
                  <a:pt x="161043" y="3414091"/>
                  <a:pt x="157730" y="3438939"/>
                </a:cubicBezTo>
                <a:cubicBezTo>
                  <a:pt x="154417" y="3463787"/>
                  <a:pt x="119630" y="3467100"/>
                  <a:pt x="108034" y="3488635"/>
                </a:cubicBezTo>
                <a:cubicBezTo>
                  <a:pt x="96438" y="3510170"/>
                  <a:pt x="86499" y="3544957"/>
                  <a:pt x="88156" y="3568148"/>
                </a:cubicBezTo>
                <a:cubicBezTo>
                  <a:pt x="89813" y="3591339"/>
                  <a:pt x="64965" y="3606247"/>
                  <a:pt x="117974" y="3627782"/>
                </a:cubicBezTo>
                <a:cubicBezTo>
                  <a:pt x="170983" y="3649317"/>
                  <a:pt x="371421" y="3680791"/>
                  <a:pt x="406208" y="3697356"/>
                </a:cubicBezTo>
                <a:cubicBezTo>
                  <a:pt x="440995" y="3713921"/>
                  <a:pt x="326695" y="3715578"/>
                  <a:pt x="326695" y="3727174"/>
                </a:cubicBezTo>
                <a:cubicBezTo>
                  <a:pt x="326695" y="3738770"/>
                  <a:pt x="450934" y="3747052"/>
                  <a:pt x="406208" y="3766930"/>
                </a:cubicBezTo>
                <a:cubicBezTo>
                  <a:pt x="361482" y="3786808"/>
                  <a:pt x="111348" y="3829878"/>
                  <a:pt x="58339" y="3846443"/>
                </a:cubicBezTo>
                <a:cubicBezTo>
                  <a:pt x="5330" y="3863008"/>
                  <a:pt x="93126" y="3856382"/>
                  <a:pt x="88156" y="3866321"/>
                </a:cubicBezTo>
                <a:cubicBezTo>
                  <a:pt x="83186" y="3876260"/>
                  <a:pt x="-59275" y="3886200"/>
                  <a:pt x="28521" y="3906078"/>
                </a:cubicBezTo>
                <a:cubicBezTo>
                  <a:pt x="116317" y="3925956"/>
                  <a:pt x="525478" y="3967369"/>
                  <a:pt x="614930" y="3985591"/>
                </a:cubicBezTo>
                <a:cubicBezTo>
                  <a:pt x="704382" y="4003813"/>
                  <a:pt x="626525" y="4000499"/>
                  <a:pt x="565234" y="4015408"/>
                </a:cubicBezTo>
                <a:cubicBezTo>
                  <a:pt x="503943" y="4030317"/>
                  <a:pt x="296878" y="4061791"/>
                  <a:pt x="247182" y="4075043"/>
                </a:cubicBezTo>
                <a:cubicBezTo>
                  <a:pt x="197486" y="4088295"/>
                  <a:pt x="290251" y="4073386"/>
                  <a:pt x="267060" y="4094921"/>
                </a:cubicBezTo>
                <a:cubicBezTo>
                  <a:pt x="243869" y="4116456"/>
                  <a:pt x="134538" y="4184374"/>
                  <a:pt x="108034" y="4204252"/>
                </a:cubicBezTo>
                <a:cubicBezTo>
                  <a:pt x="81530" y="4224130"/>
                  <a:pt x="114660" y="4210878"/>
                  <a:pt x="108034" y="4214191"/>
                </a:cubicBezTo>
                <a:cubicBezTo>
                  <a:pt x="101408" y="4217504"/>
                  <a:pt x="63308" y="4186030"/>
                  <a:pt x="68278" y="4224130"/>
                </a:cubicBezTo>
                <a:cubicBezTo>
                  <a:pt x="73248" y="4262230"/>
                  <a:pt x="33491" y="4398065"/>
                  <a:pt x="137852" y="4442791"/>
                </a:cubicBezTo>
                <a:cubicBezTo>
                  <a:pt x="242213" y="4487517"/>
                  <a:pt x="679534" y="4470952"/>
                  <a:pt x="694443" y="4492487"/>
                </a:cubicBezTo>
                <a:cubicBezTo>
                  <a:pt x="709352" y="4514022"/>
                  <a:pt x="258778" y="4548809"/>
                  <a:pt x="227304" y="4572000"/>
                </a:cubicBezTo>
                <a:cubicBezTo>
                  <a:pt x="195830" y="4595191"/>
                  <a:pt x="397926" y="4610100"/>
                  <a:pt x="505600" y="4631635"/>
                </a:cubicBezTo>
                <a:cubicBezTo>
                  <a:pt x="613274" y="4653170"/>
                  <a:pt x="807086" y="4681330"/>
                  <a:pt x="873347" y="4701208"/>
                </a:cubicBezTo>
                <a:cubicBezTo>
                  <a:pt x="939608" y="4721086"/>
                  <a:pt x="901508" y="4735995"/>
                  <a:pt x="903165" y="4750904"/>
                </a:cubicBezTo>
                <a:cubicBezTo>
                  <a:pt x="904822" y="4765813"/>
                  <a:pt x="865065" y="4777409"/>
                  <a:pt x="883287" y="4790661"/>
                </a:cubicBezTo>
                <a:cubicBezTo>
                  <a:pt x="901509" y="4803913"/>
                  <a:pt x="995930" y="4815508"/>
                  <a:pt x="1012495" y="4830417"/>
                </a:cubicBezTo>
                <a:cubicBezTo>
                  <a:pt x="1029060" y="4845326"/>
                  <a:pt x="1047282" y="4848639"/>
                  <a:pt x="982678" y="4880113"/>
                </a:cubicBezTo>
                <a:cubicBezTo>
                  <a:pt x="918074" y="4911587"/>
                  <a:pt x="686160" y="4991100"/>
                  <a:pt x="624869" y="5019261"/>
                </a:cubicBezTo>
                <a:cubicBezTo>
                  <a:pt x="563578" y="5047422"/>
                  <a:pt x="616587" y="5030856"/>
                  <a:pt x="614930" y="5049078"/>
                </a:cubicBezTo>
                <a:cubicBezTo>
                  <a:pt x="613273" y="5067300"/>
                  <a:pt x="692786" y="5098774"/>
                  <a:pt x="614930" y="5128591"/>
                </a:cubicBezTo>
                <a:cubicBezTo>
                  <a:pt x="537074" y="5158408"/>
                  <a:pt x="157730" y="5198165"/>
                  <a:pt x="147791" y="5227982"/>
                </a:cubicBezTo>
                <a:cubicBezTo>
                  <a:pt x="137852" y="5257799"/>
                  <a:pt x="505599" y="5284304"/>
                  <a:pt x="555295" y="5307495"/>
                </a:cubicBezTo>
                <a:cubicBezTo>
                  <a:pt x="604991" y="5330686"/>
                  <a:pt x="465843" y="5348908"/>
                  <a:pt x="445965" y="5367130"/>
                </a:cubicBezTo>
                <a:cubicBezTo>
                  <a:pt x="426087" y="5385352"/>
                  <a:pt x="434370" y="5401917"/>
                  <a:pt x="436026" y="5416826"/>
                </a:cubicBezTo>
                <a:cubicBezTo>
                  <a:pt x="437683" y="5431735"/>
                  <a:pt x="462530" y="5443330"/>
                  <a:pt x="455904" y="5456582"/>
                </a:cubicBezTo>
                <a:cubicBezTo>
                  <a:pt x="449278" y="5469834"/>
                  <a:pt x="389643" y="5471491"/>
                  <a:pt x="396269" y="5496339"/>
                </a:cubicBezTo>
                <a:cubicBezTo>
                  <a:pt x="402895" y="5521187"/>
                  <a:pt x="469156" y="5575852"/>
                  <a:pt x="495660" y="5605669"/>
                </a:cubicBezTo>
                <a:cubicBezTo>
                  <a:pt x="522164" y="5635486"/>
                  <a:pt x="570204" y="5645426"/>
                  <a:pt x="555295" y="5675243"/>
                </a:cubicBezTo>
                <a:cubicBezTo>
                  <a:pt x="540386" y="5705060"/>
                  <a:pt x="412834" y="5761383"/>
                  <a:pt x="406208" y="5784574"/>
                </a:cubicBezTo>
                <a:cubicBezTo>
                  <a:pt x="399582" y="5807765"/>
                  <a:pt x="518852" y="5801139"/>
                  <a:pt x="515539" y="5814391"/>
                </a:cubicBezTo>
                <a:cubicBezTo>
                  <a:pt x="512226" y="5827643"/>
                  <a:pt x="371421" y="5854148"/>
                  <a:pt x="386330" y="5864087"/>
                </a:cubicBezTo>
                <a:cubicBezTo>
                  <a:pt x="401239" y="5874026"/>
                  <a:pt x="603335" y="5864087"/>
                  <a:pt x="604991" y="5874026"/>
                </a:cubicBezTo>
                <a:cubicBezTo>
                  <a:pt x="606647" y="5883965"/>
                  <a:pt x="383017" y="5913782"/>
                  <a:pt x="396269" y="5923721"/>
                </a:cubicBezTo>
                <a:cubicBezTo>
                  <a:pt x="409521" y="5933660"/>
                  <a:pt x="643091" y="5930348"/>
                  <a:pt x="684504" y="5933661"/>
                </a:cubicBezTo>
                <a:cubicBezTo>
                  <a:pt x="725917" y="5936974"/>
                  <a:pt x="644747" y="5933661"/>
                  <a:pt x="644747" y="5943600"/>
                </a:cubicBezTo>
                <a:cubicBezTo>
                  <a:pt x="644747" y="5953539"/>
                  <a:pt x="672908" y="5975073"/>
                  <a:pt x="684504" y="5993295"/>
                </a:cubicBezTo>
                <a:cubicBezTo>
                  <a:pt x="696100" y="6011517"/>
                  <a:pt x="727573" y="6039678"/>
                  <a:pt x="714321" y="6052930"/>
                </a:cubicBezTo>
                <a:cubicBezTo>
                  <a:pt x="701069" y="6066182"/>
                  <a:pt x="576830" y="6066182"/>
                  <a:pt x="604991" y="6072808"/>
                </a:cubicBezTo>
                <a:cubicBezTo>
                  <a:pt x="633152" y="6079434"/>
                  <a:pt x="833591" y="6087717"/>
                  <a:pt x="883287" y="6092687"/>
                </a:cubicBezTo>
                <a:cubicBezTo>
                  <a:pt x="932983" y="6097657"/>
                  <a:pt x="966113" y="6096000"/>
                  <a:pt x="903165" y="6102626"/>
                </a:cubicBezTo>
                <a:cubicBezTo>
                  <a:pt x="840217" y="6109252"/>
                  <a:pt x="565235" y="6120847"/>
                  <a:pt x="505600" y="6132443"/>
                </a:cubicBezTo>
                <a:cubicBezTo>
                  <a:pt x="445965" y="6144039"/>
                  <a:pt x="588426" y="6160604"/>
                  <a:pt x="545356" y="6172200"/>
                </a:cubicBezTo>
                <a:cubicBezTo>
                  <a:pt x="502286" y="6183796"/>
                  <a:pt x="267060" y="6190421"/>
                  <a:pt x="247182" y="6202017"/>
                </a:cubicBezTo>
                <a:cubicBezTo>
                  <a:pt x="227304" y="6213613"/>
                  <a:pt x="426087" y="6226865"/>
                  <a:pt x="426087" y="6241774"/>
                </a:cubicBezTo>
                <a:cubicBezTo>
                  <a:pt x="426087" y="6256683"/>
                  <a:pt x="288595" y="6276560"/>
                  <a:pt x="247182" y="6291469"/>
                </a:cubicBezTo>
                <a:cubicBezTo>
                  <a:pt x="205769" y="6306378"/>
                  <a:pt x="179264" y="6319630"/>
                  <a:pt x="177608" y="6331226"/>
                </a:cubicBezTo>
                <a:cubicBezTo>
                  <a:pt x="175952" y="6342822"/>
                  <a:pt x="235587" y="6352761"/>
                  <a:pt x="237243" y="6361043"/>
                </a:cubicBezTo>
                <a:cubicBezTo>
                  <a:pt x="238899" y="6369325"/>
                  <a:pt x="189203" y="6374295"/>
                  <a:pt x="187547" y="6380921"/>
                </a:cubicBezTo>
                <a:cubicBezTo>
                  <a:pt x="185890" y="6387547"/>
                  <a:pt x="247182" y="6385891"/>
                  <a:pt x="227304" y="6400800"/>
                </a:cubicBezTo>
                <a:cubicBezTo>
                  <a:pt x="207426" y="6415709"/>
                  <a:pt x="46743" y="6455465"/>
                  <a:pt x="68278" y="6470374"/>
                </a:cubicBezTo>
                <a:cubicBezTo>
                  <a:pt x="89813" y="6485283"/>
                  <a:pt x="311787" y="6477000"/>
                  <a:pt x="356513" y="6490252"/>
                </a:cubicBezTo>
                <a:cubicBezTo>
                  <a:pt x="401239" y="6503504"/>
                  <a:pt x="379704" y="6530009"/>
                  <a:pt x="336634" y="6549887"/>
                </a:cubicBezTo>
                <a:cubicBezTo>
                  <a:pt x="293564" y="6569765"/>
                  <a:pt x="136195" y="6587986"/>
                  <a:pt x="98095" y="6609521"/>
                </a:cubicBezTo>
                <a:cubicBezTo>
                  <a:pt x="59995" y="6631056"/>
                  <a:pt x="64965" y="6650934"/>
                  <a:pt x="108034" y="6679095"/>
                </a:cubicBezTo>
                <a:cubicBezTo>
                  <a:pt x="151103" y="6707256"/>
                  <a:pt x="318413" y="6760265"/>
                  <a:pt x="356513" y="6778487"/>
                </a:cubicBezTo>
                <a:cubicBezTo>
                  <a:pt x="394613" y="6796709"/>
                  <a:pt x="358169" y="6781800"/>
                  <a:pt x="336634" y="6788426"/>
                </a:cubicBezTo>
                <a:cubicBezTo>
                  <a:pt x="315099" y="6795052"/>
                  <a:pt x="255465" y="6806647"/>
                  <a:pt x="227304" y="6818243"/>
                </a:cubicBezTo>
                <a:cubicBezTo>
                  <a:pt x="199143" y="6829839"/>
                  <a:pt x="183406" y="6843919"/>
                  <a:pt x="167669" y="6858000"/>
                </a:cubicBezTo>
              </a:path>
            </a:pathLst>
          </a:custGeom>
          <a:noFill/>
          <a:ln>
            <a:solidFill>
              <a:schemeClr val="tx2">
                <a:lumMod val="50000"/>
              </a:schemeClr>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539475" y="2891330"/>
            <a:ext cx="5218491" cy="652885"/>
            <a:chOff x="539475" y="2891330"/>
            <a:chExt cx="5218491" cy="652885"/>
          </a:xfrm>
        </p:grpSpPr>
        <p:cxnSp>
          <p:nvCxnSpPr>
            <p:cNvPr id="20" name="Straight Connector 19"/>
            <p:cNvCxnSpPr/>
            <p:nvPr/>
          </p:nvCxnSpPr>
          <p:spPr>
            <a:xfrm>
              <a:off x="539475" y="3544215"/>
              <a:ext cx="5218491" cy="0"/>
            </a:xfrm>
            <a:prstGeom prst="line">
              <a:avLst/>
            </a:prstGeom>
            <a:ln w="1905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39475" y="2891330"/>
              <a:ext cx="5218491" cy="0"/>
            </a:xfrm>
            <a:prstGeom prst="line">
              <a:avLst/>
            </a:prstGeom>
            <a:ln w="1905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647340" y="2891330"/>
              <a:ext cx="0" cy="652885"/>
            </a:xfrm>
            <a:prstGeom prst="straightConnector1">
              <a:avLst/>
            </a:prstGeom>
            <a:ln w="19050">
              <a:solidFill>
                <a:srgbClr val="0000FF"/>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532071" y="279790"/>
            <a:ext cx="5218492" cy="115215"/>
            <a:chOff x="532071" y="279790"/>
            <a:chExt cx="5218492" cy="115215"/>
          </a:xfrm>
        </p:grpSpPr>
        <p:cxnSp>
          <p:nvCxnSpPr>
            <p:cNvPr id="31" name="Straight Connector 30"/>
            <p:cNvCxnSpPr/>
            <p:nvPr/>
          </p:nvCxnSpPr>
          <p:spPr>
            <a:xfrm>
              <a:off x="532072" y="279790"/>
              <a:ext cx="5218491" cy="0"/>
            </a:xfrm>
            <a:prstGeom prst="line">
              <a:avLst/>
            </a:prstGeom>
            <a:ln w="1905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32071" y="395005"/>
              <a:ext cx="5218491" cy="0"/>
            </a:xfrm>
            <a:prstGeom prst="line">
              <a:avLst/>
            </a:prstGeom>
            <a:ln w="1905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5647340" y="279790"/>
              <a:ext cx="0" cy="110160"/>
            </a:xfrm>
            <a:prstGeom prst="straightConnector1">
              <a:avLst/>
            </a:prstGeom>
            <a:ln w="19050">
              <a:solidFill>
                <a:srgbClr val="0000FF"/>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5758206" y="150204"/>
            <a:ext cx="2855421" cy="369332"/>
          </a:xfrm>
          <a:prstGeom prst="rect">
            <a:avLst/>
          </a:prstGeom>
          <a:solidFill>
            <a:schemeClr val="bg1">
              <a:alpha val="60000"/>
            </a:schemeClr>
          </a:solidFill>
        </p:spPr>
        <p:txBody>
          <a:bodyPr wrap="square" rtlCol="0">
            <a:spAutoFit/>
          </a:bodyPr>
          <a:lstStyle/>
          <a:p>
            <a:pPr algn="l"/>
            <a:r>
              <a:rPr lang="en-US" b="1" dirty="0" smtClean="0">
                <a:solidFill>
                  <a:srgbClr val="0000FF"/>
                </a:solidFill>
                <a:latin typeface="+mn-lt"/>
              </a:rPr>
              <a:t>10’              </a:t>
            </a:r>
            <a:r>
              <a:rPr lang="en-US" sz="1400" b="1" dirty="0" smtClean="0">
                <a:solidFill>
                  <a:srgbClr val="C00000"/>
                </a:solidFill>
                <a:latin typeface="+mn-lt"/>
              </a:rPr>
              <a:t>(55’ OF NET SHALE)</a:t>
            </a:r>
            <a:endParaRPr lang="en-US" sz="1400" b="1" dirty="0">
              <a:solidFill>
                <a:srgbClr val="C00000"/>
              </a:solidFill>
              <a:latin typeface="+mn-lt"/>
            </a:endParaRPr>
          </a:p>
        </p:txBody>
      </p:sp>
      <p:sp>
        <p:nvSpPr>
          <p:cNvPr id="43" name="TextBox 42"/>
          <p:cNvSpPr txBox="1"/>
          <p:nvPr/>
        </p:nvSpPr>
        <p:spPr>
          <a:xfrm>
            <a:off x="5758209" y="3054804"/>
            <a:ext cx="2855418" cy="369332"/>
          </a:xfrm>
          <a:prstGeom prst="rect">
            <a:avLst/>
          </a:prstGeom>
          <a:solidFill>
            <a:schemeClr val="bg1">
              <a:alpha val="60000"/>
            </a:schemeClr>
          </a:solidFill>
        </p:spPr>
        <p:txBody>
          <a:bodyPr wrap="square" rtlCol="0">
            <a:spAutoFit/>
          </a:bodyPr>
          <a:lstStyle/>
          <a:p>
            <a:pPr algn="l"/>
            <a:r>
              <a:rPr lang="en-US" b="1" dirty="0" smtClean="0">
                <a:solidFill>
                  <a:srgbClr val="0000FF"/>
                </a:solidFill>
                <a:latin typeface="+mn-lt"/>
              </a:rPr>
              <a:t>45</a:t>
            </a:r>
            <a:r>
              <a:rPr lang="en-US" b="1" dirty="0">
                <a:solidFill>
                  <a:srgbClr val="0000FF"/>
                </a:solidFill>
                <a:latin typeface="+mn-lt"/>
              </a:rPr>
              <a:t>’            </a:t>
            </a:r>
            <a:r>
              <a:rPr lang="en-US" b="1" dirty="0" smtClean="0">
                <a:solidFill>
                  <a:srgbClr val="0000FF"/>
                </a:solidFill>
                <a:latin typeface="+mn-lt"/>
              </a:rPr>
              <a:t>  </a:t>
            </a:r>
            <a:r>
              <a:rPr lang="en-US" sz="1400" b="1" dirty="0" smtClean="0">
                <a:solidFill>
                  <a:srgbClr val="C00000"/>
                </a:solidFill>
                <a:latin typeface="+mn-lt"/>
              </a:rPr>
              <a:t>(100’ OF NET SHALE)</a:t>
            </a:r>
            <a:endParaRPr lang="en-US" sz="1400" b="1" dirty="0">
              <a:solidFill>
                <a:srgbClr val="C00000"/>
              </a:solidFill>
              <a:latin typeface="+mn-lt"/>
            </a:endParaRPr>
          </a:p>
        </p:txBody>
      </p:sp>
      <p:grpSp>
        <p:nvGrpSpPr>
          <p:cNvPr id="52" name="Group 51"/>
          <p:cNvGrpSpPr/>
          <p:nvPr/>
        </p:nvGrpSpPr>
        <p:grpSpPr>
          <a:xfrm>
            <a:off x="1182702" y="-9939"/>
            <a:ext cx="2176724" cy="6877878"/>
            <a:chOff x="1182702" y="-9939"/>
            <a:chExt cx="2176724" cy="6877878"/>
          </a:xfrm>
        </p:grpSpPr>
        <p:sp>
          <p:nvSpPr>
            <p:cNvPr id="53" name="Freeform 52"/>
            <p:cNvSpPr/>
            <p:nvPr/>
          </p:nvSpPr>
          <p:spPr>
            <a:xfrm>
              <a:off x="1182702" y="-9939"/>
              <a:ext cx="2097211" cy="4760843"/>
            </a:xfrm>
            <a:custGeom>
              <a:avLst/>
              <a:gdLst>
                <a:gd name="connsiteX0" fmla="*/ 19933 w 2097211"/>
                <a:gd name="connsiteY0" fmla="*/ 0 h 4760843"/>
                <a:gd name="connsiteX1" fmla="*/ 19933 w 2097211"/>
                <a:gd name="connsiteY1" fmla="*/ 0 h 4760843"/>
                <a:gd name="connsiteX2" fmla="*/ 9994 w 2097211"/>
                <a:gd name="connsiteY2" fmla="*/ 457200 h 4760843"/>
                <a:gd name="connsiteX3" fmla="*/ 55 w 2097211"/>
                <a:gd name="connsiteY3" fmla="*/ 556591 h 4760843"/>
                <a:gd name="connsiteX4" fmla="*/ 39811 w 2097211"/>
                <a:gd name="connsiteY4" fmla="*/ 4760843 h 4760843"/>
                <a:gd name="connsiteX5" fmla="*/ 119324 w 2097211"/>
                <a:gd name="connsiteY5" fmla="*/ 4711148 h 4760843"/>
                <a:gd name="connsiteX6" fmla="*/ 367802 w 2097211"/>
                <a:gd name="connsiteY6" fmla="*/ 4671391 h 4760843"/>
                <a:gd name="connsiteX7" fmla="*/ 367802 w 2097211"/>
                <a:gd name="connsiteY7" fmla="*/ 4671391 h 4760843"/>
                <a:gd name="connsiteX8" fmla="*/ 367802 w 2097211"/>
                <a:gd name="connsiteY8" fmla="*/ 4641574 h 4760843"/>
                <a:gd name="connsiteX9" fmla="*/ 675915 w 2097211"/>
                <a:gd name="connsiteY9" fmla="*/ 4591878 h 4760843"/>
                <a:gd name="connsiteX10" fmla="*/ 387681 w 2097211"/>
                <a:gd name="connsiteY10" fmla="*/ 4522304 h 4760843"/>
                <a:gd name="connsiteX11" fmla="*/ 1202689 w 2097211"/>
                <a:gd name="connsiteY11" fmla="*/ 4482548 h 4760843"/>
                <a:gd name="connsiteX12" fmla="*/ 1709585 w 2097211"/>
                <a:gd name="connsiteY12" fmla="*/ 4452730 h 4760843"/>
                <a:gd name="connsiteX13" fmla="*/ 1908368 w 2097211"/>
                <a:gd name="connsiteY13" fmla="*/ 4383156 h 4760843"/>
                <a:gd name="connsiteX14" fmla="*/ 1938185 w 2097211"/>
                <a:gd name="connsiteY14" fmla="*/ 4353339 h 4760843"/>
                <a:gd name="connsiteX15" fmla="*/ 1888489 w 2097211"/>
                <a:gd name="connsiteY15" fmla="*/ 4303643 h 4760843"/>
                <a:gd name="connsiteX16" fmla="*/ 1997820 w 2097211"/>
                <a:gd name="connsiteY16" fmla="*/ 4263887 h 4760843"/>
                <a:gd name="connsiteX17" fmla="*/ 1808976 w 2097211"/>
                <a:gd name="connsiteY17" fmla="*/ 4204252 h 4760843"/>
                <a:gd name="connsiteX18" fmla="*/ 1858672 w 2097211"/>
                <a:gd name="connsiteY18" fmla="*/ 4184374 h 4760843"/>
                <a:gd name="connsiteX19" fmla="*/ 1779159 w 2097211"/>
                <a:gd name="connsiteY19" fmla="*/ 4144617 h 4760843"/>
                <a:gd name="connsiteX20" fmla="*/ 1471046 w 2097211"/>
                <a:gd name="connsiteY20" fmla="*/ 4124739 h 4760843"/>
                <a:gd name="connsiteX21" fmla="*/ 1570437 w 2097211"/>
                <a:gd name="connsiteY21" fmla="*/ 4094922 h 4760843"/>
                <a:gd name="connsiteX22" fmla="*/ 457255 w 2097211"/>
                <a:gd name="connsiteY22" fmla="*/ 4035287 h 4760843"/>
                <a:gd name="connsiteX23" fmla="*/ 298228 w 2097211"/>
                <a:gd name="connsiteY23" fmla="*/ 4015409 h 4760843"/>
                <a:gd name="connsiteX24" fmla="*/ 516889 w 2097211"/>
                <a:gd name="connsiteY24" fmla="*/ 3975652 h 4760843"/>
                <a:gd name="connsiteX25" fmla="*/ 934333 w 2097211"/>
                <a:gd name="connsiteY25" fmla="*/ 3955774 h 4760843"/>
                <a:gd name="connsiteX26" fmla="*/ 1669828 w 2097211"/>
                <a:gd name="connsiteY26" fmla="*/ 3935896 h 4760843"/>
                <a:gd name="connsiteX27" fmla="*/ 1818915 w 2097211"/>
                <a:gd name="connsiteY27" fmla="*/ 3856382 h 4760843"/>
                <a:gd name="connsiteX28" fmla="*/ 1351776 w 2097211"/>
                <a:gd name="connsiteY28" fmla="*/ 3816626 h 4760843"/>
                <a:gd name="connsiteX29" fmla="*/ 874698 w 2097211"/>
                <a:gd name="connsiteY29" fmla="*/ 3806687 h 4760843"/>
                <a:gd name="connsiteX30" fmla="*/ 417498 w 2097211"/>
                <a:gd name="connsiteY30" fmla="*/ 3806687 h 4760843"/>
                <a:gd name="connsiteX31" fmla="*/ 308168 w 2097211"/>
                <a:gd name="connsiteY31" fmla="*/ 3796748 h 4760843"/>
                <a:gd name="connsiteX32" fmla="*/ 417498 w 2097211"/>
                <a:gd name="connsiteY32" fmla="*/ 3747052 h 4760843"/>
                <a:gd name="connsiteX33" fmla="*/ 526828 w 2097211"/>
                <a:gd name="connsiteY33" fmla="*/ 3717235 h 4760843"/>
                <a:gd name="connsiteX34" fmla="*/ 1093359 w 2097211"/>
                <a:gd name="connsiteY34" fmla="*/ 3697356 h 4760843"/>
                <a:gd name="connsiteX35" fmla="*/ 1729463 w 2097211"/>
                <a:gd name="connsiteY35" fmla="*/ 3667539 h 4760843"/>
                <a:gd name="connsiteX36" fmla="*/ 1878550 w 2097211"/>
                <a:gd name="connsiteY36" fmla="*/ 3627782 h 4760843"/>
                <a:gd name="connsiteX37" fmla="*/ 1908368 w 2097211"/>
                <a:gd name="connsiteY37" fmla="*/ 3607904 h 4760843"/>
                <a:gd name="connsiteX38" fmla="*/ 2097211 w 2097211"/>
                <a:gd name="connsiteY38" fmla="*/ 3538330 h 4760843"/>
                <a:gd name="connsiteX39" fmla="*/ 2097211 w 2097211"/>
                <a:gd name="connsiteY39" fmla="*/ 3538330 h 4760843"/>
                <a:gd name="connsiteX40" fmla="*/ 1958063 w 2097211"/>
                <a:gd name="connsiteY40" fmla="*/ 3409122 h 4760843"/>
                <a:gd name="connsiteX41" fmla="*/ 2067394 w 2097211"/>
                <a:gd name="connsiteY41" fmla="*/ 3309730 h 4760843"/>
                <a:gd name="connsiteX42" fmla="*/ 2027637 w 2097211"/>
                <a:gd name="connsiteY42" fmla="*/ 3240156 h 4760843"/>
                <a:gd name="connsiteX43" fmla="*/ 1808976 w 2097211"/>
                <a:gd name="connsiteY43" fmla="*/ 3170582 h 4760843"/>
                <a:gd name="connsiteX44" fmla="*/ 2077333 w 2097211"/>
                <a:gd name="connsiteY44" fmla="*/ 3101009 h 4760843"/>
                <a:gd name="connsiteX45" fmla="*/ 1908368 w 2097211"/>
                <a:gd name="connsiteY45" fmla="*/ 3061252 h 4760843"/>
                <a:gd name="connsiteX46" fmla="*/ 1938185 w 2097211"/>
                <a:gd name="connsiteY46" fmla="*/ 3031435 h 4760843"/>
                <a:gd name="connsiteX47" fmla="*/ 1669828 w 2097211"/>
                <a:gd name="connsiteY47" fmla="*/ 2991678 h 4760843"/>
                <a:gd name="connsiteX48" fmla="*/ 1858672 w 2097211"/>
                <a:gd name="connsiteY48" fmla="*/ 2951922 h 4760843"/>
                <a:gd name="connsiteX49" fmla="*/ 1799037 w 2097211"/>
                <a:gd name="connsiteY49" fmla="*/ 2912165 h 4760843"/>
                <a:gd name="connsiteX50" fmla="*/ 268411 w 2097211"/>
                <a:gd name="connsiteY50" fmla="*/ 2842591 h 4760843"/>
                <a:gd name="connsiteX51" fmla="*/ 188898 w 2097211"/>
                <a:gd name="connsiteY51" fmla="*/ 2802835 h 4760843"/>
                <a:gd name="connsiteX52" fmla="*/ 218715 w 2097211"/>
                <a:gd name="connsiteY52" fmla="*/ 2753139 h 4760843"/>
                <a:gd name="connsiteX53" fmla="*/ 139202 w 2097211"/>
                <a:gd name="connsiteY53" fmla="*/ 2673626 h 4760843"/>
                <a:gd name="connsiteX54" fmla="*/ 178959 w 2097211"/>
                <a:gd name="connsiteY54" fmla="*/ 2604052 h 4760843"/>
                <a:gd name="connsiteX55" fmla="*/ 377741 w 2097211"/>
                <a:gd name="connsiteY55" fmla="*/ 2554356 h 4760843"/>
                <a:gd name="connsiteX56" fmla="*/ 318107 w 2097211"/>
                <a:gd name="connsiteY56" fmla="*/ 2504661 h 4760843"/>
                <a:gd name="connsiteX57" fmla="*/ 467194 w 2097211"/>
                <a:gd name="connsiteY57" fmla="*/ 2494722 h 4760843"/>
                <a:gd name="connsiteX58" fmla="*/ 178959 w 2097211"/>
                <a:gd name="connsiteY58" fmla="*/ 2415209 h 4760843"/>
                <a:gd name="connsiteX59" fmla="*/ 387681 w 2097211"/>
                <a:gd name="connsiteY59" fmla="*/ 2335696 h 4760843"/>
                <a:gd name="connsiteX60" fmla="*/ 169020 w 2097211"/>
                <a:gd name="connsiteY60" fmla="*/ 2226365 h 4760843"/>
                <a:gd name="connsiteX61" fmla="*/ 129263 w 2097211"/>
                <a:gd name="connsiteY61" fmla="*/ 2057400 h 4760843"/>
                <a:gd name="connsiteX62" fmla="*/ 89507 w 2097211"/>
                <a:gd name="connsiteY62" fmla="*/ 1987826 h 4760843"/>
                <a:gd name="connsiteX63" fmla="*/ 149141 w 2097211"/>
                <a:gd name="connsiteY63" fmla="*/ 1868556 h 4760843"/>
                <a:gd name="connsiteX64" fmla="*/ 198837 w 2097211"/>
                <a:gd name="connsiteY64" fmla="*/ 1798982 h 4760843"/>
                <a:gd name="connsiteX65" fmla="*/ 109385 w 2097211"/>
                <a:gd name="connsiteY65" fmla="*/ 1739348 h 4760843"/>
                <a:gd name="connsiteX66" fmla="*/ 208776 w 2097211"/>
                <a:gd name="connsiteY66" fmla="*/ 1679713 h 4760843"/>
                <a:gd name="connsiteX67" fmla="*/ 139202 w 2097211"/>
                <a:gd name="connsiteY67" fmla="*/ 1610139 h 4760843"/>
                <a:gd name="connsiteX68" fmla="*/ 169020 w 2097211"/>
                <a:gd name="connsiteY68" fmla="*/ 1560443 h 4760843"/>
                <a:gd name="connsiteX69" fmla="*/ 109385 w 2097211"/>
                <a:gd name="connsiteY69" fmla="*/ 1500809 h 4760843"/>
                <a:gd name="connsiteX70" fmla="*/ 169020 w 2097211"/>
                <a:gd name="connsiteY70" fmla="*/ 1431235 h 4760843"/>
                <a:gd name="connsiteX71" fmla="*/ 139202 w 2097211"/>
                <a:gd name="connsiteY71" fmla="*/ 1391478 h 4760843"/>
                <a:gd name="connsiteX72" fmla="*/ 278350 w 2097211"/>
                <a:gd name="connsiteY72" fmla="*/ 1311965 h 4760843"/>
                <a:gd name="connsiteX73" fmla="*/ 278350 w 2097211"/>
                <a:gd name="connsiteY73" fmla="*/ 1252330 h 4760843"/>
                <a:gd name="connsiteX74" fmla="*/ 318107 w 2097211"/>
                <a:gd name="connsiteY74" fmla="*/ 1242391 h 4760843"/>
                <a:gd name="connsiteX75" fmla="*/ 1003907 w 2097211"/>
                <a:gd name="connsiteY75" fmla="*/ 1202635 h 4760843"/>
                <a:gd name="connsiteX76" fmla="*/ 1123176 w 2097211"/>
                <a:gd name="connsiteY76" fmla="*/ 1182756 h 4760843"/>
                <a:gd name="connsiteX77" fmla="*/ 1878550 w 2097211"/>
                <a:gd name="connsiteY77" fmla="*/ 1162878 h 4760843"/>
                <a:gd name="connsiteX78" fmla="*/ 1987881 w 2097211"/>
                <a:gd name="connsiteY78" fmla="*/ 1133061 h 4760843"/>
                <a:gd name="connsiteX79" fmla="*/ 1510802 w 2097211"/>
                <a:gd name="connsiteY79" fmla="*/ 1103243 h 4760843"/>
                <a:gd name="connsiteX80" fmla="*/ 1222568 w 2097211"/>
                <a:gd name="connsiteY80" fmla="*/ 1053548 h 4760843"/>
                <a:gd name="connsiteX81" fmla="*/ 1222568 w 2097211"/>
                <a:gd name="connsiteY81" fmla="*/ 1033669 h 4760843"/>
                <a:gd name="connsiteX82" fmla="*/ 874698 w 2097211"/>
                <a:gd name="connsiteY82" fmla="*/ 1023730 h 4760843"/>
                <a:gd name="connsiteX83" fmla="*/ 914455 w 2097211"/>
                <a:gd name="connsiteY83" fmla="*/ 993913 h 4760843"/>
                <a:gd name="connsiteX84" fmla="*/ 1152994 w 2097211"/>
                <a:gd name="connsiteY84" fmla="*/ 954156 h 4760843"/>
                <a:gd name="connsiteX85" fmla="*/ 795185 w 2097211"/>
                <a:gd name="connsiteY85" fmla="*/ 944217 h 4760843"/>
                <a:gd name="connsiteX86" fmla="*/ 954211 w 2097211"/>
                <a:gd name="connsiteY86" fmla="*/ 894522 h 4760843"/>
                <a:gd name="connsiteX87" fmla="*/ 745489 w 2097211"/>
                <a:gd name="connsiteY87" fmla="*/ 894522 h 4760843"/>
                <a:gd name="connsiteX88" fmla="*/ 964150 w 2097211"/>
                <a:gd name="connsiteY88" fmla="*/ 854765 h 4760843"/>
                <a:gd name="connsiteX89" fmla="*/ 675915 w 2097211"/>
                <a:gd name="connsiteY89" fmla="*/ 834887 h 4760843"/>
                <a:gd name="connsiteX90" fmla="*/ 1312020 w 2097211"/>
                <a:gd name="connsiteY90" fmla="*/ 795130 h 4760843"/>
                <a:gd name="connsiteX91" fmla="*/ 1093359 w 2097211"/>
                <a:gd name="connsiteY91" fmla="*/ 745435 h 4760843"/>
                <a:gd name="connsiteX92" fmla="*/ 1252385 w 2097211"/>
                <a:gd name="connsiteY92" fmla="*/ 725556 h 4760843"/>
                <a:gd name="connsiteX93" fmla="*/ 1123176 w 2097211"/>
                <a:gd name="connsiteY93" fmla="*/ 665922 h 4760843"/>
                <a:gd name="connsiteX94" fmla="*/ 1252385 w 2097211"/>
                <a:gd name="connsiteY94" fmla="*/ 616226 h 4760843"/>
                <a:gd name="connsiteX95" fmla="*/ 894576 w 2097211"/>
                <a:gd name="connsiteY95" fmla="*/ 586409 h 4760843"/>
                <a:gd name="connsiteX96" fmla="*/ 318107 w 2097211"/>
                <a:gd name="connsiteY96" fmla="*/ 536713 h 4760843"/>
                <a:gd name="connsiteX97" fmla="*/ 785246 w 2097211"/>
                <a:gd name="connsiteY97" fmla="*/ 496956 h 4760843"/>
                <a:gd name="connsiteX98" fmla="*/ 1272263 w 2097211"/>
                <a:gd name="connsiteY98" fmla="*/ 477078 h 4760843"/>
                <a:gd name="connsiteX99" fmla="*/ 1302081 w 2097211"/>
                <a:gd name="connsiteY99" fmla="*/ 437322 h 4760843"/>
                <a:gd name="connsiteX100" fmla="*/ 1669828 w 2097211"/>
                <a:gd name="connsiteY100" fmla="*/ 417443 h 4760843"/>
                <a:gd name="connsiteX101" fmla="*/ 1868611 w 2097211"/>
                <a:gd name="connsiteY101" fmla="*/ 367748 h 4760843"/>
                <a:gd name="connsiteX102" fmla="*/ 1818915 w 2097211"/>
                <a:gd name="connsiteY102" fmla="*/ 337930 h 4760843"/>
                <a:gd name="connsiteX103" fmla="*/ 1828855 w 2097211"/>
                <a:gd name="connsiteY103" fmla="*/ 298174 h 4760843"/>
                <a:gd name="connsiteX104" fmla="*/ 407559 w 2097211"/>
                <a:gd name="connsiteY104" fmla="*/ 248478 h 4760843"/>
                <a:gd name="connsiteX105" fmla="*/ 665976 w 2097211"/>
                <a:gd name="connsiteY105" fmla="*/ 218661 h 4760843"/>
                <a:gd name="connsiteX106" fmla="*/ 1043663 w 2097211"/>
                <a:gd name="connsiteY106" fmla="*/ 178904 h 4760843"/>
                <a:gd name="connsiteX107" fmla="*/ 1043663 w 2097211"/>
                <a:gd name="connsiteY107" fmla="*/ 159026 h 4760843"/>
                <a:gd name="connsiteX108" fmla="*/ 1321959 w 2097211"/>
                <a:gd name="connsiteY108" fmla="*/ 109330 h 4760843"/>
                <a:gd name="connsiteX109" fmla="*/ 1769220 w 2097211"/>
                <a:gd name="connsiteY109" fmla="*/ 69574 h 4760843"/>
                <a:gd name="connsiteX110" fmla="*/ 1948124 w 2097211"/>
                <a:gd name="connsiteY110" fmla="*/ 39756 h 4760843"/>
                <a:gd name="connsiteX111" fmla="*/ 1808976 w 2097211"/>
                <a:gd name="connsiteY111" fmla="*/ 0 h 4760843"/>
                <a:gd name="connsiteX112" fmla="*/ 19933 w 2097211"/>
                <a:gd name="connsiteY112" fmla="*/ 0 h 476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097211" h="4760843">
                  <a:moveTo>
                    <a:pt x="19933" y="0"/>
                  </a:moveTo>
                  <a:lnTo>
                    <a:pt x="19933" y="0"/>
                  </a:lnTo>
                  <a:cubicBezTo>
                    <a:pt x="16620" y="152400"/>
                    <a:pt x="15742" y="304872"/>
                    <a:pt x="9994" y="457200"/>
                  </a:cubicBezTo>
                  <a:cubicBezTo>
                    <a:pt x="-1351" y="757835"/>
                    <a:pt x="55" y="409492"/>
                    <a:pt x="55" y="556591"/>
                  </a:cubicBezTo>
                  <a:lnTo>
                    <a:pt x="39811" y="4760843"/>
                  </a:lnTo>
                  <a:lnTo>
                    <a:pt x="119324" y="4711148"/>
                  </a:lnTo>
                  <a:lnTo>
                    <a:pt x="367802" y="4671391"/>
                  </a:lnTo>
                  <a:lnTo>
                    <a:pt x="367802" y="4671391"/>
                  </a:lnTo>
                  <a:lnTo>
                    <a:pt x="367802" y="4641574"/>
                  </a:lnTo>
                  <a:lnTo>
                    <a:pt x="675915" y="4591878"/>
                  </a:lnTo>
                  <a:lnTo>
                    <a:pt x="387681" y="4522304"/>
                  </a:lnTo>
                  <a:lnTo>
                    <a:pt x="1202689" y="4482548"/>
                  </a:lnTo>
                  <a:lnTo>
                    <a:pt x="1709585" y="4452730"/>
                  </a:lnTo>
                  <a:lnTo>
                    <a:pt x="1908368" y="4383156"/>
                  </a:lnTo>
                  <a:lnTo>
                    <a:pt x="1938185" y="4353339"/>
                  </a:lnTo>
                  <a:lnTo>
                    <a:pt x="1888489" y="4303643"/>
                  </a:lnTo>
                  <a:lnTo>
                    <a:pt x="1997820" y="4263887"/>
                  </a:lnTo>
                  <a:lnTo>
                    <a:pt x="1808976" y="4204252"/>
                  </a:lnTo>
                  <a:lnTo>
                    <a:pt x="1858672" y="4184374"/>
                  </a:lnTo>
                  <a:lnTo>
                    <a:pt x="1779159" y="4144617"/>
                  </a:lnTo>
                  <a:lnTo>
                    <a:pt x="1471046" y="4124739"/>
                  </a:lnTo>
                  <a:lnTo>
                    <a:pt x="1570437" y="4094922"/>
                  </a:lnTo>
                  <a:lnTo>
                    <a:pt x="457255" y="4035287"/>
                  </a:lnTo>
                  <a:lnTo>
                    <a:pt x="298228" y="4015409"/>
                  </a:lnTo>
                  <a:lnTo>
                    <a:pt x="516889" y="3975652"/>
                  </a:lnTo>
                  <a:lnTo>
                    <a:pt x="934333" y="3955774"/>
                  </a:lnTo>
                  <a:lnTo>
                    <a:pt x="1669828" y="3935896"/>
                  </a:lnTo>
                  <a:lnTo>
                    <a:pt x="1818915" y="3856382"/>
                  </a:lnTo>
                  <a:lnTo>
                    <a:pt x="1351776" y="3816626"/>
                  </a:lnTo>
                  <a:lnTo>
                    <a:pt x="874698" y="3806687"/>
                  </a:lnTo>
                  <a:lnTo>
                    <a:pt x="417498" y="3806687"/>
                  </a:lnTo>
                  <a:lnTo>
                    <a:pt x="308168" y="3796748"/>
                  </a:lnTo>
                  <a:lnTo>
                    <a:pt x="417498" y="3747052"/>
                  </a:lnTo>
                  <a:lnTo>
                    <a:pt x="526828" y="3717235"/>
                  </a:lnTo>
                  <a:lnTo>
                    <a:pt x="1093359" y="3697356"/>
                  </a:lnTo>
                  <a:lnTo>
                    <a:pt x="1729463" y="3667539"/>
                  </a:lnTo>
                  <a:lnTo>
                    <a:pt x="1878550" y="3627782"/>
                  </a:lnTo>
                  <a:lnTo>
                    <a:pt x="1908368" y="3607904"/>
                  </a:lnTo>
                  <a:lnTo>
                    <a:pt x="2097211" y="3538330"/>
                  </a:lnTo>
                  <a:lnTo>
                    <a:pt x="2097211" y="3538330"/>
                  </a:lnTo>
                  <a:lnTo>
                    <a:pt x="1958063" y="3409122"/>
                  </a:lnTo>
                  <a:lnTo>
                    <a:pt x="2067394" y="3309730"/>
                  </a:lnTo>
                  <a:lnTo>
                    <a:pt x="2027637" y="3240156"/>
                  </a:lnTo>
                  <a:lnTo>
                    <a:pt x="1808976" y="3170582"/>
                  </a:lnTo>
                  <a:lnTo>
                    <a:pt x="2077333" y="3101009"/>
                  </a:lnTo>
                  <a:lnTo>
                    <a:pt x="1908368" y="3061252"/>
                  </a:lnTo>
                  <a:lnTo>
                    <a:pt x="1938185" y="3031435"/>
                  </a:lnTo>
                  <a:lnTo>
                    <a:pt x="1669828" y="2991678"/>
                  </a:lnTo>
                  <a:lnTo>
                    <a:pt x="1858672" y="2951922"/>
                  </a:lnTo>
                  <a:lnTo>
                    <a:pt x="1799037" y="2912165"/>
                  </a:lnTo>
                  <a:lnTo>
                    <a:pt x="268411" y="2842591"/>
                  </a:lnTo>
                  <a:lnTo>
                    <a:pt x="188898" y="2802835"/>
                  </a:lnTo>
                  <a:lnTo>
                    <a:pt x="218715" y="2753139"/>
                  </a:lnTo>
                  <a:lnTo>
                    <a:pt x="139202" y="2673626"/>
                  </a:lnTo>
                  <a:lnTo>
                    <a:pt x="178959" y="2604052"/>
                  </a:lnTo>
                  <a:lnTo>
                    <a:pt x="377741" y="2554356"/>
                  </a:lnTo>
                  <a:lnTo>
                    <a:pt x="318107" y="2504661"/>
                  </a:lnTo>
                  <a:lnTo>
                    <a:pt x="467194" y="2494722"/>
                  </a:lnTo>
                  <a:lnTo>
                    <a:pt x="178959" y="2415209"/>
                  </a:lnTo>
                  <a:lnTo>
                    <a:pt x="387681" y="2335696"/>
                  </a:lnTo>
                  <a:lnTo>
                    <a:pt x="169020" y="2226365"/>
                  </a:lnTo>
                  <a:lnTo>
                    <a:pt x="129263" y="2057400"/>
                  </a:lnTo>
                  <a:lnTo>
                    <a:pt x="89507" y="1987826"/>
                  </a:lnTo>
                  <a:lnTo>
                    <a:pt x="149141" y="1868556"/>
                  </a:lnTo>
                  <a:lnTo>
                    <a:pt x="198837" y="1798982"/>
                  </a:lnTo>
                  <a:lnTo>
                    <a:pt x="109385" y="1739348"/>
                  </a:lnTo>
                  <a:lnTo>
                    <a:pt x="208776" y="1679713"/>
                  </a:lnTo>
                  <a:lnTo>
                    <a:pt x="139202" y="1610139"/>
                  </a:lnTo>
                  <a:lnTo>
                    <a:pt x="169020" y="1560443"/>
                  </a:lnTo>
                  <a:lnTo>
                    <a:pt x="109385" y="1500809"/>
                  </a:lnTo>
                  <a:lnTo>
                    <a:pt x="169020" y="1431235"/>
                  </a:lnTo>
                  <a:lnTo>
                    <a:pt x="139202" y="1391478"/>
                  </a:lnTo>
                  <a:lnTo>
                    <a:pt x="278350" y="1311965"/>
                  </a:lnTo>
                  <a:lnTo>
                    <a:pt x="278350" y="1252330"/>
                  </a:lnTo>
                  <a:lnTo>
                    <a:pt x="318107" y="1242391"/>
                  </a:lnTo>
                  <a:lnTo>
                    <a:pt x="1003907" y="1202635"/>
                  </a:lnTo>
                  <a:lnTo>
                    <a:pt x="1123176" y="1182756"/>
                  </a:lnTo>
                  <a:lnTo>
                    <a:pt x="1878550" y="1162878"/>
                  </a:lnTo>
                  <a:lnTo>
                    <a:pt x="1987881" y="1133061"/>
                  </a:lnTo>
                  <a:lnTo>
                    <a:pt x="1510802" y="1103243"/>
                  </a:lnTo>
                  <a:lnTo>
                    <a:pt x="1222568" y="1053548"/>
                  </a:lnTo>
                  <a:lnTo>
                    <a:pt x="1222568" y="1033669"/>
                  </a:lnTo>
                  <a:lnTo>
                    <a:pt x="874698" y="1023730"/>
                  </a:lnTo>
                  <a:lnTo>
                    <a:pt x="914455" y="993913"/>
                  </a:lnTo>
                  <a:lnTo>
                    <a:pt x="1152994" y="954156"/>
                  </a:lnTo>
                  <a:lnTo>
                    <a:pt x="795185" y="944217"/>
                  </a:lnTo>
                  <a:lnTo>
                    <a:pt x="954211" y="894522"/>
                  </a:lnTo>
                  <a:lnTo>
                    <a:pt x="745489" y="894522"/>
                  </a:lnTo>
                  <a:lnTo>
                    <a:pt x="964150" y="854765"/>
                  </a:lnTo>
                  <a:lnTo>
                    <a:pt x="675915" y="834887"/>
                  </a:lnTo>
                  <a:lnTo>
                    <a:pt x="1312020" y="795130"/>
                  </a:lnTo>
                  <a:lnTo>
                    <a:pt x="1093359" y="745435"/>
                  </a:lnTo>
                  <a:lnTo>
                    <a:pt x="1252385" y="725556"/>
                  </a:lnTo>
                  <a:lnTo>
                    <a:pt x="1123176" y="665922"/>
                  </a:lnTo>
                  <a:lnTo>
                    <a:pt x="1252385" y="616226"/>
                  </a:lnTo>
                  <a:lnTo>
                    <a:pt x="894576" y="586409"/>
                  </a:lnTo>
                  <a:lnTo>
                    <a:pt x="318107" y="536713"/>
                  </a:lnTo>
                  <a:lnTo>
                    <a:pt x="785246" y="496956"/>
                  </a:lnTo>
                  <a:lnTo>
                    <a:pt x="1272263" y="477078"/>
                  </a:lnTo>
                  <a:lnTo>
                    <a:pt x="1302081" y="437322"/>
                  </a:lnTo>
                  <a:lnTo>
                    <a:pt x="1669828" y="417443"/>
                  </a:lnTo>
                  <a:lnTo>
                    <a:pt x="1868611" y="367748"/>
                  </a:lnTo>
                  <a:lnTo>
                    <a:pt x="1818915" y="337930"/>
                  </a:lnTo>
                  <a:lnTo>
                    <a:pt x="1828855" y="298174"/>
                  </a:lnTo>
                  <a:lnTo>
                    <a:pt x="407559" y="248478"/>
                  </a:lnTo>
                  <a:lnTo>
                    <a:pt x="665976" y="218661"/>
                  </a:lnTo>
                  <a:lnTo>
                    <a:pt x="1043663" y="178904"/>
                  </a:lnTo>
                  <a:lnTo>
                    <a:pt x="1043663" y="159026"/>
                  </a:lnTo>
                  <a:lnTo>
                    <a:pt x="1321959" y="109330"/>
                  </a:lnTo>
                  <a:lnTo>
                    <a:pt x="1769220" y="69574"/>
                  </a:lnTo>
                  <a:lnTo>
                    <a:pt x="1948124" y="39756"/>
                  </a:lnTo>
                  <a:lnTo>
                    <a:pt x="1808976" y="0"/>
                  </a:lnTo>
                  <a:lnTo>
                    <a:pt x="19933" y="0"/>
                  </a:lnTo>
                  <a:close/>
                </a:path>
              </a:pathLst>
            </a:custGeom>
            <a:solidFill>
              <a:schemeClr val="tx1">
                <a:lumMod val="65000"/>
                <a:lumOff val="35000"/>
                <a:alpha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1222513" y="5088835"/>
              <a:ext cx="2136913" cy="1779104"/>
            </a:xfrm>
            <a:custGeom>
              <a:avLst/>
              <a:gdLst>
                <a:gd name="connsiteX0" fmla="*/ 0 w 2136913"/>
                <a:gd name="connsiteY0" fmla="*/ 0 h 1779104"/>
                <a:gd name="connsiteX1" fmla="*/ 109330 w 2136913"/>
                <a:gd name="connsiteY1" fmla="*/ 69574 h 1779104"/>
                <a:gd name="connsiteX2" fmla="*/ 417444 w 2136913"/>
                <a:gd name="connsiteY2" fmla="*/ 129208 h 1779104"/>
                <a:gd name="connsiteX3" fmla="*/ 59635 w 2136913"/>
                <a:gd name="connsiteY3" fmla="*/ 208722 h 1779104"/>
                <a:gd name="connsiteX4" fmla="*/ 59635 w 2136913"/>
                <a:gd name="connsiteY4" fmla="*/ 208722 h 1779104"/>
                <a:gd name="connsiteX5" fmla="*/ 69574 w 2136913"/>
                <a:gd name="connsiteY5" fmla="*/ 288235 h 1779104"/>
                <a:gd name="connsiteX6" fmla="*/ 139148 w 2136913"/>
                <a:gd name="connsiteY6" fmla="*/ 308113 h 1779104"/>
                <a:gd name="connsiteX7" fmla="*/ 89452 w 2136913"/>
                <a:gd name="connsiteY7" fmla="*/ 337930 h 1779104"/>
                <a:gd name="connsiteX8" fmla="*/ 159026 w 2136913"/>
                <a:gd name="connsiteY8" fmla="*/ 427382 h 1779104"/>
                <a:gd name="connsiteX9" fmla="*/ 79513 w 2136913"/>
                <a:gd name="connsiteY9" fmla="*/ 506895 h 1779104"/>
                <a:gd name="connsiteX10" fmla="*/ 149087 w 2136913"/>
                <a:gd name="connsiteY10" fmla="*/ 526774 h 1779104"/>
                <a:gd name="connsiteX11" fmla="*/ 29817 w 2136913"/>
                <a:gd name="connsiteY11" fmla="*/ 586408 h 1779104"/>
                <a:gd name="connsiteX12" fmla="*/ 79513 w 2136913"/>
                <a:gd name="connsiteY12" fmla="*/ 636104 h 1779104"/>
                <a:gd name="connsiteX13" fmla="*/ 79513 w 2136913"/>
                <a:gd name="connsiteY13" fmla="*/ 685800 h 1779104"/>
                <a:gd name="connsiteX14" fmla="*/ 268357 w 2136913"/>
                <a:gd name="connsiteY14" fmla="*/ 725556 h 1779104"/>
                <a:gd name="connsiteX15" fmla="*/ 218661 w 2136913"/>
                <a:gd name="connsiteY15" fmla="*/ 745435 h 1779104"/>
                <a:gd name="connsiteX16" fmla="*/ 487017 w 2136913"/>
                <a:gd name="connsiteY16" fmla="*/ 775252 h 1779104"/>
                <a:gd name="connsiteX17" fmla="*/ 99391 w 2136913"/>
                <a:gd name="connsiteY17" fmla="*/ 805069 h 1779104"/>
                <a:gd name="connsiteX18" fmla="*/ 477078 w 2136913"/>
                <a:gd name="connsiteY18" fmla="*/ 834887 h 1779104"/>
                <a:gd name="connsiteX19" fmla="*/ 159026 w 2136913"/>
                <a:gd name="connsiteY19" fmla="*/ 864704 h 1779104"/>
                <a:gd name="connsiteX20" fmla="*/ 69574 w 2136913"/>
                <a:gd name="connsiteY20" fmla="*/ 894522 h 1779104"/>
                <a:gd name="connsiteX21" fmla="*/ 49696 w 2136913"/>
                <a:gd name="connsiteY21" fmla="*/ 944217 h 1779104"/>
                <a:gd name="connsiteX22" fmla="*/ 89452 w 2136913"/>
                <a:gd name="connsiteY22" fmla="*/ 993913 h 1779104"/>
                <a:gd name="connsiteX23" fmla="*/ 49696 w 2136913"/>
                <a:gd name="connsiteY23" fmla="*/ 1023730 h 1779104"/>
                <a:gd name="connsiteX24" fmla="*/ 377687 w 2136913"/>
                <a:gd name="connsiteY24" fmla="*/ 1113182 h 1779104"/>
                <a:gd name="connsiteX25" fmla="*/ 556591 w 2136913"/>
                <a:gd name="connsiteY25" fmla="*/ 1123122 h 1779104"/>
                <a:gd name="connsiteX26" fmla="*/ 417444 w 2136913"/>
                <a:gd name="connsiteY26" fmla="*/ 1162878 h 1779104"/>
                <a:gd name="connsiteX27" fmla="*/ 636104 w 2136913"/>
                <a:gd name="connsiteY27" fmla="*/ 1212574 h 1779104"/>
                <a:gd name="connsiteX28" fmla="*/ 805070 w 2136913"/>
                <a:gd name="connsiteY28" fmla="*/ 1252330 h 1779104"/>
                <a:gd name="connsiteX29" fmla="*/ 735496 w 2136913"/>
                <a:gd name="connsiteY29" fmla="*/ 1272208 h 1779104"/>
                <a:gd name="connsiteX30" fmla="*/ 1818861 w 2136913"/>
                <a:gd name="connsiteY30" fmla="*/ 1282148 h 1779104"/>
                <a:gd name="connsiteX31" fmla="*/ 1779104 w 2136913"/>
                <a:gd name="connsiteY31" fmla="*/ 1321904 h 1779104"/>
                <a:gd name="connsiteX32" fmla="*/ 2037522 w 2136913"/>
                <a:gd name="connsiteY32" fmla="*/ 1361661 h 1779104"/>
                <a:gd name="connsiteX33" fmla="*/ 1451113 w 2136913"/>
                <a:gd name="connsiteY33" fmla="*/ 1391478 h 1779104"/>
                <a:gd name="connsiteX34" fmla="*/ 1311965 w 2136913"/>
                <a:gd name="connsiteY34" fmla="*/ 1461052 h 1779104"/>
                <a:gd name="connsiteX35" fmla="*/ 1948070 w 2136913"/>
                <a:gd name="connsiteY35" fmla="*/ 1510748 h 1779104"/>
                <a:gd name="connsiteX36" fmla="*/ 2136913 w 2136913"/>
                <a:gd name="connsiteY36" fmla="*/ 1540565 h 1779104"/>
                <a:gd name="connsiteX37" fmla="*/ 1987826 w 2136913"/>
                <a:gd name="connsiteY37" fmla="*/ 1580322 h 1779104"/>
                <a:gd name="connsiteX38" fmla="*/ 1610139 w 2136913"/>
                <a:gd name="connsiteY38" fmla="*/ 1610139 h 1779104"/>
                <a:gd name="connsiteX39" fmla="*/ 1053548 w 2136913"/>
                <a:gd name="connsiteY39" fmla="*/ 1669774 h 1779104"/>
                <a:gd name="connsiteX40" fmla="*/ 1331844 w 2136913"/>
                <a:gd name="connsiteY40" fmla="*/ 1689652 h 1779104"/>
                <a:gd name="connsiteX41" fmla="*/ 1391478 w 2136913"/>
                <a:gd name="connsiteY41" fmla="*/ 1729408 h 1779104"/>
                <a:gd name="connsiteX42" fmla="*/ 1699591 w 2136913"/>
                <a:gd name="connsiteY42" fmla="*/ 1749287 h 1779104"/>
                <a:gd name="connsiteX43" fmla="*/ 1798983 w 2136913"/>
                <a:gd name="connsiteY43" fmla="*/ 1779104 h 1779104"/>
                <a:gd name="connsiteX44" fmla="*/ 29817 w 2136913"/>
                <a:gd name="connsiteY44" fmla="*/ 1759226 h 1779104"/>
                <a:gd name="connsiteX45" fmla="*/ 0 w 2136913"/>
                <a:gd name="connsiteY45" fmla="*/ 0 h 1779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136913" h="1779104">
                  <a:moveTo>
                    <a:pt x="0" y="0"/>
                  </a:moveTo>
                  <a:lnTo>
                    <a:pt x="109330" y="69574"/>
                  </a:lnTo>
                  <a:lnTo>
                    <a:pt x="417444" y="129208"/>
                  </a:lnTo>
                  <a:lnTo>
                    <a:pt x="59635" y="208722"/>
                  </a:lnTo>
                  <a:lnTo>
                    <a:pt x="59635" y="208722"/>
                  </a:lnTo>
                  <a:lnTo>
                    <a:pt x="69574" y="288235"/>
                  </a:lnTo>
                  <a:lnTo>
                    <a:pt x="139148" y="308113"/>
                  </a:lnTo>
                  <a:lnTo>
                    <a:pt x="89452" y="337930"/>
                  </a:lnTo>
                  <a:lnTo>
                    <a:pt x="159026" y="427382"/>
                  </a:lnTo>
                  <a:lnTo>
                    <a:pt x="79513" y="506895"/>
                  </a:lnTo>
                  <a:lnTo>
                    <a:pt x="149087" y="526774"/>
                  </a:lnTo>
                  <a:lnTo>
                    <a:pt x="29817" y="586408"/>
                  </a:lnTo>
                  <a:lnTo>
                    <a:pt x="79513" y="636104"/>
                  </a:lnTo>
                  <a:lnTo>
                    <a:pt x="79513" y="685800"/>
                  </a:lnTo>
                  <a:lnTo>
                    <a:pt x="268357" y="725556"/>
                  </a:lnTo>
                  <a:lnTo>
                    <a:pt x="218661" y="745435"/>
                  </a:lnTo>
                  <a:lnTo>
                    <a:pt x="487017" y="775252"/>
                  </a:lnTo>
                  <a:lnTo>
                    <a:pt x="99391" y="805069"/>
                  </a:lnTo>
                  <a:lnTo>
                    <a:pt x="477078" y="834887"/>
                  </a:lnTo>
                  <a:lnTo>
                    <a:pt x="159026" y="864704"/>
                  </a:lnTo>
                  <a:lnTo>
                    <a:pt x="69574" y="894522"/>
                  </a:lnTo>
                  <a:lnTo>
                    <a:pt x="49696" y="944217"/>
                  </a:lnTo>
                  <a:lnTo>
                    <a:pt x="89452" y="993913"/>
                  </a:lnTo>
                  <a:lnTo>
                    <a:pt x="49696" y="1023730"/>
                  </a:lnTo>
                  <a:lnTo>
                    <a:pt x="377687" y="1113182"/>
                  </a:lnTo>
                  <a:lnTo>
                    <a:pt x="556591" y="1123122"/>
                  </a:lnTo>
                  <a:lnTo>
                    <a:pt x="417444" y="1162878"/>
                  </a:lnTo>
                  <a:lnTo>
                    <a:pt x="636104" y="1212574"/>
                  </a:lnTo>
                  <a:lnTo>
                    <a:pt x="805070" y="1252330"/>
                  </a:lnTo>
                  <a:lnTo>
                    <a:pt x="735496" y="1272208"/>
                  </a:lnTo>
                  <a:lnTo>
                    <a:pt x="1818861" y="1282148"/>
                  </a:lnTo>
                  <a:lnTo>
                    <a:pt x="1779104" y="1321904"/>
                  </a:lnTo>
                  <a:lnTo>
                    <a:pt x="2037522" y="1361661"/>
                  </a:lnTo>
                  <a:lnTo>
                    <a:pt x="1451113" y="1391478"/>
                  </a:lnTo>
                  <a:lnTo>
                    <a:pt x="1311965" y="1461052"/>
                  </a:lnTo>
                  <a:lnTo>
                    <a:pt x="1948070" y="1510748"/>
                  </a:lnTo>
                  <a:lnTo>
                    <a:pt x="2136913" y="1540565"/>
                  </a:lnTo>
                  <a:lnTo>
                    <a:pt x="1987826" y="1580322"/>
                  </a:lnTo>
                  <a:lnTo>
                    <a:pt x="1610139" y="1610139"/>
                  </a:lnTo>
                  <a:lnTo>
                    <a:pt x="1053548" y="1669774"/>
                  </a:lnTo>
                  <a:lnTo>
                    <a:pt x="1331844" y="1689652"/>
                  </a:lnTo>
                  <a:lnTo>
                    <a:pt x="1391478" y="1729408"/>
                  </a:lnTo>
                  <a:lnTo>
                    <a:pt x="1699591" y="1749287"/>
                  </a:lnTo>
                  <a:lnTo>
                    <a:pt x="1798983" y="1779104"/>
                  </a:lnTo>
                  <a:lnTo>
                    <a:pt x="29817" y="1759226"/>
                  </a:lnTo>
                  <a:lnTo>
                    <a:pt x="0" y="0"/>
                  </a:lnTo>
                  <a:close/>
                </a:path>
              </a:pathLst>
            </a:custGeom>
            <a:solidFill>
              <a:schemeClr val="tx1">
                <a:lumMod val="50000"/>
                <a:lumOff val="50000"/>
                <a:alpha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p:cNvSpPr>
            <a:spLocks noGrp="1"/>
          </p:cNvSpPr>
          <p:nvPr>
            <p:ph type="sldNum" sz="quarter" idx="12"/>
          </p:nvPr>
        </p:nvSpPr>
        <p:spPr>
          <a:xfrm>
            <a:off x="8232625" y="6356350"/>
            <a:ext cx="762000" cy="365125"/>
          </a:xfrm>
        </p:spPr>
        <p:txBody>
          <a:bodyPr/>
          <a:lstStyle/>
          <a:p>
            <a:pPr>
              <a:defRPr/>
            </a:pPr>
            <a:fld id="{27C5B40F-12FC-4FE6-8760-DAF63670FF86}" type="slidenum">
              <a:rPr lang="en-US" smtClean="0">
                <a:solidFill>
                  <a:schemeClr val="bg2"/>
                </a:solidFill>
              </a:rPr>
              <a:pPr>
                <a:defRPr/>
              </a:pPr>
              <a:t>23</a:t>
            </a:fld>
            <a:endParaRPr lang="en-US" dirty="0">
              <a:solidFill>
                <a:schemeClr val="bg2"/>
              </a:solidFill>
            </a:endParaRPr>
          </a:p>
        </p:txBody>
      </p:sp>
    </p:spTree>
    <p:extLst>
      <p:ext uri="{BB962C8B-B14F-4D97-AF65-F5344CB8AC3E}">
        <p14:creationId xmlns:p14="http://schemas.microsoft.com/office/powerpoint/2010/main" val="560533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up)">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left)">
                                      <p:cBhvr>
                                        <p:cTn id="15" dur="500"/>
                                        <p:tgtEl>
                                          <p:spTgt spid="51"/>
                                        </p:tgtEl>
                                      </p:cBhvr>
                                    </p:animEffect>
                                  </p:childTnLst>
                                </p:cTn>
                              </p:par>
                              <p:par>
                                <p:cTn id="16" presetID="22" presetClass="entr" presetSubtype="8" fill="hold"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wipe(left)">
                                      <p:cBhvr>
                                        <p:cTn id="18" dur="500"/>
                                        <p:tgtEl>
                                          <p:spTgt spid="50"/>
                                        </p:tgtEl>
                                      </p:cBhvr>
                                    </p:animEffec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4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1" grpId="0" animBg="1"/>
      <p:bldP spid="43"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539473" y="-3940"/>
            <a:ext cx="8074154" cy="6861940"/>
            <a:chOff x="539473" y="-3940"/>
            <a:chExt cx="8074154" cy="686194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39473" y="-3940"/>
              <a:ext cx="8074152" cy="503448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 t="-243"/>
            <a:stretch/>
          </p:blipFill>
          <p:spPr>
            <a:xfrm>
              <a:off x="539473" y="5030547"/>
              <a:ext cx="8074154" cy="1827453"/>
            </a:xfrm>
            <a:prstGeom prst="rect">
              <a:avLst/>
            </a:prstGeom>
          </p:spPr>
        </p:pic>
      </p:grpSp>
      <p:sp>
        <p:nvSpPr>
          <p:cNvPr id="36" name="Freeform 35"/>
          <p:cNvSpPr/>
          <p:nvPr/>
        </p:nvSpPr>
        <p:spPr>
          <a:xfrm>
            <a:off x="4601183" y="-9728"/>
            <a:ext cx="340468" cy="6867728"/>
          </a:xfrm>
          <a:custGeom>
            <a:avLst/>
            <a:gdLst>
              <a:gd name="connsiteX0" fmla="*/ 0 w 340468"/>
              <a:gd name="connsiteY0" fmla="*/ 0 h 6867728"/>
              <a:gd name="connsiteX1" fmla="*/ 223736 w 340468"/>
              <a:gd name="connsiteY1" fmla="*/ 0 h 6867728"/>
              <a:gd name="connsiteX2" fmla="*/ 262647 w 340468"/>
              <a:gd name="connsiteY2" fmla="*/ 29183 h 6867728"/>
              <a:gd name="connsiteX3" fmla="*/ 155643 w 340468"/>
              <a:gd name="connsiteY3" fmla="*/ 97277 h 6867728"/>
              <a:gd name="connsiteX4" fmla="*/ 116732 w 340468"/>
              <a:gd name="connsiteY4" fmla="*/ 126460 h 6867728"/>
              <a:gd name="connsiteX5" fmla="*/ 97277 w 340468"/>
              <a:gd name="connsiteY5" fmla="*/ 165371 h 6867728"/>
              <a:gd name="connsiteX6" fmla="*/ 97277 w 340468"/>
              <a:gd name="connsiteY6" fmla="*/ 262647 h 6867728"/>
              <a:gd name="connsiteX7" fmla="*/ 116732 w 340468"/>
              <a:gd name="connsiteY7" fmla="*/ 311285 h 6867728"/>
              <a:gd name="connsiteX8" fmla="*/ 223736 w 340468"/>
              <a:gd name="connsiteY8" fmla="*/ 379379 h 6867728"/>
              <a:gd name="connsiteX9" fmla="*/ 126460 w 340468"/>
              <a:gd name="connsiteY9" fmla="*/ 428017 h 6867728"/>
              <a:gd name="connsiteX10" fmla="*/ 194553 w 340468"/>
              <a:gd name="connsiteY10" fmla="*/ 505839 h 6867728"/>
              <a:gd name="connsiteX11" fmla="*/ 107004 w 340468"/>
              <a:gd name="connsiteY11" fmla="*/ 573932 h 6867728"/>
              <a:gd name="connsiteX12" fmla="*/ 145915 w 340468"/>
              <a:gd name="connsiteY12" fmla="*/ 710119 h 6867728"/>
              <a:gd name="connsiteX13" fmla="*/ 165370 w 340468"/>
              <a:gd name="connsiteY13" fmla="*/ 846307 h 6867728"/>
              <a:gd name="connsiteX14" fmla="*/ 223736 w 340468"/>
              <a:gd name="connsiteY14" fmla="*/ 894945 h 6867728"/>
              <a:gd name="connsiteX15" fmla="*/ 262647 w 340468"/>
              <a:gd name="connsiteY15" fmla="*/ 904673 h 6867728"/>
              <a:gd name="connsiteX16" fmla="*/ 165370 w 340468"/>
              <a:gd name="connsiteY16" fmla="*/ 914400 h 6867728"/>
              <a:gd name="connsiteX17" fmla="*/ 204281 w 340468"/>
              <a:gd name="connsiteY17" fmla="*/ 972766 h 6867728"/>
              <a:gd name="connsiteX18" fmla="*/ 233464 w 340468"/>
              <a:gd name="connsiteY18" fmla="*/ 992222 h 6867728"/>
              <a:gd name="connsiteX19" fmla="*/ 145915 w 340468"/>
              <a:gd name="connsiteY19" fmla="*/ 1138137 h 6867728"/>
              <a:gd name="connsiteX20" fmla="*/ 77821 w 340468"/>
              <a:gd name="connsiteY20" fmla="*/ 1186775 h 6867728"/>
              <a:gd name="connsiteX21" fmla="*/ 291830 w 340468"/>
              <a:gd name="connsiteY21" fmla="*/ 1313234 h 6867728"/>
              <a:gd name="connsiteX22" fmla="*/ 145915 w 340468"/>
              <a:gd name="connsiteY22" fmla="*/ 1371600 h 6867728"/>
              <a:gd name="connsiteX23" fmla="*/ 155643 w 340468"/>
              <a:gd name="connsiteY23" fmla="*/ 1420239 h 6867728"/>
              <a:gd name="connsiteX24" fmla="*/ 282102 w 340468"/>
              <a:gd name="connsiteY24" fmla="*/ 1507788 h 6867728"/>
              <a:gd name="connsiteX25" fmla="*/ 155643 w 340468"/>
              <a:gd name="connsiteY25" fmla="*/ 1605064 h 6867728"/>
              <a:gd name="connsiteX26" fmla="*/ 175098 w 340468"/>
              <a:gd name="connsiteY26" fmla="*/ 1673158 h 6867728"/>
              <a:gd name="connsiteX27" fmla="*/ 155643 w 340468"/>
              <a:gd name="connsiteY27" fmla="*/ 1799617 h 6867728"/>
              <a:gd name="connsiteX28" fmla="*/ 107004 w 340468"/>
              <a:gd name="connsiteY28" fmla="*/ 1828800 h 6867728"/>
              <a:gd name="connsiteX29" fmla="*/ 194553 w 340468"/>
              <a:gd name="connsiteY29" fmla="*/ 1974715 h 6867728"/>
              <a:gd name="connsiteX30" fmla="*/ 155643 w 340468"/>
              <a:gd name="connsiteY30" fmla="*/ 2023354 h 6867728"/>
              <a:gd name="connsiteX31" fmla="*/ 165370 w 340468"/>
              <a:gd name="connsiteY31" fmla="*/ 2120630 h 6867728"/>
              <a:gd name="connsiteX32" fmla="*/ 175098 w 340468"/>
              <a:gd name="connsiteY32" fmla="*/ 2178996 h 6867728"/>
              <a:gd name="connsiteX33" fmla="*/ 116732 w 340468"/>
              <a:gd name="connsiteY33" fmla="*/ 2286000 h 6867728"/>
              <a:gd name="connsiteX34" fmla="*/ 116732 w 340468"/>
              <a:gd name="connsiteY34" fmla="*/ 2286000 h 6867728"/>
              <a:gd name="connsiteX35" fmla="*/ 145915 w 340468"/>
              <a:gd name="connsiteY35" fmla="*/ 2354094 h 6867728"/>
              <a:gd name="connsiteX36" fmla="*/ 340468 w 340468"/>
              <a:gd name="connsiteY36" fmla="*/ 2402732 h 6867728"/>
              <a:gd name="connsiteX37" fmla="*/ 145915 w 340468"/>
              <a:gd name="connsiteY37" fmla="*/ 2461098 h 6867728"/>
              <a:gd name="connsiteX38" fmla="*/ 145915 w 340468"/>
              <a:gd name="connsiteY38" fmla="*/ 2529192 h 6867728"/>
              <a:gd name="connsiteX39" fmla="*/ 214008 w 340468"/>
              <a:gd name="connsiteY39" fmla="*/ 2694562 h 6867728"/>
              <a:gd name="connsiteX40" fmla="*/ 116732 w 340468"/>
              <a:gd name="connsiteY40" fmla="*/ 2743200 h 6867728"/>
              <a:gd name="connsiteX41" fmla="*/ 214008 w 340468"/>
              <a:gd name="connsiteY41" fmla="*/ 2850205 h 6867728"/>
              <a:gd name="connsiteX42" fmla="*/ 107004 w 340468"/>
              <a:gd name="connsiteY42" fmla="*/ 2869660 h 6867728"/>
              <a:gd name="connsiteX43" fmla="*/ 38911 w 340468"/>
              <a:gd name="connsiteY43" fmla="*/ 2898843 h 6867728"/>
              <a:gd name="connsiteX44" fmla="*/ 223736 w 340468"/>
              <a:gd name="connsiteY44" fmla="*/ 2957209 h 6867728"/>
              <a:gd name="connsiteX45" fmla="*/ 223736 w 340468"/>
              <a:gd name="connsiteY45" fmla="*/ 2957209 h 6867728"/>
              <a:gd name="connsiteX46" fmla="*/ 165370 w 340468"/>
              <a:gd name="connsiteY46" fmla="*/ 3054485 h 6867728"/>
              <a:gd name="connsiteX47" fmla="*/ 243191 w 340468"/>
              <a:gd name="connsiteY47" fmla="*/ 3083668 h 6867728"/>
              <a:gd name="connsiteX48" fmla="*/ 243191 w 340468"/>
              <a:gd name="connsiteY48" fmla="*/ 3132307 h 6867728"/>
              <a:gd name="connsiteX49" fmla="*/ 233464 w 340468"/>
              <a:gd name="connsiteY49" fmla="*/ 3190673 h 6867728"/>
              <a:gd name="connsiteX50" fmla="*/ 175098 w 340468"/>
              <a:gd name="connsiteY50" fmla="*/ 3375498 h 6867728"/>
              <a:gd name="connsiteX51" fmla="*/ 243191 w 340468"/>
              <a:gd name="connsiteY51" fmla="*/ 3424137 h 6867728"/>
              <a:gd name="connsiteX52" fmla="*/ 145915 w 340468"/>
              <a:gd name="connsiteY52" fmla="*/ 3608962 h 6867728"/>
              <a:gd name="connsiteX53" fmla="*/ 155643 w 340468"/>
              <a:gd name="connsiteY53" fmla="*/ 3667328 h 6867728"/>
              <a:gd name="connsiteX54" fmla="*/ 136187 w 340468"/>
              <a:gd name="connsiteY54" fmla="*/ 3774332 h 6867728"/>
              <a:gd name="connsiteX55" fmla="*/ 68094 w 340468"/>
              <a:gd name="connsiteY55" fmla="*/ 3832698 h 6867728"/>
              <a:gd name="connsiteX56" fmla="*/ 48638 w 340468"/>
              <a:gd name="connsiteY56" fmla="*/ 3842426 h 6867728"/>
              <a:gd name="connsiteX57" fmla="*/ 165370 w 340468"/>
              <a:gd name="connsiteY57" fmla="*/ 3988341 h 6867728"/>
              <a:gd name="connsiteX58" fmla="*/ 282102 w 340468"/>
              <a:gd name="connsiteY58" fmla="*/ 3988341 h 6867728"/>
              <a:gd name="connsiteX59" fmla="*/ 282102 w 340468"/>
              <a:gd name="connsiteY59" fmla="*/ 4027251 h 6867728"/>
              <a:gd name="connsiteX60" fmla="*/ 116732 w 340468"/>
              <a:gd name="connsiteY60" fmla="*/ 4056434 h 6867728"/>
              <a:gd name="connsiteX61" fmla="*/ 155643 w 340468"/>
              <a:gd name="connsiteY61" fmla="*/ 4231532 h 6867728"/>
              <a:gd name="connsiteX62" fmla="*/ 243191 w 340468"/>
              <a:gd name="connsiteY62" fmla="*/ 4280171 h 6867728"/>
              <a:gd name="connsiteX63" fmla="*/ 184826 w 340468"/>
              <a:gd name="connsiteY63" fmla="*/ 4348264 h 6867728"/>
              <a:gd name="connsiteX64" fmla="*/ 175098 w 340468"/>
              <a:gd name="connsiteY64" fmla="*/ 4426085 h 6867728"/>
              <a:gd name="connsiteX65" fmla="*/ 184826 w 340468"/>
              <a:gd name="connsiteY65" fmla="*/ 4484451 h 6867728"/>
              <a:gd name="connsiteX66" fmla="*/ 97277 w 340468"/>
              <a:gd name="connsiteY66" fmla="*/ 4542817 h 6867728"/>
              <a:gd name="connsiteX67" fmla="*/ 145915 w 340468"/>
              <a:gd name="connsiteY67" fmla="*/ 4630366 h 6867728"/>
              <a:gd name="connsiteX68" fmla="*/ 272374 w 340468"/>
              <a:gd name="connsiteY68" fmla="*/ 4698460 h 6867728"/>
              <a:gd name="connsiteX69" fmla="*/ 321013 w 340468"/>
              <a:gd name="connsiteY69" fmla="*/ 4844375 h 6867728"/>
              <a:gd name="connsiteX70" fmla="*/ 97277 w 340468"/>
              <a:gd name="connsiteY70" fmla="*/ 5000017 h 6867728"/>
              <a:gd name="connsiteX71" fmla="*/ 145915 w 340468"/>
              <a:gd name="connsiteY71" fmla="*/ 5116749 h 6867728"/>
              <a:gd name="connsiteX72" fmla="*/ 38911 w 340468"/>
              <a:gd name="connsiteY72" fmla="*/ 5223754 h 6867728"/>
              <a:gd name="connsiteX73" fmla="*/ 136187 w 340468"/>
              <a:gd name="connsiteY73" fmla="*/ 5330758 h 6867728"/>
              <a:gd name="connsiteX74" fmla="*/ 97277 w 340468"/>
              <a:gd name="connsiteY74" fmla="*/ 5398851 h 6867728"/>
              <a:gd name="connsiteX75" fmla="*/ 107004 w 340468"/>
              <a:gd name="connsiteY75" fmla="*/ 5476673 h 6867728"/>
              <a:gd name="connsiteX76" fmla="*/ 87549 w 340468"/>
              <a:gd name="connsiteY76" fmla="*/ 5544766 h 6867728"/>
              <a:gd name="connsiteX77" fmla="*/ 145915 w 340468"/>
              <a:gd name="connsiteY77" fmla="*/ 5632315 h 6867728"/>
              <a:gd name="connsiteX78" fmla="*/ 107004 w 340468"/>
              <a:gd name="connsiteY78" fmla="*/ 5758775 h 6867728"/>
              <a:gd name="connsiteX79" fmla="*/ 97277 w 340468"/>
              <a:gd name="connsiteY79" fmla="*/ 5875507 h 6867728"/>
              <a:gd name="connsiteX80" fmla="*/ 68094 w 340468"/>
              <a:gd name="connsiteY80" fmla="*/ 5914417 h 6867728"/>
              <a:gd name="connsiteX81" fmla="*/ 145915 w 340468"/>
              <a:gd name="connsiteY81" fmla="*/ 6001966 h 6867728"/>
              <a:gd name="connsiteX82" fmla="*/ 145915 w 340468"/>
              <a:gd name="connsiteY82" fmla="*/ 6089515 h 6867728"/>
              <a:gd name="connsiteX83" fmla="*/ 155643 w 340468"/>
              <a:gd name="connsiteY83" fmla="*/ 6138154 h 6867728"/>
              <a:gd name="connsiteX84" fmla="*/ 87549 w 340468"/>
              <a:gd name="connsiteY84" fmla="*/ 6157609 h 6867728"/>
              <a:gd name="connsiteX85" fmla="*/ 77821 w 340468"/>
              <a:gd name="connsiteY85" fmla="*/ 6206247 h 6867728"/>
              <a:gd name="connsiteX86" fmla="*/ 87549 w 340468"/>
              <a:gd name="connsiteY86" fmla="*/ 6332707 h 6867728"/>
              <a:gd name="connsiteX87" fmla="*/ 165370 w 340468"/>
              <a:gd name="connsiteY87" fmla="*/ 6429983 h 6867728"/>
              <a:gd name="connsiteX88" fmla="*/ 136187 w 340468"/>
              <a:gd name="connsiteY88" fmla="*/ 6517532 h 6867728"/>
              <a:gd name="connsiteX89" fmla="*/ 145915 w 340468"/>
              <a:gd name="connsiteY89" fmla="*/ 6624537 h 6867728"/>
              <a:gd name="connsiteX90" fmla="*/ 194553 w 340468"/>
              <a:gd name="connsiteY90" fmla="*/ 6682902 h 6867728"/>
              <a:gd name="connsiteX91" fmla="*/ 107004 w 340468"/>
              <a:gd name="connsiteY91" fmla="*/ 6760724 h 6867728"/>
              <a:gd name="connsiteX92" fmla="*/ 126460 w 340468"/>
              <a:gd name="connsiteY92" fmla="*/ 6828817 h 6867728"/>
              <a:gd name="connsiteX93" fmla="*/ 116732 w 340468"/>
              <a:gd name="connsiteY93" fmla="*/ 6867728 h 6867728"/>
              <a:gd name="connsiteX94" fmla="*/ 48638 w 340468"/>
              <a:gd name="connsiteY94" fmla="*/ 6858000 h 6867728"/>
              <a:gd name="connsiteX95" fmla="*/ 0 w 340468"/>
              <a:gd name="connsiteY95" fmla="*/ 0 h 686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340468" h="6867728">
                <a:moveTo>
                  <a:pt x="0" y="0"/>
                </a:moveTo>
                <a:lnTo>
                  <a:pt x="223736" y="0"/>
                </a:lnTo>
                <a:lnTo>
                  <a:pt x="262647" y="29183"/>
                </a:lnTo>
                <a:lnTo>
                  <a:pt x="155643" y="97277"/>
                </a:lnTo>
                <a:lnTo>
                  <a:pt x="116732" y="126460"/>
                </a:lnTo>
                <a:lnTo>
                  <a:pt x="97277" y="165371"/>
                </a:lnTo>
                <a:lnTo>
                  <a:pt x="97277" y="262647"/>
                </a:lnTo>
                <a:lnTo>
                  <a:pt x="116732" y="311285"/>
                </a:lnTo>
                <a:lnTo>
                  <a:pt x="223736" y="379379"/>
                </a:lnTo>
                <a:lnTo>
                  <a:pt x="126460" y="428017"/>
                </a:lnTo>
                <a:lnTo>
                  <a:pt x="194553" y="505839"/>
                </a:lnTo>
                <a:lnTo>
                  <a:pt x="107004" y="573932"/>
                </a:lnTo>
                <a:lnTo>
                  <a:pt x="145915" y="710119"/>
                </a:lnTo>
                <a:lnTo>
                  <a:pt x="165370" y="846307"/>
                </a:lnTo>
                <a:lnTo>
                  <a:pt x="223736" y="894945"/>
                </a:lnTo>
                <a:lnTo>
                  <a:pt x="262647" y="904673"/>
                </a:lnTo>
                <a:lnTo>
                  <a:pt x="165370" y="914400"/>
                </a:lnTo>
                <a:lnTo>
                  <a:pt x="204281" y="972766"/>
                </a:lnTo>
                <a:lnTo>
                  <a:pt x="233464" y="992222"/>
                </a:lnTo>
                <a:lnTo>
                  <a:pt x="145915" y="1138137"/>
                </a:lnTo>
                <a:lnTo>
                  <a:pt x="77821" y="1186775"/>
                </a:lnTo>
                <a:lnTo>
                  <a:pt x="291830" y="1313234"/>
                </a:lnTo>
                <a:lnTo>
                  <a:pt x="145915" y="1371600"/>
                </a:lnTo>
                <a:lnTo>
                  <a:pt x="155643" y="1420239"/>
                </a:lnTo>
                <a:lnTo>
                  <a:pt x="282102" y="1507788"/>
                </a:lnTo>
                <a:lnTo>
                  <a:pt x="155643" y="1605064"/>
                </a:lnTo>
                <a:lnTo>
                  <a:pt x="175098" y="1673158"/>
                </a:lnTo>
                <a:lnTo>
                  <a:pt x="155643" y="1799617"/>
                </a:lnTo>
                <a:lnTo>
                  <a:pt x="107004" y="1828800"/>
                </a:lnTo>
                <a:lnTo>
                  <a:pt x="194553" y="1974715"/>
                </a:lnTo>
                <a:lnTo>
                  <a:pt x="155643" y="2023354"/>
                </a:lnTo>
                <a:lnTo>
                  <a:pt x="165370" y="2120630"/>
                </a:lnTo>
                <a:lnTo>
                  <a:pt x="175098" y="2178996"/>
                </a:lnTo>
                <a:lnTo>
                  <a:pt x="116732" y="2286000"/>
                </a:lnTo>
                <a:lnTo>
                  <a:pt x="116732" y="2286000"/>
                </a:lnTo>
                <a:lnTo>
                  <a:pt x="145915" y="2354094"/>
                </a:lnTo>
                <a:lnTo>
                  <a:pt x="340468" y="2402732"/>
                </a:lnTo>
                <a:lnTo>
                  <a:pt x="145915" y="2461098"/>
                </a:lnTo>
                <a:lnTo>
                  <a:pt x="145915" y="2529192"/>
                </a:lnTo>
                <a:lnTo>
                  <a:pt x="214008" y="2694562"/>
                </a:lnTo>
                <a:lnTo>
                  <a:pt x="116732" y="2743200"/>
                </a:lnTo>
                <a:lnTo>
                  <a:pt x="214008" y="2850205"/>
                </a:lnTo>
                <a:lnTo>
                  <a:pt x="107004" y="2869660"/>
                </a:lnTo>
                <a:lnTo>
                  <a:pt x="38911" y="2898843"/>
                </a:lnTo>
                <a:lnTo>
                  <a:pt x="223736" y="2957209"/>
                </a:lnTo>
                <a:lnTo>
                  <a:pt x="223736" y="2957209"/>
                </a:lnTo>
                <a:lnTo>
                  <a:pt x="165370" y="3054485"/>
                </a:lnTo>
                <a:lnTo>
                  <a:pt x="243191" y="3083668"/>
                </a:lnTo>
                <a:lnTo>
                  <a:pt x="243191" y="3132307"/>
                </a:lnTo>
                <a:lnTo>
                  <a:pt x="233464" y="3190673"/>
                </a:lnTo>
                <a:lnTo>
                  <a:pt x="175098" y="3375498"/>
                </a:lnTo>
                <a:lnTo>
                  <a:pt x="243191" y="3424137"/>
                </a:lnTo>
                <a:lnTo>
                  <a:pt x="145915" y="3608962"/>
                </a:lnTo>
                <a:lnTo>
                  <a:pt x="155643" y="3667328"/>
                </a:lnTo>
                <a:lnTo>
                  <a:pt x="136187" y="3774332"/>
                </a:lnTo>
                <a:lnTo>
                  <a:pt x="68094" y="3832698"/>
                </a:lnTo>
                <a:lnTo>
                  <a:pt x="48638" y="3842426"/>
                </a:lnTo>
                <a:lnTo>
                  <a:pt x="165370" y="3988341"/>
                </a:lnTo>
                <a:lnTo>
                  <a:pt x="282102" y="3988341"/>
                </a:lnTo>
                <a:lnTo>
                  <a:pt x="282102" y="4027251"/>
                </a:lnTo>
                <a:lnTo>
                  <a:pt x="116732" y="4056434"/>
                </a:lnTo>
                <a:lnTo>
                  <a:pt x="155643" y="4231532"/>
                </a:lnTo>
                <a:lnTo>
                  <a:pt x="243191" y="4280171"/>
                </a:lnTo>
                <a:lnTo>
                  <a:pt x="184826" y="4348264"/>
                </a:lnTo>
                <a:lnTo>
                  <a:pt x="175098" y="4426085"/>
                </a:lnTo>
                <a:lnTo>
                  <a:pt x="184826" y="4484451"/>
                </a:lnTo>
                <a:lnTo>
                  <a:pt x="97277" y="4542817"/>
                </a:lnTo>
                <a:lnTo>
                  <a:pt x="145915" y="4630366"/>
                </a:lnTo>
                <a:lnTo>
                  <a:pt x="272374" y="4698460"/>
                </a:lnTo>
                <a:lnTo>
                  <a:pt x="321013" y="4844375"/>
                </a:lnTo>
                <a:lnTo>
                  <a:pt x="97277" y="5000017"/>
                </a:lnTo>
                <a:lnTo>
                  <a:pt x="145915" y="5116749"/>
                </a:lnTo>
                <a:lnTo>
                  <a:pt x="38911" y="5223754"/>
                </a:lnTo>
                <a:lnTo>
                  <a:pt x="136187" y="5330758"/>
                </a:lnTo>
                <a:lnTo>
                  <a:pt x="97277" y="5398851"/>
                </a:lnTo>
                <a:lnTo>
                  <a:pt x="107004" y="5476673"/>
                </a:lnTo>
                <a:lnTo>
                  <a:pt x="87549" y="5544766"/>
                </a:lnTo>
                <a:lnTo>
                  <a:pt x="145915" y="5632315"/>
                </a:lnTo>
                <a:lnTo>
                  <a:pt x="107004" y="5758775"/>
                </a:lnTo>
                <a:lnTo>
                  <a:pt x="97277" y="5875507"/>
                </a:lnTo>
                <a:lnTo>
                  <a:pt x="68094" y="5914417"/>
                </a:lnTo>
                <a:lnTo>
                  <a:pt x="145915" y="6001966"/>
                </a:lnTo>
                <a:lnTo>
                  <a:pt x="145915" y="6089515"/>
                </a:lnTo>
                <a:lnTo>
                  <a:pt x="155643" y="6138154"/>
                </a:lnTo>
                <a:lnTo>
                  <a:pt x="87549" y="6157609"/>
                </a:lnTo>
                <a:lnTo>
                  <a:pt x="77821" y="6206247"/>
                </a:lnTo>
                <a:lnTo>
                  <a:pt x="87549" y="6332707"/>
                </a:lnTo>
                <a:lnTo>
                  <a:pt x="165370" y="6429983"/>
                </a:lnTo>
                <a:lnTo>
                  <a:pt x="136187" y="6517532"/>
                </a:lnTo>
                <a:lnTo>
                  <a:pt x="145915" y="6624537"/>
                </a:lnTo>
                <a:lnTo>
                  <a:pt x="194553" y="6682902"/>
                </a:lnTo>
                <a:lnTo>
                  <a:pt x="107004" y="6760724"/>
                </a:lnTo>
                <a:lnTo>
                  <a:pt x="126460" y="6828817"/>
                </a:lnTo>
                <a:lnTo>
                  <a:pt x="116732" y="6867728"/>
                </a:lnTo>
                <a:lnTo>
                  <a:pt x="48638" y="6858000"/>
                </a:lnTo>
                <a:lnTo>
                  <a:pt x="0" y="0"/>
                </a:lnTo>
                <a:close/>
              </a:path>
            </a:pathLst>
          </a:custGeom>
          <a:solidFill>
            <a:schemeClr val="bg2">
              <a:alpha val="60000"/>
            </a:schemeClr>
          </a:solidFill>
          <a:ln w="285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378504" y="3239845"/>
            <a:ext cx="3219181" cy="338554"/>
          </a:xfrm>
          <a:prstGeom prst="rect">
            <a:avLst/>
          </a:prstGeom>
          <a:solidFill>
            <a:schemeClr val="bg1"/>
          </a:solidFill>
        </p:spPr>
        <p:txBody>
          <a:bodyPr wrap="square" lIns="27432" rIns="27432" rtlCol="0">
            <a:spAutoFit/>
          </a:bodyPr>
          <a:lstStyle/>
          <a:p>
            <a:pPr algn="l"/>
            <a:r>
              <a:rPr lang="en-US" sz="1600" b="1" dirty="0" smtClean="0">
                <a:solidFill>
                  <a:srgbClr val="C00000"/>
                </a:solidFill>
                <a:latin typeface="+mn-lt"/>
              </a:rPr>
              <a:t>SHALLOWEST POSSIBLE TOP OF ZONE</a:t>
            </a:r>
            <a:endParaRPr lang="en-US" sz="1600" b="1" dirty="0">
              <a:solidFill>
                <a:srgbClr val="C00000"/>
              </a:solidFill>
              <a:latin typeface="+mn-lt"/>
            </a:endParaRPr>
          </a:p>
        </p:txBody>
      </p:sp>
      <p:grpSp>
        <p:nvGrpSpPr>
          <p:cNvPr id="24" name="Group 23"/>
          <p:cNvGrpSpPr/>
          <p:nvPr/>
        </p:nvGrpSpPr>
        <p:grpSpPr>
          <a:xfrm flipH="1">
            <a:off x="3279913" y="-19878"/>
            <a:ext cx="843388" cy="3613342"/>
            <a:chOff x="529686" y="3231900"/>
            <a:chExt cx="843388" cy="2610997"/>
          </a:xfrm>
        </p:grpSpPr>
        <p:sp>
          <p:nvSpPr>
            <p:cNvPr id="26" name="TextBox 25"/>
            <p:cNvSpPr txBox="1"/>
            <p:nvPr/>
          </p:nvSpPr>
          <p:spPr>
            <a:xfrm>
              <a:off x="529686" y="4446268"/>
              <a:ext cx="549831" cy="180716"/>
            </a:xfrm>
            <a:prstGeom prst="rect">
              <a:avLst/>
            </a:prstGeom>
            <a:solidFill>
              <a:schemeClr val="bg1"/>
            </a:solidFill>
          </p:spPr>
          <p:txBody>
            <a:bodyPr wrap="none" lIns="0" tIns="0" rIns="0" bIns="0" rtlCol="0">
              <a:spAutoFit/>
            </a:bodyPr>
            <a:lstStyle/>
            <a:p>
              <a:r>
                <a:rPr lang="en-US" sz="1600" b="1" dirty="0" smtClean="0">
                  <a:solidFill>
                    <a:srgbClr val="C00000"/>
                  </a:solidFill>
                  <a:latin typeface="+mn-lt"/>
                </a:rPr>
                <a:t>400 ft.</a:t>
              </a:r>
              <a:endParaRPr lang="en-US" sz="1600" b="1" dirty="0">
                <a:solidFill>
                  <a:srgbClr val="C00000"/>
                </a:solidFill>
                <a:latin typeface="+mn-lt"/>
              </a:endParaRPr>
            </a:p>
          </p:txBody>
        </p:sp>
        <p:sp>
          <p:nvSpPr>
            <p:cNvPr id="27" name="Right Brace 26"/>
            <p:cNvSpPr/>
            <p:nvPr/>
          </p:nvSpPr>
          <p:spPr>
            <a:xfrm flipH="1">
              <a:off x="1138934" y="3231900"/>
              <a:ext cx="234140" cy="2610997"/>
            </a:xfrm>
            <a:prstGeom prst="rightBrace">
              <a:avLst>
                <a:gd name="adj1" fmla="val 23924"/>
                <a:gd name="adj2" fmla="val 50373"/>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rgbClr val="C00000"/>
                  </a:solidFill>
                </a:ln>
              </a:endParaRPr>
            </a:p>
          </p:txBody>
        </p:sp>
      </p:grpSp>
      <p:cxnSp>
        <p:nvCxnSpPr>
          <p:cNvPr id="16" name="Straight Connector 15"/>
          <p:cNvCxnSpPr/>
          <p:nvPr/>
        </p:nvCxnSpPr>
        <p:spPr>
          <a:xfrm flipH="1">
            <a:off x="538295" y="3593464"/>
            <a:ext cx="8075330" cy="0"/>
          </a:xfrm>
          <a:prstGeom prst="line">
            <a:avLst/>
          </a:prstGeom>
          <a:ln w="34925">
            <a:solidFill>
              <a:srgbClr val="C00000"/>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4722383" y="-19878"/>
            <a:ext cx="1028184" cy="6858000"/>
          </a:xfrm>
          <a:custGeom>
            <a:avLst/>
            <a:gdLst>
              <a:gd name="connsiteX0" fmla="*/ 247182 w 1028184"/>
              <a:gd name="connsiteY0" fmla="*/ 0 h 6858000"/>
              <a:gd name="connsiteX1" fmla="*/ 197487 w 1028184"/>
              <a:gd name="connsiteY1" fmla="*/ 69574 h 6858000"/>
              <a:gd name="connsiteX2" fmla="*/ 267060 w 1028184"/>
              <a:gd name="connsiteY2" fmla="*/ 119269 h 6858000"/>
              <a:gd name="connsiteX3" fmla="*/ 326695 w 1028184"/>
              <a:gd name="connsiteY3" fmla="*/ 168965 h 6858000"/>
              <a:gd name="connsiteX4" fmla="*/ 475782 w 1028184"/>
              <a:gd name="connsiteY4" fmla="*/ 208721 h 6858000"/>
              <a:gd name="connsiteX5" fmla="*/ 296878 w 1028184"/>
              <a:gd name="connsiteY5" fmla="*/ 248478 h 6858000"/>
              <a:gd name="connsiteX6" fmla="*/ 147791 w 1028184"/>
              <a:gd name="connsiteY6" fmla="*/ 308113 h 6858000"/>
              <a:gd name="connsiteX7" fmla="*/ 217365 w 1028184"/>
              <a:gd name="connsiteY7" fmla="*/ 347869 h 6858000"/>
              <a:gd name="connsiteX8" fmla="*/ 127913 w 1028184"/>
              <a:gd name="connsiteY8" fmla="*/ 377687 h 6858000"/>
              <a:gd name="connsiteX9" fmla="*/ 406208 w 1028184"/>
              <a:gd name="connsiteY9" fmla="*/ 437321 h 6858000"/>
              <a:gd name="connsiteX10" fmla="*/ 376391 w 1028184"/>
              <a:gd name="connsiteY10" fmla="*/ 467139 h 6858000"/>
              <a:gd name="connsiteX11" fmla="*/ 714321 w 1028184"/>
              <a:gd name="connsiteY11" fmla="*/ 506895 h 6858000"/>
              <a:gd name="connsiteX12" fmla="*/ 326695 w 1028184"/>
              <a:gd name="connsiteY12" fmla="*/ 556591 h 6858000"/>
              <a:gd name="connsiteX13" fmla="*/ 445965 w 1028184"/>
              <a:gd name="connsiteY13" fmla="*/ 586408 h 6858000"/>
              <a:gd name="connsiteX14" fmla="*/ 525478 w 1028184"/>
              <a:gd name="connsiteY14" fmla="*/ 566530 h 6858000"/>
              <a:gd name="connsiteX15" fmla="*/ 436026 w 1028184"/>
              <a:gd name="connsiteY15" fmla="*/ 616226 h 6858000"/>
              <a:gd name="connsiteX16" fmla="*/ 555295 w 1028184"/>
              <a:gd name="connsiteY16" fmla="*/ 675861 h 6858000"/>
              <a:gd name="connsiteX17" fmla="*/ 416147 w 1028184"/>
              <a:gd name="connsiteY17" fmla="*/ 665921 h 6858000"/>
              <a:gd name="connsiteX18" fmla="*/ 455904 w 1028184"/>
              <a:gd name="connsiteY18" fmla="*/ 725556 h 6858000"/>
              <a:gd name="connsiteX19" fmla="*/ 505600 w 1028184"/>
              <a:gd name="connsiteY19" fmla="*/ 735495 h 6858000"/>
              <a:gd name="connsiteX20" fmla="*/ 326695 w 1028184"/>
              <a:gd name="connsiteY20" fmla="*/ 795130 h 6858000"/>
              <a:gd name="connsiteX21" fmla="*/ 396269 w 1028184"/>
              <a:gd name="connsiteY21" fmla="*/ 834887 h 6858000"/>
              <a:gd name="connsiteX22" fmla="*/ 883287 w 1028184"/>
              <a:gd name="connsiteY22" fmla="*/ 874643 h 6858000"/>
              <a:gd name="connsiteX23" fmla="*/ 495660 w 1028184"/>
              <a:gd name="connsiteY23" fmla="*/ 874643 h 6858000"/>
              <a:gd name="connsiteX24" fmla="*/ 545356 w 1028184"/>
              <a:gd name="connsiteY24" fmla="*/ 904461 h 6858000"/>
              <a:gd name="connsiteX25" fmla="*/ 366452 w 1028184"/>
              <a:gd name="connsiteY25" fmla="*/ 934278 h 6858000"/>
              <a:gd name="connsiteX26" fmla="*/ 674565 w 1028184"/>
              <a:gd name="connsiteY26" fmla="*/ 974035 h 6858000"/>
              <a:gd name="connsiteX27" fmla="*/ 445965 w 1028184"/>
              <a:gd name="connsiteY27" fmla="*/ 1023730 h 6858000"/>
              <a:gd name="connsiteX28" fmla="*/ 535417 w 1028184"/>
              <a:gd name="connsiteY28" fmla="*/ 1063487 h 6858000"/>
              <a:gd name="connsiteX29" fmla="*/ 227304 w 1028184"/>
              <a:gd name="connsiteY29" fmla="*/ 1103243 h 6858000"/>
              <a:gd name="connsiteX30" fmla="*/ 157730 w 1028184"/>
              <a:gd name="connsiteY30" fmla="*/ 1133061 h 6858000"/>
              <a:gd name="connsiteX31" fmla="*/ 157730 w 1028184"/>
              <a:gd name="connsiteY31" fmla="*/ 1152939 h 6858000"/>
              <a:gd name="connsiteX32" fmla="*/ 336634 w 1028184"/>
              <a:gd name="connsiteY32" fmla="*/ 1202635 h 6858000"/>
              <a:gd name="connsiteX33" fmla="*/ 575174 w 1028184"/>
              <a:gd name="connsiteY33" fmla="*/ 1232452 h 6858000"/>
              <a:gd name="connsiteX34" fmla="*/ 485721 w 1028184"/>
              <a:gd name="connsiteY34" fmla="*/ 1282148 h 6858000"/>
              <a:gd name="connsiteX35" fmla="*/ 475782 w 1028184"/>
              <a:gd name="connsiteY35" fmla="*/ 1292087 h 6858000"/>
              <a:gd name="connsiteX36" fmla="*/ 585113 w 1028184"/>
              <a:gd name="connsiteY36" fmla="*/ 1331843 h 6858000"/>
              <a:gd name="connsiteX37" fmla="*/ 545356 w 1028184"/>
              <a:gd name="connsiteY37" fmla="*/ 1361661 h 6858000"/>
              <a:gd name="connsiteX38" fmla="*/ 455904 w 1028184"/>
              <a:gd name="connsiteY38" fmla="*/ 1411356 h 6858000"/>
              <a:gd name="connsiteX39" fmla="*/ 654687 w 1028184"/>
              <a:gd name="connsiteY39" fmla="*/ 1480930 h 6858000"/>
              <a:gd name="connsiteX40" fmla="*/ 634808 w 1028184"/>
              <a:gd name="connsiteY40" fmla="*/ 1540565 h 6858000"/>
              <a:gd name="connsiteX41" fmla="*/ 545356 w 1028184"/>
              <a:gd name="connsiteY41" fmla="*/ 1550504 h 6858000"/>
              <a:gd name="connsiteX42" fmla="*/ 595052 w 1028184"/>
              <a:gd name="connsiteY42" fmla="*/ 1590261 h 6858000"/>
              <a:gd name="connsiteX43" fmla="*/ 545356 w 1028184"/>
              <a:gd name="connsiteY43" fmla="*/ 1659835 h 6858000"/>
              <a:gd name="connsiteX44" fmla="*/ 614930 w 1028184"/>
              <a:gd name="connsiteY44" fmla="*/ 1709530 h 6858000"/>
              <a:gd name="connsiteX45" fmla="*/ 575174 w 1028184"/>
              <a:gd name="connsiteY45" fmla="*/ 1739348 h 6858000"/>
              <a:gd name="connsiteX46" fmla="*/ 604991 w 1028184"/>
              <a:gd name="connsiteY46" fmla="*/ 1769165 h 6858000"/>
              <a:gd name="connsiteX47" fmla="*/ 485721 w 1028184"/>
              <a:gd name="connsiteY47" fmla="*/ 1828800 h 6858000"/>
              <a:gd name="connsiteX48" fmla="*/ 535417 w 1028184"/>
              <a:gd name="connsiteY48" fmla="*/ 1868556 h 6858000"/>
              <a:gd name="connsiteX49" fmla="*/ 595052 w 1028184"/>
              <a:gd name="connsiteY49" fmla="*/ 1858617 h 6858000"/>
              <a:gd name="connsiteX50" fmla="*/ 565234 w 1028184"/>
              <a:gd name="connsiteY50" fmla="*/ 1918252 h 6858000"/>
              <a:gd name="connsiteX51" fmla="*/ 634808 w 1028184"/>
              <a:gd name="connsiteY51" fmla="*/ 1967948 h 6858000"/>
              <a:gd name="connsiteX52" fmla="*/ 545356 w 1028184"/>
              <a:gd name="connsiteY52" fmla="*/ 2007704 h 6858000"/>
              <a:gd name="connsiteX53" fmla="*/ 505600 w 1028184"/>
              <a:gd name="connsiteY53" fmla="*/ 2097156 h 6858000"/>
              <a:gd name="connsiteX54" fmla="*/ 565234 w 1028184"/>
              <a:gd name="connsiteY54" fmla="*/ 2146852 h 6858000"/>
              <a:gd name="connsiteX55" fmla="*/ 515539 w 1028184"/>
              <a:gd name="connsiteY55" fmla="*/ 2176669 h 6858000"/>
              <a:gd name="connsiteX56" fmla="*/ 515539 w 1028184"/>
              <a:gd name="connsiteY56" fmla="*/ 2236304 h 6858000"/>
              <a:gd name="connsiteX57" fmla="*/ 445965 w 1028184"/>
              <a:gd name="connsiteY57" fmla="*/ 2246243 h 6858000"/>
              <a:gd name="connsiteX58" fmla="*/ 505600 w 1028184"/>
              <a:gd name="connsiteY58" fmla="*/ 2286000 h 6858000"/>
              <a:gd name="connsiteX59" fmla="*/ 455904 w 1028184"/>
              <a:gd name="connsiteY59" fmla="*/ 2325756 h 6858000"/>
              <a:gd name="connsiteX60" fmla="*/ 773956 w 1028184"/>
              <a:gd name="connsiteY60" fmla="*/ 2385391 h 6858000"/>
              <a:gd name="connsiteX61" fmla="*/ 416147 w 1028184"/>
              <a:gd name="connsiteY61" fmla="*/ 2454965 h 6858000"/>
              <a:gd name="connsiteX62" fmla="*/ 505600 w 1028184"/>
              <a:gd name="connsiteY62" fmla="*/ 2514600 h 6858000"/>
              <a:gd name="connsiteX63" fmla="*/ 416147 w 1028184"/>
              <a:gd name="connsiteY63" fmla="*/ 2534478 h 6858000"/>
              <a:gd name="connsiteX64" fmla="*/ 555295 w 1028184"/>
              <a:gd name="connsiteY64" fmla="*/ 2604052 h 6858000"/>
              <a:gd name="connsiteX65" fmla="*/ 525478 w 1028184"/>
              <a:gd name="connsiteY65" fmla="*/ 2623930 h 6858000"/>
              <a:gd name="connsiteX66" fmla="*/ 604991 w 1028184"/>
              <a:gd name="connsiteY66" fmla="*/ 2683565 h 6858000"/>
              <a:gd name="connsiteX67" fmla="*/ 406208 w 1028184"/>
              <a:gd name="connsiteY67" fmla="*/ 2743200 h 6858000"/>
              <a:gd name="connsiteX68" fmla="*/ 575174 w 1028184"/>
              <a:gd name="connsiteY68" fmla="*/ 2802835 h 6858000"/>
              <a:gd name="connsiteX69" fmla="*/ 117974 w 1028184"/>
              <a:gd name="connsiteY69" fmla="*/ 2872408 h 6858000"/>
              <a:gd name="connsiteX70" fmla="*/ 117974 w 1028184"/>
              <a:gd name="connsiteY70" fmla="*/ 2912165 h 6858000"/>
              <a:gd name="connsiteX71" fmla="*/ 257121 w 1028184"/>
              <a:gd name="connsiteY71" fmla="*/ 2971800 h 6858000"/>
              <a:gd name="connsiteX72" fmla="*/ 356513 w 1028184"/>
              <a:gd name="connsiteY72" fmla="*/ 2981739 h 6858000"/>
              <a:gd name="connsiteX73" fmla="*/ 98095 w 1028184"/>
              <a:gd name="connsiteY73" fmla="*/ 3011556 h 6858000"/>
              <a:gd name="connsiteX74" fmla="*/ 187547 w 1028184"/>
              <a:gd name="connsiteY74" fmla="*/ 3091069 h 6858000"/>
              <a:gd name="connsiteX75" fmla="*/ 187547 w 1028184"/>
              <a:gd name="connsiteY75" fmla="*/ 3180521 h 6858000"/>
              <a:gd name="connsiteX76" fmla="*/ 127913 w 1028184"/>
              <a:gd name="connsiteY76" fmla="*/ 3339548 h 6858000"/>
              <a:gd name="connsiteX77" fmla="*/ 157730 w 1028184"/>
              <a:gd name="connsiteY77" fmla="*/ 3438939 h 6858000"/>
              <a:gd name="connsiteX78" fmla="*/ 108034 w 1028184"/>
              <a:gd name="connsiteY78" fmla="*/ 3488635 h 6858000"/>
              <a:gd name="connsiteX79" fmla="*/ 88156 w 1028184"/>
              <a:gd name="connsiteY79" fmla="*/ 3568148 h 6858000"/>
              <a:gd name="connsiteX80" fmla="*/ 117974 w 1028184"/>
              <a:gd name="connsiteY80" fmla="*/ 3627782 h 6858000"/>
              <a:gd name="connsiteX81" fmla="*/ 406208 w 1028184"/>
              <a:gd name="connsiteY81" fmla="*/ 3697356 h 6858000"/>
              <a:gd name="connsiteX82" fmla="*/ 326695 w 1028184"/>
              <a:gd name="connsiteY82" fmla="*/ 3727174 h 6858000"/>
              <a:gd name="connsiteX83" fmla="*/ 406208 w 1028184"/>
              <a:gd name="connsiteY83" fmla="*/ 3766930 h 6858000"/>
              <a:gd name="connsiteX84" fmla="*/ 58339 w 1028184"/>
              <a:gd name="connsiteY84" fmla="*/ 3846443 h 6858000"/>
              <a:gd name="connsiteX85" fmla="*/ 88156 w 1028184"/>
              <a:gd name="connsiteY85" fmla="*/ 3866321 h 6858000"/>
              <a:gd name="connsiteX86" fmla="*/ 28521 w 1028184"/>
              <a:gd name="connsiteY86" fmla="*/ 3906078 h 6858000"/>
              <a:gd name="connsiteX87" fmla="*/ 614930 w 1028184"/>
              <a:gd name="connsiteY87" fmla="*/ 3985591 h 6858000"/>
              <a:gd name="connsiteX88" fmla="*/ 565234 w 1028184"/>
              <a:gd name="connsiteY88" fmla="*/ 4015408 h 6858000"/>
              <a:gd name="connsiteX89" fmla="*/ 247182 w 1028184"/>
              <a:gd name="connsiteY89" fmla="*/ 4075043 h 6858000"/>
              <a:gd name="connsiteX90" fmla="*/ 267060 w 1028184"/>
              <a:gd name="connsiteY90" fmla="*/ 4094921 h 6858000"/>
              <a:gd name="connsiteX91" fmla="*/ 108034 w 1028184"/>
              <a:gd name="connsiteY91" fmla="*/ 4204252 h 6858000"/>
              <a:gd name="connsiteX92" fmla="*/ 108034 w 1028184"/>
              <a:gd name="connsiteY92" fmla="*/ 4214191 h 6858000"/>
              <a:gd name="connsiteX93" fmla="*/ 68278 w 1028184"/>
              <a:gd name="connsiteY93" fmla="*/ 4224130 h 6858000"/>
              <a:gd name="connsiteX94" fmla="*/ 137852 w 1028184"/>
              <a:gd name="connsiteY94" fmla="*/ 4442791 h 6858000"/>
              <a:gd name="connsiteX95" fmla="*/ 416147 w 1028184"/>
              <a:gd name="connsiteY95" fmla="*/ 4462669 h 6858000"/>
              <a:gd name="connsiteX96" fmla="*/ 227304 w 1028184"/>
              <a:gd name="connsiteY96" fmla="*/ 4572000 h 6858000"/>
              <a:gd name="connsiteX97" fmla="*/ 505600 w 1028184"/>
              <a:gd name="connsiteY97" fmla="*/ 4631635 h 6858000"/>
              <a:gd name="connsiteX98" fmla="*/ 873347 w 1028184"/>
              <a:gd name="connsiteY98" fmla="*/ 4701208 h 6858000"/>
              <a:gd name="connsiteX99" fmla="*/ 903165 w 1028184"/>
              <a:gd name="connsiteY99" fmla="*/ 4750904 h 6858000"/>
              <a:gd name="connsiteX100" fmla="*/ 883287 w 1028184"/>
              <a:gd name="connsiteY100" fmla="*/ 4790661 h 6858000"/>
              <a:gd name="connsiteX101" fmla="*/ 1012495 w 1028184"/>
              <a:gd name="connsiteY101" fmla="*/ 4830417 h 6858000"/>
              <a:gd name="connsiteX102" fmla="*/ 982678 w 1028184"/>
              <a:gd name="connsiteY102" fmla="*/ 4880113 h 6858000"/>
              <a:gd name="connsiteX103" fmla="*/ 624869 w 1028184"/>
              <a:gd name="connsiteY103" fmla="*/ 5019261 h 6858000"/>
              <a:gd name="connsiteX104" fmla="*/ 614930 w 1028184"/>
              <a:gd name="connsiteY104" fmla="*/ 5049078 h 6858000"/>
              <a:gd name="connsiteX105" fmla="*/ 614930 w 1028184"/>
              <a:gd name="connsiteY105" fmla="*/ 5128591 h 6858000"/>
              <a:gd name="connsiteX106" fmla="*/ 147791 w 1028184"/>
              <a:gd name="connsiteY106" fmla="*/ 5227982 h 6858000"/>
              <a:gd name="connsiteX107" fmla="*/ 555295 w 1028184"/>
              <a:gd name="connsiteY107" fmla="*/ 5307495 h 6858000"/>
              <a:gd name="connsiteX108" fmla="*/ 445965 w 1028184"/>
              <a:gd name="connsiteY108" fmla="*/ 5367130 h 6858000"/>
              <a:gd name="connsiteX109" fmla="*/ 436026 w 1028184"/>
              <a:gd name="connsiteY109" fmla="*/ 5416826 h 6858000"/>
              <a:gd name="connsiteX110" fmla="*/ 455904 w 1028184"/>
              <a:gd name="connsiteY110" fmla="*/ 5456582 h 6858000"/>
              <a:gd name="connsiteX111" fmla="*/ 396269 w 1028184"/>
              <a:gd name="connsiteY111" fmla="*/ 5496339 h 6858000"/>
              <a:gd name="connsiteX112" fmla="*/ 495660 w 1028184"/>
              <a:gd name="connsiteY112" fmla="*/ 5605669 h 6858000"/>
              <a:gd name="connsiteX113" fmla="*/ 555295 w 1028184"/>
              <a:gd name="connsiteY113" fmla="*/ 5675243 h 6858000"/>
              <a:gd name="connsiteX114" fmla="*/ 406208 w 1028184"/>
              <a:gd name="connsiteY114" fmla="*/ 5784574 h 6858000"/>
              <a:gd name="connsiteX115" fmla="*/ 515539 w 1028184"/>
              <a:gd name="connsiteY115" fmla="*/ 5814391 h 6858000"/>
              <a:gd name="connsiteX116" fmla="*/ 386330 w 1028184"/>
              <a:gd name="connsiteY116" fmla="*/ 5864087 h 6858000"/>
              <a:gd name="connsiteX117" fmla="*/ 604991 w 1028184"/>
              <a:gd name="connsiteY117" fmla="*/ 5874026 h 6858000"/>
              <a:gd name="connsiteX118" fmla="*/ 396269 w 1028184"/>
              <a:gd name="connsiteY118" fmla="*/ 5923721 h 6858000"/>
              <a:gd name="connsiteX119" fmla="*/ 684504 w 1028184"/>
              <a:gd name="connsiteY119" fmla="*/ 5933661 h 6858000"/>
              <a:gd name="connsiteX120" fmla="*/ 644747 w 1028184"/>
              <a:gd name="connsiteY120" fmla="*/ 5943600 h 6858000"/>
              <a:gd name="connsiteX121" fmla="*/ 684504 w 1028184"/>
              <a:gd name="connsiteY121" fmla="*/ 5993295 h 6858000"/>
              <a:gd name="connsiteX122" fmla="*/ 714321 w 1028184"/>
              <a:gd name="connsiteY122" fmla="*/ 6052930 h 6858000"/>
              <a:gd name="connsiteX123" fmla="*/ 604991 w 1028184"/>
              <a:gd name="connsiteY123" fmla="*/ 6072808 h 6858000"/>
              <a:gd name="connsiteX124" fmla="*/ 883287 w 1028184"/>
              <a:gd name="connsiteY124" fmla="*/ 6092687 h 6858000"/>
              <a:gd name="connsiteX125" fmla="*/ 903165 w 1028184"/>
              <a:gd name="connsiteY125" fmla="*/ 6102626 h 6858000"/>
              <a:gd name="connsiteX126" fmla="*/ 505600 w 1028184"/>
              <a:gd name="connsiteY126" fmla="*/ 6132443 h 6858000"/>
              <a:gd name="connsiteX127" fmla="*/ 545356 w 1028184"/>
              <a:gd name="connsiteY127" fmla="*/ 6172200 h 6858000"/>
              <a:gd name="connsiteX128" fmla="*/ 247182 w 1028184"/>
              <a:gd name="connsiteY128" fmla="*/ 6202017 h 6858000"/>
              <a:gd name="connsiteX129" fmla="*/ 426087 w 1028184"/>
              <a:gd name="connsiteY129" fmla="*/ 6241774 h 6858000"/>
              <a:gd name="connsiteX130" fmla="*/ 247182 w 1028184"/>
              <a:gd name="connsiteY130" fmla="*/ 6291469 h 6858000"/>
              <a:gd name="connsiteX131" fmla="*/ 177608 w 1028184"/>
              <a:gd name="connsiteY131" fmla="*/ 6331226 h 6858000"/>
              <a:gd name="connsiteX132" fmla="*/ 237243 w 1028184"/>
              <a:gd name="connsiteY132" fmla="*/ 6361043 h 6858000"/>
              <a:gd name="connsiteX133" fmla="*/ 187547 w 1028184"/>
              <a:gd name="connsiteY133" fmla="*/ 6380921 h 6858000"/>
              <a:gd name="connsiteX134" fmla="*/ 227304 w 1028184"/>
              <a:gd name="connsiteY134" fmla="*/ 6400800 h 6858000"/>
              <a:gd name="connsiteX135" fmla="*/ 68278 w 1028184"/>
              <a:gd name="connsiteY135" fmla="*/ 6470374 h 6858000"/>
              <a:gd name="connsiteX136" fmla="*/ 356513 w 1028184"/>
              <a:gd name="connsiteY136" fmla="*/ 6490252 h 6858000"/>
              <a:gd name="connsiteX137" fmla="*/ 336634 w 1028184"/>
              <a:gd name="connsiteY137" fmla="*/ 6549887 h 6858000"/>
              <a:gd name="connsiteX138" fmla="*/ 98095 w 1028184"/>
              <a:gd name="connsiteY138" fmla="*/ 6609521 h 6858000"/>
              <a:gd name="connsiteX139" fmla="*/ 108034 w 1028184"/>
              <a:gd name="connsiteY139" fmla="*/ 6679095 h 6858000"/>
              <a:gd name="connsiteX140" fmla="*/ 356513 w 1028184"/>
              <a:gd name="connsiteY140" fmla="*/ 6778487 h 6858000"/>
              <a:gd name="connsiteX141" fmla="*/ 336634 w 1028184"/>
              <a:gd name="connsiteY141" fmla="*/ 6788426 h 6858000"/>
              <a:gd name="connsiteX142" fmla="*/ 227304 w 1028184"/>
              <a:gd name="connsiteY142" fmla="*/ 6818243 h 6858000"/>
              <a:gd name="connsiteX143" fmla="*/ 167669 w 1028184"/>
              <a:gd name="connsiteY14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028184" h="6858000">
                <a:moveTo>
                  <a:pt x="247182" y="0"/>
                </a:moveTo>
                <a:cubicBezTo>
                  <a:pt x="220678" y="24848"/>
                  <a:pt x="194174" y="49696"/>
                  <a:pt x="197487" y="69574"/>
                </a:cubicBezTo>
                <a:cubicBezTo>
                  <a:pt x="200800" y="89452"/>
                  <a:pt x="245525" y="102704"/>
                  <a:pt x="267060" y="119269"/>
                </a:cubicBezTo>
                <a:cubicBezTo>
                  <a:pt x="288595" y="135834"/>
                  <a:pt x="291908" y="154056"/>
                  <a:pt x="326695" y="168965"/>
                </a:cubicBezTo>
                <a:cubicBezTo>
                  <a:pt x="361482" y="183874"/>
                  <a:pt x="480752" y="195469"/>
                  <a:pt x="475782" y="208721"/>
                </a:cubicBezTo>
                <a:cubicBezTo>
                  <a:pt x="470813" y="221973"/>
                  <a:pt x="351543" y="231913"/>
                  <a:pt x="296878" y="248478"/>
                </a:cubicBezTo>
                <a:cubicBezTo>
                  <a:pt x="242213" y="265043"/>
                  <a:pt x="161043" y="291548"/>
                  <a:pt x="147791" y="308113"/>
                </a:cubicBezTo>
                <a:cubicBezTo>
                  <a:pt x="134539" y="324678"/>
                  <a:pt x="220678" y="336273"/>
                  <a:pt x="217365" y="347869"/>
                </a:cubicBezTo>
                <a:cubicBezTo>
                  <a:pt x="214052" y="359465"/>
                  <a:pt x="96439" y="362778"/>
                  <a:pt x="127913" y="377687"/>
                </a:cubicBezTo>
                <a:cubicBezTo>
                  <a:pt x="159387" y="392596"/>
                  <a:pt x="364795" y="422412"/>
                  <a:pt x="406208" y="437321"/>
                </a:cubicBezTo>
                <a:cubicBezTo>
                  <a:pt x="447621" y="452230"/>
                  <a:pt x="325039" y="455543"/>
                  <a:pt x="376391" y="467139"/>
                </a:cubicBezTo>
                <a:cubicBezTo>
                  <a:pt x="427743" y="478735"/>
                  <a:pt x="722604" y="491986"/>
                  <a:pt x="714321" y="506895"/>
                </a:cubicBezTo>
                <a:cubicBezTo>
                  <a:pt x="706038" y="521804"/>
                  <a:pt x="371421" y="543339"/>
                  <a:pt x="326695" y="556591"/>
                </a:cubicBezTo>
                <a:cubicBezTo>
                  <a:pt x="281969" y="569843"/>
                  <a:pt x="412835" y="584752"/>
                  <a:pt x="445965" y="586408"/>
                </a:cubicBezTo>
                <a:cubicBezTo>
                  <a:pt x="479095" y="588064"/>
                  <a:pt x="527135" y="561560"/>
                  <a:pt x="525478" y="566530"/>
                </a:cubicBezTo>
                <a:cubicBezTo>
                  <a:pt x="523822" y="571500"/>
                  <a:pt x="431057" y="598004"/>
                  <a:pt x="436026" y="616226"/>
                </a:cubicBezTo>
                <a:cubicBezTo>
                  <a:pt x="440996" y="634448"/>
                  <a:pt x="558608" y="667579"/>
                  <a:pt x="555295" y="675861"/>
                </a:cubicBezTo>
                <a:cubicBezTo>
                  <a:pt x="551982" y="684143"/>
                  <a:pt x="432712" y="657639"/>
                  <a:pt x="416147" y="665921"/>
                </a:cubicBezTo>
                <a:cubicBezTo>
                  <a:pt x="399582" y="674203"/>
                  <a:pt x="440995" y="713960"/>
                  <a:pt x="455904" y="725556"/>
                </a:cubicBezTo>
                <a:cubicBezTo>
                  <a:pt x="470813" y="737152"/>
                  <a:pt x="527135" y="723899"/>
                  <a:pt x="505600" y="735495"/>
                </a:cubicBezTo>
                <a:cubicBezTo>
                  <a:pt x="484065" y="747091"/>
                  <a:pt x="344917" y="778565"/>
                  <a:pt x="326695" y="795130"/>
                </a:cubicBezTo>
                <a:cubicBezTo>
                  <a:pt x="308473" y="811695"/>
                  <a:pt x="303504" y="821635"/>
                  <a:pt x="396269" y="834887"/>
                </a:cubicBezTo>
                <a:cubicBezTo>
                  <a:pt x="489034" y="848139"/>
                  <a:pt x="866722" y="868017"/>
                  <a:pt x="883287" y="874643"/>
                </a:cubicBezTo>
                <a:cubicBezTo>
                  <a:pt x="899852" y="881269"/>
                  <a:pt x="551982" y="869673"/>
                  <a:pt x="495660" y="874643"/>
                </a:cubicBezTo>
                <a:cubicBezTo>
                  <a:pt x="439338" y="879613"/>
                  <a:pt x="566891" y="894522"/>
                  <a:pt x="545356" y="904461"/>
                </a:cubicBezTo>
                <a:cubicBezTo>
                  <a:pt x="523821" y="914400"/>
                  <a:pt x="344917" y="922682"/>
                  <a:pt x="366452" y="934278"/>
                </a:cubicBezTo>
                <a:cubicBezTo>
                  <a:pt x="387987" y="945874"/>
                  <a:pt x="661313" y="959126"/>
                  <a:pt x="674565" y="974035"/>
                </a:cubicBezTo>
                <a:cubicBezTo>
                  <a:pt x="687817" y="988944"/>
                  <a:pt x="469156" y="1008821"/>
                  <a:pt x="445965" y="1023730"/>
                </a:cubicBezTo>
                <a:cubicBezTo>
                  <a:pt x="422774" y="1038639"/>
                  <a:pt x="571860" y="1050235"/>
                  <a:pt x="535417" y="1063487"/>
                </a:cubicBezTo>
                <a:cubicBezTo>
                  <a:pt x="498974" y="1076739"/>
                  <a:pt x="290252" y="1091647"/>
                  <a:pt x="227304" y="1103243"/>
                </a:cubicBezTo>
                <a:cubicBezTo>
                  <a:pt x="164356" y="1114839"/>
                  <a:pt x="169326" y="1124778"/>
                  <a:pt x="157730" y="1133061"/>
                </a:cubicBezTo>
                <a:cubicBezTo>
                  <a:pt x="146134" y="1141344"/>
                  <a:pt x="127913" y="1141343"/>
                  <a:pt x="157730" y="1152939"/>
                </a:cubicBezTo>
                <a:cubicBezTo>
                  <a:pt x="187547" y="1164535"/>
                  <a:pt x="267060" y="1189383"/>
                  <a:pt x="336634" y="1202635"/>
                </a:cubicBezTo>
                <a:cubicBezTo>
                  <a:pt x="406208" y="1215887"/>
                  <a:pt x="550326" y="1219200"/>
                  <a:pt x="575174" y="1232452"/>
                </a:cubicBezTo>
                <a:cubicBezTo>
                  <a:pt x="600022" y="1245704"/>
                  <a:pt x="502286" y="1272209"/>
                  <a:pt x="485721" y="1282148"/>
                </a:cubicBezTo>
                <a:cubicBezTo>
                  <a:pt x="469156" y="1292087"/>
                  <a:pt x="459217" y="1283805"/>
                  <a:pt x="475782" y="1292087"/>
                </a:cubicBezTo>
                <a:cubicBezTo>
                  <a:pt x="492347" y="1300369"/>
                  <a:pt x="573517" y="1320247"/>
                  <a:pt x="585113" y="1331843"/>
                </a:cubicBezTo>
                <a:cubicBezTo>
                  <a:pt x="596709" y="1343439"/>
                  <a:pt x="566891" y="1348409"/>
                  <a:pt x="545356" y="1361661"/>
                </a:cubicBezTo>
                <a:cubicBezTo>
                  <a:pt x="523821" y="1374913"/>
                  <a:pt x="437682" y="1391478"/>
                  <a:pt x="455904" y="1411356"/>
                </a:cubicBezTo>
                <a:cubicBezTo>
                  <a:pt x="474126" y="1431234"/>
                  <a:pt x="624870" y="1459395"/>
                  <a:pt x="654687" y="1480930"/>
                </a:cubicBezTo>
                <a:cubicBezTo>
                  <a:pt x="684504" y="1502465"/>
                  <a:pt x="653030" y="1528969"/>
                  <a:pt x="634808" y="1540565"/>
                </a:cubicBezTo>
                <a:cubicBezTo>
                  <a:pt x="616586" y="1552161"/>
                  <a:pt x="551982" y="1542221"/>
                  <a:pt x="545356" y="1550504"/>
                </a:cubicBezTo>
                <a:cubicBezTo>
                  <a:pt x="538730" y="1558787"/>
                  <a:pt x="595052" y="1572039"/>
                  <a:pt x="595052" y="1590261"/>
                </a:cubicBezTo>
                <a:cubicBezTo>
                  <a:pt x="595052" y="1608483"/>
                  <a:pt x="542043" y="1639957"/>
                  <a:pt x="545356" y="1659835"/>
                </a:cubicBezTo>
                <a:cubicBezTo>
                  <a:pt x="548669" y="1679713"/>
                  <a:pt x="609960" y="1696278"/>
                  <a:pt x="614930" y="1709530"/>
                </a:cubicBezTo>
                <a:cubicBezTo>
                  <a:pt x="619900" y="1722782"/>
                  <a:pt x="576830" y="1729409"/>
                  <a:pt x="575174" y="1739348"/>
                </a:cubicBezTo>
                <a:cubicBezTo>
                  <a:pt x="573518" y="1749287"/>
                  <a:pt x="619900" y="1754256"/>
                  <a:pt x="604991" y="1769165"/>
                </a:cubicBezTo>
                <a:cubicBezTo>
                  <a:pt x="590082" y="1784074"/>
                  <a:pt x="497317" y="1812235"/>
                  <a:pt x="485721" y="1828800"/>
                </a:cubicBezTo>
                <a:cubicBezTo>
                  <a:pt x="474125" y="1845365"/>
                  <a:pt x="517195" y="1863587"/>
                  <a:pt x="535417" y="1868556"/>
                </a:cubicBezTo>
                <a:cubicBezTo>
                  <a:pt x="553639" y="1873526"/>
                  <a:pt x="590083" y="1850335"/>
                  <a:pt x="595052" y="1858617"/>
                </a:cubicBezTo>
                <a:cubicBezTo>
                  <a:pt x="600021" y="1866899"/>
                  <a:pt x="558608" y="1900030"/>
                  <a:pt x="565234" y="1918252"/>
                </a:cubicBezTo>
                <a:cubicBezTo>
                  <a:pt x="571860" y="1936474"/>
                  <a:pt x="638121" y="1953039"/>
                  <a:pt x="634808" y="1967948"/>
                </a:cubicBezTo>
                <a:cubicBezTo>
                  <a:pt x="631495" y="1982857"/>
                  <a:pt x="566891" y="1986169"/>
                  <a:pt x="545356" y="2007704"/>
                </a:cubicBezTo>
                <a:cubicBezTo>
                  <a:pt x="523821" y="2029239"/>
                  <a:pt x="502287" y="2073965"/>
                  <a:pt x="505600" y="2097156"/>
                </a:cubicBezTo>
                <a:cubicBezTo>
                  <a:pt x="508913" y="2120347"/>
                  <a:pt x="563578" y="2133600"/>
                  <a:pt x="565234" y="2146852"/>
                </a:cubicBezTo>
                <a:cubicBezTo>
                  <a:pt x="566890" y="2160104"/>
                  <a:pt x="523821" y="2161760"/>
                  <a:pt x="515539" y="2176669"/>
                </a:cubicBezTo>
                <a:cubicBezTo>
                  <a:pt x="507257" y="2191578"/>
                  <a:pt x="527135" y="2224708"/>
                  <a:pt x="515539" y="2236304"/>
                </a:cubicBezTo>
                <a:cubicBezTo>
                  <a:pt x="503943" y="2247900"/>
                  <a:pt x="447621" y="2237960"/>
                  <a:pt x="445965" y="2246243"/>
                </a:cubicBezTo>
                <a:cubicBezTo>
                  <a:pt x="444309" y="2254526"/>
                  <a:pt x="503944" y="2272748"/>
                  <a:pt x="505600" y="2286000"/>
                </a:cubicBezTo>
                <a:cubicBezTo>
                  <a:pt x="507256" y="2299252"/>
                  <a:pt x="411178" y="2309191"/>
                  <a:pt x="455904" y="2325756"/>
                </a:cubicBezTo>
                <a:cubicBezTo>
                  <a:pt x="500630" y="2342321"/>
                  <a:pt x="780582" y="2363856"/>
                  <a:pt x="773956" y="2385391"/>
                </a:cubicBezTo>
                <a:cubicBezTo>
                  <a:pt x="767330" y="2406926"/>
                  <a:pt x="460873" y="2433430"/>
                  <a:pt x="416147" y="2454965"/>
                </a:cubicBezTo>
                <a:cubicBezTo>
                  <a:pt x="371421" y="2476500"/>
                  <a:pt x="505600" y="2501348"/>
                  <a:pt x="505600" y="2514600"/>
                </a:cubicBezTo>
                <a:cubicBezTo>
                  <a:pt x="505600" y="2527852"/>
                  <a:pt x="407865" y="2519569"/>
                  <a:pt x="416147" y="2534478"/>
                </a:cubicBezTo>
                <a:cubicBezTo>
                  <a:pt x="424429" y="2549387"/>
                  <a:pt x="537073" y="2589143"/>
                  <a:pt x="555295" y="2604052"/>
                </a:cubicBezTo>
                <a:cubicBezTo>
                  <a:pt x="573517" y="2618961"/>
                  <a:pt x="517195" y="2610678"/>
                  <a:pt x="525478" y="2623930"/>
                </a:cubicBezTo>
                <a:cubicBezTo>
                  <a:pt x="533761" y="2637182"/>
                  <a:pt x="624869" y="2663687"/>
                  <a:pt x="604991" y="2683565"/>
                </a:cubicBezTo>
                <a:cubicBezTo>
                  <a:pt x="585113" y="2703443"/>
                  <a:pt x="411177" y="2723322"/>
                  <a:pt x="406208" y="2743200"/>
                </a:cubicBezTo>
                <a:cubicBezTo>
                  <a:pt x="401239" y="2763078"/>
                  <a:pt x="623213" y="2781300"/>
                  <a:pt x="575174" y="2802835"/>
                </a:cubicBezTo>
                <a:cubicBezTo>
                  <a:pt x="527135" y="2824370"/>
                  <a:pt x="194174" y="2854186"/>
                  <a:pt x="117974" y="2872408"/>
                </a:cubicBezTo>
                <a:cubicBezTo>
                  <a:pt x="41774" y="2890630"/>
                  <a:pt x="94783" y="2895600"/>
                  <a:pt x="117974" y="2912165"/>
                </a:cubicBezTo>
                <a:cubicBezTo>
                  <a:pt x="141165" y="2928730"/>
                  <a:pt x="217364" y="2960204"/>
                  <a:pt x="257121" y="2971800"/>
                </a:cubicBezTo>
                <a:cubicBezTo>
                  <a:pt x="296878" y="2983396"/>
                  <a:pt x="383017" y="2975113"/>
                  <a:pt x="356513" y="2981739"/>
                </a:cubicBezTo>
                <a:cubicBezTo>
                  <a:pt x="330009" y="2988365"/>
                  <a:pt x="126256" y="2993334"/>
                  <a:pt x="98095" y="3011556"/>
                </a:cubicBezTo>
                <a:cubicBezTo>
                  <a:pt x="69934" y="3029778"/>
                  <a:pt x="172638" y="3062908"/>
                  <a:pt x="187547" y="3091069"/>
                </a:cubicBezTo>
                <a:cubicBezTo>
                  <a:pt x="202456" y="3119230"/>
                  <a:pt x="197486" y="3139108"/>
                  <a:pt x="187547" y="3180521"/>
                </a:cubicBezTo>
                <a:cubicBezTo>
                  <a:pt x="177608" y="3221934"/>
                  <a:pt x="132882" y="3296478"/>
                  <a:pt x="127913" y="3339548"/>
                </a:cubicBezTo>
                <a:cubicBezTo>
                  <a:pt x="122943" y="3382618"/>
                  <a:pt x="161043" y="3414091"/>
                  <a:pt x="157730" y="3438939"/>
                </a:cubicBezTo>
                <a:cubicBezTo>
                  <a:pt x="154417" y="3463787"/>
                  <a:pt x="119630" y="3467100"/>
                  <a:pt x="108034" y="3488635"/>
                </a:cubicBezTo>
                <a:cubicBezTo>
                  <a:pt x="96438" y="3510170"/>
                  <a:pt x="86499" y="3544957"/>
                  <a:pt x="88156" y="3568148"/>
                </a:cubicBezTo>
                <a:cubicBezTo>
                  <a:pt x="89813" y="3591339"/>
                  <a:pt x="64965" y="3606247"/>
                  <a:pt x="117974" y="3627782"/>
                </a:cubicBezTo>
                <a:cubicBezTo>
                  <a:pt x="170983" y="3649317"/>
                  <a:pt x="371421" y="3680791"/>
                  <a:pt x="406208" y="3697356"/>
                </a:cubicBezTo>
                <a:cubicBezTo>
                  <a:pt x="440995" y="3713921"/>
                  <a:pt x="326695" y="3715578"/>
                  <a:pt x="326695" y="3727174"/>
                </a:cubicBezTo>
                <a:cubicBezTo>
                  <a:pt x="326695" y="3738770"/>
                  <a:pt x="450934" y="3747052"/>
                  <a:pt x="406208" y="3766930"/>
                </a:cubicBezTo>
                <a:cubicBezTo>
                  <a:pt x="361482" y="3786808"/>
                  <a:pt x="111348" y="3829878"/>
                  <a:pt x="58339" y="3846443"/>
                </a:cubicBezTo>
                <a:cubicBezTo>
                  <a:pt x="5330" y="3863008"/>
                  <a:pt x="93126" y="3856382"/>
                  <a:pt x="88156" y="3866321"/>
                </a:cubicBezTo>
                <a:cubicBezTo>
                  <a:pt x="83186" y="3876260"/>
                  <a:pt x="-59275" y="3886200"/>
                  <a:pt x="28521" y="3906078"/>
                </a:cubicBezTo>
                <a:cubicBezTo>
                  <a:pt x="116317" y="3925956"/>
                  <a:pt x="525478" y="3967369"/>
                  <a:pt x="614930" y="3985591"/>
                </a:cubicBezTo>
                <a:cubicBezTo>
                  <a:pt x="704382" y="4003813"/>
                  <a:pt x="626525" y="4000499"/>
                  <a:pt x="565234" y="4015408"/>
                </a:cubicBezTo>
                <a:cubicBezTo>
                  <a:pt x="503943" y="4030317"/>
                  <a:pt x="296878" y="4061791"/>
                  <a:pt x="247182" y="4075043"/>
                </a:cubicBezTo>
                <a:cubicBezTo>
                  <a:pt x="197486" y="4088295"/>
                  <a:pt x="290251" y="4073386"/>
                  <a:pt x="267060" y="4094921"/>
                </a:cubicBezTo>
                <a:cubicBezTo>
                  <a:pt x="243869" y="4116456"/>
                  <a:pt x="134538" y="4184374"/>
                  <a:pt x="108034" y="4204252"/>
                </a:cubicBezTo>
                <a:cubicBezTo>
                  <a:pt x="81530" y="4224130"/>
                  <a:pt x="114660" y="4210878"/>
                  <a:pt x="108034" y="4214191"/>
                </a:cubicBezTo>
                <a:cubicBezTo>
                  <a:pt x="101408" y="4217504"/>
                  <a:pt x="63308" y="4186030"/>
                  <a:pt x="68278" y="4224130"/>
                </a:cubicBezTo>
                <a:cubicBezTo>
                  <a:pt x="73248" y="4262230"/>
                  <a:pt x="79874" y="4403035"/>
                  <a:pt x="137852" y="4442791"/>
                </a:cubicBezTo>
                <a:cubicBezTo>
                  <a:pt x="195830" y="4482547"/>
                  <a:pt x="401238" y="4441134"/>
                  <a:pt x="416147" y="4462669"/>
                </a:cubicBezTo>
                <a:cubicBezTo>
                  <a:pt x="431056" y="4484204"/>
                  <a:pt x="212395" y="4543839"/>
                  <a:pt x="227304" y="4572000"/>
                </a:cubicBezTo>
                <a:cubicBezTo>
                  <a:pt x="242213" y="4600161"/>
                  <a:pt x="397926" y="4610100"/>
                  <a:pt x="505600" y="4631635"/>
                </a:cubicBezTo>
                <a:cubicBezTo>
                  <a:pt x="613274" y="4653170"/>
                  <a:pt x="807086" y="4681330"/>
                  <a:pt x="873347" y="4701208"/>
                </a:cubicBezTo>
                <a:cubicBezTo>
                  <a:pt x="939608" y="4721086"/>
                  <a:pt x="901508" y="4735995"/>
                  <a:pt x="903165" y="4750904"/>
                </a:cubicBezTo>
                <a:cubicBezTo>
                  <a:pt x="904822" y="4765813"/>
                  <a:pt x="865065" y="4777409"/>
                  <a:pt x="883287" y="4790661"/>
                </a:cubicBezTo>
                <a:cubicBezTo>
                  <a:pt x="901509" y="4803913"/>
                  <a:pt x="995930" y="4815508"/>
                  <a:pt x="1012495" y="4830417"/>
                </a:cubicBezTo>
                <a:cubicBezTo>
                  <a:pt x="1029060" y="4845326"/>
                  <a:pt x="1047282" y="4848639"/>
                  <a:pt x="982678" y="4880113"/>
                </a:cubicBezTo>
                <a:cubicBezTo>
                  <a:pt x="918074" y="4911587"/>
                  <a:pt x="686160" y="4991100"/>
                  <a:pt x="624869" y="5019261"/>
                </a:cubicBezTo>
                <a:cubicBezTo>
                  <a:pt x="563578" y="5047422"/>
                  <a:pt x="616587" y="5030856"/>
                  <a:pt x="614930" y="5049078"/>
                </a:cubicBezTo>
                <a:cubicBezTo>
                  <a:pt x="613273" y="5067300"/>
                  <a:pt x="692786" y="5098774"/>
                  <a:pt x="614930" y="5128591"/>
                </a:cubicBezTo>
                <a:cubicBezTo>
                  <a:pt x="537074" y="5158408"/>
                  <a:pt x="157730" y="5198165"/>
                  <a:pt x="147791" y="5227982"/>
                </a:cubicBezTo>
                <a:cubicBezTo>
                  <a:pt x="137852" y="5257799"/>
                  <a:pt x="505599" y="5284304"/>
                  <a:pt x="555295" y="5307495"/>
                </a:cubicBezTo>
                <a:cubicBezTo>
                  <a:pt x="604991" y="5330686"/>
                  <a:pt x="465843" y="5348908"/>
                  <a:pt x="445965" y="5367130"/>
                </a:cubicBezTo>
                <a:cubicBezTo>
                  <a:pt x="426087" y="5385352"/>
                  <a:pt x="434370" y="5401917"/>
                  <a:pt x="436026" y="5416826"/>
                </a:cubicBezTo>
                <a:cubicBezTo>
                  <a:pt x="437683" y="5431735"/>
                  <a:pt x="462530" y="5443330"/>
                  <a:pt x="455904" y="5456582"/>
                </a:cubicBezTo>
                <a:cubicBezTo>
                  <a:pt x="449278" y="5469834"/>
                  <a:pt x="389643" y="5471491"/>
                  <a:pt x="396269" y="5496339"/>
                </a:cubicBezTo>
                <a:cubicBezTo>
                  <a:pt x="402895" y="5521187"/>
                  <a:pt x="469156" y="5575852"/>
                  <a:pt x="495660" y="5605669"/>
                </a:cubicBezTo>
                <a:cubicBezTo>
                  <a:pt x="522164" y="5635486"/>
                  <a:pt x="570204" y="5645426"/>
                  <a:pt x="555295" y="5675243"/>
                </a:cubicBezTo>
                <a:cubicBezTo>
                  <a:pt x="540386" y="5705060"/>
                  <a:pt x="412834" y="5761383"/>
                  <a:pt x="406208" y="5784574"/>
                </a:cubicBezTo>
                <a:cubicBezTo>
                  <a:pt x="399582" y="5807765"/>
                  <a:pt x="518852" y="5801139"/>
                  <a:pt x="515539" y="5814391"/>
                </a:cubicBezTo>
                <a:cubicBezTo>
                  <a:pt x="512226" y="5827643"/>
                  <a:pt x="371421" y="5854148"/>
                  <a:pt x="386330" y="5864087"/>
                </a:cubicBezTo>
                <a:cubicBezTo>
                  <a:pt x="401239" y="5874026"/>
                  <a:pt x="603335" y="5864087"/>
                  <a:pt x="604991" y="5874026"/>
                </a:cubicBezTo>
                <a:cubicBezTo>
                  <a:pt x="606647" y="5883965"/>
                  <a:pt x="383017" y="5913782"/>
                  <a:pt x="396269" y="5923721"/>
                </a:cubicBezTo>
                <a:cubicBezTo>
                  <a:pt x="409521" y="5933660"/>
                  <a:pt x="643091" y="5930348"/>
                  <a:pt x="684504" y="5933661"/>
                </a:cubicBezTo>
                <a:cubicBezTo>
                  <a:pt x="725917" y="5936974"/>
                  <a:pt x="644747" y="5933661"/>
                  <a:pt x="644747" y="5943600"/>
                </a:cubicBezTo>
                <a:cubicBezTo>
                  <a:pt x="644747" y="5953539"/>
                  <a:pt x="672908" y="5975073"/>
                  <a:pt x="684504" y="5993295"/>
                </a:cubicBezTo>
                <a:cubicBezTo>
                  <a:pt x="696100" y="6011517"/>
                  <a:pt x="727573" y="6039678"/>
                  <a:pt x="714321" y="6052930"/>
                </a:cubicBezTo>
                <a:cubicBezTo>
                  <a:pt x="701069" y="6066182"/>
                  <a:pt x="576830" y="6066182"/>
                  <a:pt x="604991" y="6072808"/>
                </a:cubicBezTo>
                <a:cubicBezTo>
                  <a:pt x="633152" y="6079434"/>
                  <a:pt x="833591" y="6087717"/>
                  <a:pt x="883287" y="6092687"/>
                </a:cubicBezTo>
                <a:cubicBezTo>
                  <a:pt x="932983" y="6097657"/>
                  <a:pt x="966113" y="6096000"/>
                  <a:pt x="903165" y="6102626"/>
                </a:cubicBezTo>
                <a:cubicBezTo>
                  <a:pt x="840217" y="6109252"/>
                  <a:pt x="565235" y="6120847"/>
                  <a:pt x="505600" y="6132443"/>
                </a:cubicBezTo>
                <a:cubicBezTo>
                  <a:pt x="445965" y="6144039"/>
                  <a:pt x="588426" y="6160604"/>
                  <a:pt x="545356" y="6172200"/>
                </a:cubicBezTo>
                <a:cubicBezTo>
                  <a:pt x="502286" y="6183796"/>
                  <a:pt x="267060" y="6190421"/>
                  <a:pt x="247182" y="6202017"/>
                </a:cubicBezTo>
                <a:cubicBezTo>
                  <a:pt x="227304" y="6213613"/>
                  <a:pt x="426087" y="6226865"/>
                  <a:pt x="426087" y="6241774"/>
                </a:cubicBezTo>
                <a:cubicBezTo>
                  <a:pt x="426087" y="6256683"/>
                  <a:pt x="288595" y="6276560"/>
                  <a:pt x="247182" y="6291469"/>
                </a:cubicBezTo>
                <a:cubicBezTo>
                  <a:pt x="205769" y="6306378"/>
                  <a:pt x="179264" y="6319630"/>
                  <a:pt x="177608" y="6331226"/>
                </a:cubicBezTo>
                <a:cubicBezTo>
                  <a:pt x="175952" y="6342822"/>
                  <a:pt x="235587" y="6352761"/>
                  <a:pt x="237243" y="6361043"/>
                </a:cubicBezTo>
                <a:cubicBezTo>
                  <a:pt x="238899" y="6369325"/>
                  <a:pt x="189203" y="6374295"/>
                  <a:pt x="187547" y="6380921"/>
                </a:cubicBezTo>
                <a:cubicBezTo>
                  <a:pt x="185890" y="6387547"/>
                  <a:pt x="247182" y="6385891"/>
                  <a:pt x="227304" y="6400800"/>
                </a:cubicBezTo>
                <a:cubicBezTo>
                  <a:pt x="207426" y="6415709"/>
                  <a:pt x="46743" y="6455465"/>
                  <a:pt x="68278" y="6470374"/>
                </a:cubicBezTo>
                <a:cubicBezTo>
                  <a:pt x="89813" y="6485283"/>
                  <a:pt x="311787" y="6477000"/>
                  <a:pt x="356513" y="6490252"/>
                </a:cubicBezTo>
                <a:cubicBezTo>
                  <a:pt x="401239" y="6503504"/>
                  <a:pt x="379704" y="6530009"/>
                  <a:pt x="336634" y="6549887"/>
                </a:cubicBezTo>
                <a:cubicBezTo>
                  <a:pt x="293564" y="6569765"/>
                  <a:pt x="136195" y="6587986"/>
                  <a:pt x="98095" y="6609521"/>
                </a:cubicBezTo>
                <a:cubicBezTo>
                  <a:pt x="59995" y="6631056"/>
                  <a:pt x="64965" y="6650934"/>
                  <a:pt x="108034" y="6679095"/>
                </a:cubicBezTo>
                <a:cubicBezTo>
                  <a:pt x="151103" y="6707256"/>
                  <a:pt x="318413" y="6760265"/>
                  <a:pt x="356513" y="6778487"/>
                </a:cubicBezTo>
                <a:cubicBezTo>
                  <a:pt x="394613" y="6796709"/>
                  <a:pt x="358169" y="6781800"/>
                  <a:pt x="336634" y="6788426"/>
                </a:cubicBezTo>
                <a:cubicBezTo>
                  <a:pt x="315099" y="6795052"/>
                  <a:pt x="255465" y="6806647"/>
                  <a:pt x="227304" y="6818243"/>
                </a:cubicBezTo>
                <a:cubicBezTo>
                  <a:pt x="199143" y="6829839"/>
                  <a:pt x="183406" y="6843919"/>
                  <a:pt x="167669" y="6858000"/>
                </a:cubicBezTo>
              </a:path>
            </a:pathLst>
          </a:custGeom>
          <a:noFill/>
          <a:ln>
            <a:solidFill>
              <a:schemeClr val="tx2">
                <a:lumMod val="50000"/>
              </a:schemeClr>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182702" y="-9939"/>
            <a:ext cx="2176724" cy="6877878"/>
            <a:chOff x="1182702" y="-9939"/>
            <a:chExt cx="2176724" cy="6877878"/>
          </a:xfrm>
        </p:grpSpPr>
        <p:sp>
          <p:nvSpPr>
            <p:cNvPr id="9" name="Freeform 8"/>
            <p:cNvSpPr/>
            <p:nvPr/>
          </p:nvSpPr>
          <p:spPr>
            <a:xfrm>
              <a:off x="1182702" y="-9939"/>
              <a:ext cx="2097211" cy="4760843"/>
            </a:xfrm>
            <a:custGeom>
              <a:avLst/>
              <a:gdLst>
                <a:gd name="connsiteX0" fmla="*/ 19933 w 2097211"/>
                <a:gd name="connsiteY0" fmla="*/ 0 h 4760843"/>
                <a:gd name="connsiteX1" fmla="*/ 19933 w 2097211"/>
                <a:gd name="connsiteY1" fmla="*/ 0 h 4760843"/>
                <a:gd name="connsiteX2" fmla="*/ 9994 w 2097211"/>
                <a:gd name="connsiteY2" fmla="*/ 457200 h 4760843"/>
                <a:gd name="connsiteX3" fmla="*/ 55 w 2097211"/>
                <a:gd name="connsiteY3" fmla="*/ 556591 h 4760843"/>
                <a:gd name="connsiteX4" fmla="*/ 39811 w 2097211"/>
                <a:gd name="connsiteY4" fmla="*/ 4760843 h 4760843"/>
                <a:gd name="connsiteX5" fmla="*/ 119324 w 2097211"/>
                <a:gd name="connsiteY5" fmla="*/ 4711148 h 4760843"/>
                <a:gd name="connsiteX6" fmla="*/ 367802 w 2097211"/>
                <a:gd name="connsiteY6" fmla="*/ 4671391 h 4760843"/>
                <a:gd name="connsiteX7" fmla="*/ 367802 w 2097211"/>
                <a:gd name="connsiteY7" fmla="*/ 4671391 h 4760843"/>
                <a:gd name="connsiteX8" fmla="*/ 367802 w 2097211"/>
                <a:gd name="connsiteY8" fmla="*/ 4641574 h 4760843"/>
                <a:gd name="connsiteX9" fmla="*/ 675915 w 2097211"/>
                <a:gd name="connsiteY9" fmla="*/ 4591878 h 4760843"/>
                <a:gd name="connsiteX10" fmla="*/ 387681 w 2097211"/>
                <a:gd name="connsiteY10" fmla="*/ 4522304 h 4760843"/>
                <a:gd name="connsiteX11" fmla="*/ 1202689 w 2097211"/>
                <a:gd name="connsiteY11" fmla="*/ 4482548 h 4760843"/>
                <a:gd name="connsiteX12" fmla="*/ 1709585 w 2097211"/>
                <a:gd name="connsiteY12" fmla="*/ 4452730 h 4760843"/>
                <a:gd name="connsiteX13" fmla="*/ 1908368 w 2097211"/>
                <a:gd name="connsiteY13" fmla="*/ 4383156 h 4760843"/>
                <a:gd name="connsiteX14" fmla="*/ 1938185 w 2097211"/>
                <a:gd name="connsiteY14" fmla="*/ 4353339 h 4760843"/>
                <a:gd name="connsiteX15" fmla="*/ 1888489 w 2097211"/>
                <a:gd name="connsiteY15" fmla="*/ 4303643 h 4760843"/>
                <a:gd name="connsiteX16" fmla="*/ 1997820 w 2097211"/>
                <a:gd name="connsiteY16" fmla="*/ 4263887 h 4760843"/>
                <a:gd name="connsiteX17" fmla="*/ 1808976 w 2097211"/>
                <a:gd name="connsiteY17" fmla="*/ 4204252 h 4760843"/>
                <a:gd name="connsiteX18" fmla="*/ 1858672 w 2097211"/>
                <a:gd name="connsiteY18" fmla="*/ 4184374 h 4760843"/>
                <a:gd name="connsiteX19" fmla="*/ 1779159 w 2097211"/>
                <a:gd name="connsiteY19" fmla="*/ 4144617 h 4760843"/>
                <a:gd name="connsiteX20" fmla="*/ 1471046 w 2097211"/>
                <a:gd name="connsiteY20" fmla="*/ 4124739 h 4760843"/>
                <a:gd name="connsiteX21" fmla="*/ 1570437 w 2097211"/>
                <a:gd name="connsiteY21" fmla="*/ 4094922 h 4760843"/>
                <a:gd name="connsiteX22" fmla="*/ 457255 w 2097211"/>
                <a:gd name="connsiteY22" fmla="*/ 4035287 h 4760843"/>
                <a:gd name="connsiteX23" fmla="*/ 298228 w 2097211"/>
                <a:gd name="connsiteY23" fmla="*/ 4015409 h 4760843"/>
                <a:gd name="connsiteX24" fmla="*/ 516889 w 2097211"/>
                <a:gd name="connsiteY24" fmla="*/ 3975652 h 4760843"/>
                <a:gd name="connsiteX25" fmla="*/ 934333 w 2097211"/>
                <a:gd name="connsiteY25" fmla="*/ 3955774 h 4760843"/>
                <a:gd name="connsiteX26" fmla="*/ 1669828 w 2097211"/>
                <a:gd name="connsiteY26" fmla="*/ 3935896 h 4760843"/>
                <a:gd name="connsiteX27" fmla="*/ 1818915 w 2097211"/>
                <a:gd name="connsiteY27" fmla="*/ 3856382 h 4760843"/>
                <a:gd name="connsiteX28" fmla="*/ 1351776 w 2097211"/>
                <a:gd name="connsiteY28" fmla="*/ 3816626 h 4760843"/>
                <a:gd name="connsiteX29" fmla="*/ 874698 w 2097211"/>
                <a:gd name="connsiteY29" fmla="*/ 3806687 h 4760843"/>
                <a:gd name="connsiteX30" fmla="*/ 417498 w 2097211"/>
                <a:gd name="connsiteY30" fmla="*/ 3806687 h 4760843"/>
                <a:gd name="connsiteX31" fmla="*/ 308168 w 2097211"/>
                <a:gd name="connsiteY31" fmla="*/ 3796748 h 4760843"/>
                <a:gd name="connsiteX32" fmla="*/ 417498 w 2097211"/>
                <a:gd name="connsiteY32" fmla="*/ 3747052 h 4760843"/>
                <a:gd name="connsiteX33" fmla="*/ 526828 w 2097211"/>
                <a:gd name="connsiteY33" fmla="*/ 3717235 h 4760843"/>
                <a:gd name="connsiteX34" fmla="*/ 1093359 w 2097211"/>
                <a:gd name="connsiteY34" fmla="*/ 3697356 h 4760843"/>
                <a:gd name="connsiteX35" fmla="*/ 1729463 w 2097211"/>
                <a:gd name="connsiteY35" fmla="*/ 3667539 h 4760843"/>
                <a:gd name="connsiteX36" fmla="*/ 1878550 w 2097211"/>
                <a:gd name="connsiteY36" fmla="*/ 3627782 h 4760843"/>
                <a:gd name="connsiteX37" fmla="*/ 1908368 w 2097211"/>
                <a:gd name="connsiteY37" fmla="*/ 3607904 h 4760843"/>
                <a:gd name="connsiteX38" fmla="*/ 2097211 w 2097211"/>
                <a:gd name="connsiteY38" fmla="*/ 3538330 h 4760843"/>
                <a:gd name="connsiteX39" fmla="*/ 2097211 w 2097211"/>
                <a:gd name="connsiteY39" fmla="*/ 3538330 h 4760843"/>
                <a:gd name="connsiteX40" fmla="*/ 1958063 w 2097211"/>
                <a:gd name="connsiteY40" fmla="*/ 3409122 h 4760843"/>
                <a:gd name="connsiteX41" fmla="*/ 2067394 w 2097211"/>
                <a:gd name="connsiteY41" fmla="*/ 3309730 h 4760843"/>
                <a:gd name="connsiteX42" fmla="*/ 2027637 w 2097211"/>
                <a:gd name="connsiteY42" fmla="*/ 3240156 h 4760843"/>
                <a:gd name="connsiteX43" fmla="*/ 1808976 w 2097211"/>
                <a:gd name="connsiteY43" fmla="*/ 3170582 h 4760843"/>
                <a:gd name="connsiteX44" fmla="*/ 2077333 w 2097211"/>
                <a:gd name="connsiteY44" fmla="*/ 3101009 h 4760843"/>
                <a:gd name="connsiteX45" fmla="*/ 1908368 w 2097211"/>
                <a:gd name="connsiteY45" fmla="*/ 3061252 h 4760843"/>
                <a:gd name="connsiteX46" fmla="*/ 1938185 w 2097211"/>
                <a:gd name="connsiteY46" fmla="*/ 3031435 h 4760843"/>
                <a:gd name="connsiteX47" fmla="*/ 1669828 w 2097211"/>
                <a:gd name="connsiteY47" fmla="*/ 2991678 h 4760843"/>
                <a:gd name="connsiteX48" fmla="*/ 1858672 w 2097211"/>
                <a:gd name="connsiteY48" fmla="*/ 2951922 h 4760843"/>
                <a:gd name="connsiteX49" fmla="*/ 1799037 w 2097211"/>
                <a:gd name="connsiteY49" fmla="*/ 2912165 h 4760843"/>
                <a:gd name="connsiteX50" fmla="*/ 268411 w 2097211"/>
                <a:gd name="connsiteY50" fmla="*/ 2842591 h 4760843"/>
                <a:gd name="connsiteX51" fmla="*/ 188898 w 2097211"/>
                <a:gd name="connsiteY51" fmla="*/ 2802835 h 4760843"/>
                <a:gd name="connsiteX52" fmla="*/ 218715 w 2097211"/>
                <a:gd name="connsiteY52" fmla="*/ 2753139 h 4760843"/>
                <a:gd name="connsiteX53" fmla="*/ 139202 w 2097211"/>
                <a:gd name="connsiteY53" fmla="*/ 2673626 h 4760843"/>
                <a:gd name="connsiteX54" fmla="*/ 178959 w 2097211"/>
                <a:gd name="connsiteY54" fmla="*/ 2604052 h 4760843"/>
                <a:gd name="connsiteX55" fmla="*/ 377741 w 2097211"/>
                <a:gd name="connsiteY55" fmla="*/ 2554356 h 4760843"/>
                <a:gd name="connsiteX56" fmla="*/ 318107 w 2097211"/>
                <a:gd name="connsiteY56" fmla="*/ 2504661 h 4760843"/>
                <a:gd name="connsiteX57" fmla="*/ 467194 w 2097211"/>
                <a:gd name="connsiteY57" fmla="*/ 2494722 h 4760843"/>
                <a:gd name="connsiteX58" fmla="*/ 178959 w 2097211"/>
                <a:gd name="connsiteY58" fmla="*/ 2415209 h 4760843"/>
                <a:gd name="connsiteX59" fmla="*/ 387681 w 2097211"/>
                <a:gd name="connsiteY59" fmla="*/ 2335696 h 4760843"/>
                <a:gd name="connsiteX60" fmla="*/ 169020 w 2097211"/>
                <a:gd name="connsiteY60" fmla="*/ 2226365 h 4760843"/>
                <a:gd name="connsiteX61" fmla="*/ 129263 w 2097211"/>
                <a:gd name="connsiteY61" fmla="*/ 2057400 h 4760843"/>
                <a:gd name="connsiteX62" fmla="*/ 89507 w 2097211"/>
                <a:gd name="connsiteY62" fmla="*/ 1987826 h 4760843"/>
                <a:gd name="connsiteX63" fmla="*/ 149141 w 2097211"/>
                <a:gd name="connsiteY63" fmla="*/ 1868556 h 4760843"/>
                <a:gd name="connsiteX64" fmla="*/ 198837 w 2097211"/>
                <a:gd name="connsiteY64" fmla="*/ 1798982 h 4760843"/>
                <a:gd name="connsiteX65" fmla="*/ 109385 w 2097211"/>
                <a:gd name="connsiteY65" fmla="*/ 1739348 h 4760843"/>
                <a:gd name="connsiteX66" fmla="*/ 208776 w 2097211"/>
                <a:gd name="connsiteY66" fmla="*/ 1679713 h 4760843"/>
                <a:gd name="connsiteX67" fmla="*/ 139202 w 2097211"/>
                <a:gd name="connsiteY67" fmla="*/ 1610139 h 4760843"/>
                <a:gd name="connsiteX68" fmla="*/ 169020 w 2097211"/>
                <a:gd name="connsiteY68" fmla="*/ 1560443 h 4760843"/>
                <a:gd name="connsiteX69" fmla="*/ 109385 w 2097211"/>
                <a:gd name="connsiteY69" fmla="*/ 1500809 h 4760843"/>
                <a:gd name="connsiteX70" fmla="*/ 169020 w 2097211"/>
                <a:gd name="connsiteY70" fmla="*/ 1431235 h 4760843"/>
                <a:gd name="connsiteX71" fmla="*/ 139202 w 2097211"/>
                <a:gd name="connsiteY71" fmla="*/ 1391478 h 4760843"/>
                <a:gd name="connsiteX72" fmla="*/ 278350 w 2097211"/>
                <a:gd name="connsiteY72" fmla="*/ 1311965 h 4760843"/>
                <a:gd name="connsiteX73" fmla="*/ 278350 w 2097211"/>
                <a:gd name="connsiteY73" fmla="*/ 1252330 h 4760843"/>
                <a:gd name="connsiteX74" fmla="*/ 318107 w 2097211"/>
                <a:gd name="connsiteY74" fmla="*/ 1242391 h 4760843"/>
                <a:gd name="connsiteX75" fmla="*/ 1003907 w 2097211"/>
                <a:gd name="connsiteY75" fmla="*/ 1202635 h 4760843"/>
                <a:gd name="connsiteX76" fmla="*/ 1123176 w 2097211"/>
                <a:gd name="connsiteY76" fmla="*/ 1182756 h 4760843"/>
                <a:gd name="connsiteX77" fmla="*/ 1878550 w 2097211"/>
                <a:gd name="connsiteY77" fmla="*/ 1162878 h 4760843"/>
                <a:gd name="connsiteX78" fmla="*/ 1987881 w 2097211"/>
                <a:gd name="connsiteY78" fmla="*/ 1133061 h 4760843"/>
                <a:gd name="connsiteX79" fmla="*/ 1510802 w 2097211"/>
                <a:gd name="connsiteY79" fmla="*/ 1103243 h 4760843"/>
                <a:gd name="connsiteX80" fmla="*/ 1222568 w 2097211"/>
                <a:gd name="connsiteY80" fmla="*/ 1053548 h 4760843"/>
                <a:gd name="connsiteX81" fmla="*/ 1222568 w 2097211"/>
                <a:gd name="connsiteY81" fmla="*/ 1033669 h 4760843"/>
                <a:gd name="connsiteX82" fmla="*/ 874698 w 2097211"/>
                <a:gd name="connsiteY82" fmla="*/ 1023730 h 4760843"/>
                <a:gd name="connsiteX83" fmla="*/ 914455 w 2097211"/>
                <a:gd name="connsiteY83" fmla="*/ 993913 h 4760843"/>
                <a:gd name="connsiteX84" fmla="*/ 1152994 w 2097211"/>
                <a:gd name="connsiteY84" fmla="*/ 954156 h 4760843"/>
                <a:gd name="connsiteX85" fmla="*/ 795185 w 2097211"/>
                <a:gd name="connsiteY85" fmla="*/ 944217 h 4760843"/>
                <a:gd name="connsiteX86" fmla="*/ 954211 w 2097211"/>
                <a:gd name="connsiteY86" fmla="*/ 894522 h 4760843"/>
                <a:gd name="connsiteX87" fmla="*/ 745489 w 2097211"/>
                <a:gd name="connsiteY87" fmla="*/ 894522 h 4760843"/>
                <a:gd name="connsiteX88" fmla="*/ 964150 w 2097211"/>
                <a:gd name="connsiteY88" fmla="*/ 854765 h 4760843"/>
                <a:gd name="connsiteX89" fmla="*/ 675915 w 2097211"/>
                <a:gd name="connsiteY89" fmla="*/ 834887 h 4760843"/>
                <a:gd name="connsiteX90" fmla="*/ 1312020 w 2097211"/>
                <a:gd name="connsiteY90" fmla="*/ 795130 h 4760843"/>
                <a:gd name="connsiteX91" fmla="*/ 1093359 w 2097211"/>
                <a:gd name="connsiteY91" fmla="*/ 745435 h 4760843"/>
                <a:gd name="connsiteX92" fmla="*/ 1252385 w 2097211"/>
                <a:gd name="connsiteY92" fmla="*/ 725556 h 4760843"/>
                <a:gd name="connsiteX93" fmla="*/ 1123176 w 2097211"/>
                <a:gd name="connsiteY93" fmla="*/ 665922 h 4760843"/>
                <a:gd name="connsiteX94" fmla="*/ 1252385 w 2097211"/>
                <a:gd name="connsiteY94" fmla="*/ 616226 h 4760843"/>
                <a:gd name="connsiteX95" fmla="*/ 894576 w 2097211"/>
                <a:gd name="connsiteY95" fmla="*/ 586409 h 4760843"/>
                <a:gd name="connsiteX96" fmla="*/ 318107 w 2097211"/>
                <a:gd name="connsiteY96" fmla="*/ 536713 h 4760843"/>
                <a:gd name="connsiteX97" fmla="*/ 785246 w 2097211"/>
                <a:gd name="connsiteY97" fmla="*/ 496956 h 4760843"/>
                <a:gd name="connsiteX98" fmla="*/ 1272263 w 2097211"/>
                <a:gd name="connsiteY98" fmla="*/ 477078 h 4760843"/>
                <a:gd name="connsiteX99" fmla="*/ 1302081 w 2097211"/>
                <a:gd name="connsiteY99" fmla="*/ 437322 h 4760843"/>
                <a:gd name="connsiteX100" fmla="*/ 1669828 w 2097211"/>
                <a:gd name="connsiteY100" fmla="*/ 417443 h 4760843"/>
                <a:gd name="connsiteX101" fmla="*/ 1868611 w 2097211"/>
                <a:gd name="connsiteY101" fmla="*/ 367748 h 4760843"/>
                <a:gd name="connsiteX102" fmla="*/ 1818915 w 2097211"/>
                <a:gd name="connsiteY102" fmla="*/ 337930 h 4760843"/>
                <a:gd name="connsiteX103" fmla="*/ 1828855 w 2097211"/>
                <a:gd name="connsiteY103" fmla="*/ 298174 h 4760843"/>
                <a:gd name="connsiteX104" fmla="*/ 407559 w 2097211"/>
                <a:gd name="connsiteY104" fmla="*/ 248478 h 4760843"/>
                <a:gd name="connsiteX105" fmla="*/ 665976 w 2097211"/>
                <a:gd name="connsiteY105" fmla="*/ 218661 h 4760843"/>
                <a:gd name="connsiteX106" fmla="*/ 1043663 w 2097211"/>
                <a:gd name="connsiteY106" fmla="*/ 178904 h 4760843"/>
                <a:gd name="connsiteX107" fmla="*/ 1043663 w 2097211"/>
                <a:gd name="connsiteY107" fmla="*/ 159026 h 4760843"/>
                <a:gd name="connsiteX108" fmla="*/ 1321959 w 2097211"/>
                <a:gd name="connsiteY108" fmla="*/ 109330 h 4760843"/>
                <a:gd name="connsiteX109" fmla="*/ 1769220 w 2097211"/>
                <a:gd name="connsiteY109" fmla="*/ 69574 h 4760843"/>
                <a:gd name="connsiteX110" fmla="*/ 1948124 w 2097211"/>
                <a:gd name="connsiteY110" fmla="*/ 39756 h 4760843"/>
                <a:gd name="connsiteX111" fmla="*/ 1808976 w 2097211"/>
                <a:gd name="connsiteY111" fmla="*/ 0 h 4760843"/>
                <a:gd name="connsiteX112" fmla="*/ 19933 w 2097211"/>
                <a:gd name="connsiteY112" fmla="*/ 0 h 476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097211" h="4760843">
                  <a:moveTo>
                    <a:pt x="19933" y="0"/>
                  </a:moveTo>
                  <a:lnTo>
                    <a:pt x="19933" y="0"/>
                  </a:lnTo>
                  <a:cubicBezTo>
                    <a:pt x="16620" y="152400"/>
                    <a:pt x="15742" y="304872"/>
                    <a:pt x="9994" y="457200"/>
                  </a:cubicBezTo>
                  <a:cubicBezTo>
                    <a:pt x="-1351" y="757835"/>
                    <a:pt x="55" y="409492"/>
                    <a:pt x="55" y="556591"/>
                  </a:cubicBezTo>
                  <a:lnTo>
                    <a:pt x="39811" y="4760843"/>
                  </a:lnTo>
                  <a:lnTo>
                    <a:pt x="119324" y="4711148"/>
                  </a:lnTo>
                  <a:lnTo>
                    <a:pt x="367802" y="4671391"/>
                  </a:lnTo>
                  <a:lnTo>
                    <a:pt x="367802" y="4671391"/>
                  </a:lnTo>
                  <a:lnTo>
                    <a:pt x="367802" y="4641574"/>
                  </a:lnTo>
                  <a:lnTo>
                    <a:pt x="675915" y="4591878"/>
                  </a:lnTo>
                  <a:lnTo>
                    <a:pt x="387681" y="4522304"/>
                  </a:lnTo>
                  <a:lnTo>
                    <a:pt x="1202689" y="4482548"/>
                  </a:lnTo>
                  <a:lnTo>
                    <a:pt x="1709585" y="4452730"/>
                  </a:lnTo>
                  <a:lnTo>
                    <a:pt x="1908368" y="4383156"/>
                  </a:lnTo>
                  <a:lnTo>
                    <a:pt x="1938185" y="4353339"/>
                  </a:lnTo>
                  <a:lnTo>
                    <a:pt x="1888489" y="4303643"/>
                  </a:lnTo>
                  <a:lnTo>
                    <a:pt x="1997820" y="4263887"/>
                  </a:lnTo>
                  <a:lnTo>
                    <a:pt x="1808976" y="4204252"/>
                  </a:lnTo>
                  <a:lnTo>
                    <a:pt x="1858672" y="4184374"/>
                  </a:lnTo>
                  <a:lnTo>
                    <a:pt x="1779159" y="4144617"/>
                  </a:lnTo>
                  <a:lnTo>
                    <a:pt x="1471046" y="4124739"/>
                  </a:lnTo>
                  <a:lnTo>
                    <a:pt x="1570437" y="4094922"/>
                  </a:lnTo>
                  <a:lnTo>
                    <a:pt x="457255" y="4035287"/>
                  </a:lnTo>
                  <a:lnTo>
                    <a:pt x="298228" y="4015409"/>
                  </a:lnTo>
                  <a:lnTo>
                    <a:pt x="516889" y="3975652"/>
                  </a:lnTo>
                  <a:lnTo>
                    <a:pt x="934333" y="3955774"/>
                  </a:lnTo>
                  <a:lnTo>
                    <a:pt x="1669828" y="3935896"/>
                  </a:lnTo>
                  <a:lnTo>
                    <a:pt x="1818915" y="3856382"/>
                  </a:lnTo>
                  <a:lnTo>
                    <a:pt x="1351776" y="3816626"/>
                  </a:lnTo>
                  <a:lnTo>
                    <a:pt x="874698" y="3806687"/>
                  </a:lnTo>
                  <a:lnTo>
                    <a:pt x="417498" y="3806687"/>
                  </a:lnTo>
                  <a:lnTo>
                    <a:pt x="308168" y="3796748"/>
                  </a:lnTo>
                  <a:lnTo>
                    <a:pt x="417498" y="3747052"/>
                  </a:lnTo>
                  <a:lnTo>
                    <a:pt x="526828" y="3717235"/>
                  </a:lnTo>
                  <a:lnTo>
                    <a:pt x="1093359" y="3697356"/>
                  </a:lnTo>
                  <a:lnTo>
                    <a:pt x="1729463" y="3667539"/>
                  </a:lnTo>
                  <a:lnTo>
                    <a:pt x="1878550" y="3627782"/>
                  </a:lnTo>
                  <a:lnTo>
                    <a:pt x="1908368" y="3607904"/>
                  </a:lnTo>
                  <a:lnTo>
                    <a:pt x="2097211" y="3538330"/>
                  </a:lnTo>
                  <a:lnTo>
                    <a:pt x="2097211" y="3538330"/>
                  </a:lnTo>
                  <a:lnTo>
                    <a:pt x="1958063" y="3409122"/>
                  </a:lnTo>
                  <a:lnTo>
                    <a:pt x="2067394" y="3309730"/>
                  </a:lnTo>
                  <a:lnTo>
                    <a:pt x="2027637" y="3240156"/>
                  </a:lnTo>
                  <a:lnTo>
                    <a:pt x="1808976" y="3170582"/>
                  </a:lnTo>
                  <a:lnTo>
                    <a:pt x="2077333" y="3101009"/>
                  </a:lnTo>
                  <a:lnTo>
                    <a:pt x="1908368" y="3061252"/>
                  </a:lnTo>
                  <a:lnTo>
                    <a:pt x="1938185" y="3031435"/>
                  </a:lnTo>
                  <a:lnTo>
                    <a:pt x="1669828" y="2991678"/>
                  </a:lnTo>
                  <a:lnTo>
                    <a:pt x="1858672" y="2951922"/>
                  </a:lnTo>
                  <a:lnTo>
                    <a:pt x="1799037" y="2912165"/>
                  </a:lnTo>
                  <a:lnTo>
                    <a:pt x="268411" y="2842591"/>
                  </a:lnTo>
                  <a:lnTo>
                    <a:pt x="188898" y="2802835"/>
                  </a:lnTo>
                  <a:lnTo>
                    <a:pt x="218715" y="2753139"/>
                  </a:lnTo>
                  <a:lnTo>
                    <a:pt x="139202" y="2673626"/>
                  </a:lnTo>
                  <a:lnTo>
                    <a:pt x="178959" y="2604052"/>
                  </a:lnTo>
                  <a:lnTo>
                    <a:pt x="377741" y="2554356"/>
                  </a:lnTo>
                  <a:lnTo>
                    <a:pt x="318107" y="2504661"/>
                  </a:lnTo>
                  <a:lnTo>
                    <a:pt x="467194" y="2494722"/>
                  </a:lnTo>
                  <a:lnTo>
                    <a:pt x="178959" y="2415209"/>
                  </a:lnTo>
                  <a:lnTo>
                    <a:pt x="387681" y="2335696"/>
                  </a:lnTo>
                  <a:lnTo>
                    <a:pt x="169020" y="2226365"/>
                  </a:lnTo>
                  <a:lnTo>
                    <a:pt x="129263" y="2057400"/>
                  </a:lnTo>
                  <a:lnTo>
                    <a:pt x="89507" y="1987826"/>
                  </a:lnTo>
                  <a:lnTo>
                    <a:pt x="149141" y="1868556"/>
                  </a:lnTo>
                  <a:lnTo>
                    <a:pt x="198837" y="1798982"/>
                  </a:lnTo>
                  <a:lnTo>
                    <a:pt x="109385" y="1739348"/>
                  </a:lnTo>
                  <a:lnTo>
                    <a:pt x="208776" y="1679713"/>
                  </a:lnTo>
                  <a:lnTo>
                    <a:pt x="139202" y="1610139"/>
                  </a:lnTo>
                  <a:lnTo>
                    <a:pt x="169020" y="1560443"/>
                  </a:lnTo>
                  <a:lnTo>
                    <a:pt x="109385" y="1500809"/>
                  </a:lnTo>
                  <a:lnTo>
                    <a:pt x="169020" y="1431235"/>
                  </a:lnTo>
                  <a:lnTo>
                    <a:pt x="139202" y="1391478"/>
                  </a:lnTo>
                  <a:lnTo>
                    <a:pt x="278350" y="1311965"/>
                  </a:lnTo>
                  <a:lnTo>
                    <a:pt x="278350" y="1252330"/>
                  </a:lnTo>
                  <a:lnTo>
                    <a:pt x="318107" y="1242391"/>
                  </a:lnTo>
                  <a:lnTo>
                    <a:pt x="1003907" y="1202635"/>
                  </a:lnTo>
                  <a:lnTo>
                    <a:pt x="1123176" y="1182756"/>
                  </a:lnTo>
                  <a:lnTo>
                    <a:pt x="1878550" y="1162878"/>
                  </a:lnTo>
                  <a:lnTo>
                    <a:pt x="1987881" y="1133061"/>
                  </a:lnTo>
                  <a:lnTo>
                    <a:pt x="1510802" y="1103243"/>
                  </a:lnTo>
                  <a:lnTo>
                    <a:pt x="1222568" y="1053548"/>
                  </a:lnTo>
                  <a:lnTo>
                    <a:pt x="1222568" y="1033669"/>
                  </a:lnTo>
                  <a:lnTo>
                    <a:pt x="874698" y="1023730"/>
                  </a:lnTo>
                  <a:lnTo>
                    <a:pt x="914455" y="993913"/>
                  </a:lnTo>
                  <a:lnTo>
                    <a:pt x="1152994" y="954156"/>
                  </a:lnTo>
                  <a:lnTo>
                    <a:pt x="795185" y="944217"/>
                  </a:lnTo>
                  <a:lnTo>
                    <a:pt x="954211" y="894522"/>
                  </a:lnTo>
                  <a:lnTo>
                    <a:pt x="745489" y="894522"/>
                  </a:lnTo>
                  <a:lnTo>
                    <a:pt x="964150" y="854765"/>
                  </a:lnTo>
                  <a:lnTo>
                    <a:pt x="675915" y="834887"/>
                  </a:lnTo>
                  <a:lnTo>
                    <a:pt x="1312020" y="795130"/>
                  </a:lnTo>
                  <a:lnTo>
                    <a:pt x="1093359" y="745435"/>
                  </a:lnTo>
                  <a:lnTo>
                    <a:pt x="1252385" y="725556"/>
                  </a:lnTo>
                  <a:lnTo>
                    <a:pt x="1123176" y="665922"/>
                  </a:lnTo>
                  <a:lnTo>
                    <a:pt x="1252385" y="616226"/>
                  </a:lnTo>
                  <a:lnTo>
                    <a:pt x="894576" y="586409"/>
                  </a:lnTo>
                  <a:lnTo>
                    <a:pt x="318107" y="536713"/>
                  </a:lnTo>
                  <a:lnTo>
                    <a:pt x="785246" y="496956"/>
                  </a:lnTo>
                  <a:lnTo>
                    <a:pt x="1272263" y="477078"/>
                  </a:lnTo>
                  <a:lnTo>
                    <a:pt x="1302081" y="437322"/>
                  </a:lnTo>
                  <a:lnTo>
                    <a:pt x="1669828" y="417443"/>
                  </a:lnTo>
                  <a:lnTo>
                    <a:pt x="1868611" y="367748"/>
                  </a:lnTo>
                  <a:lnTo>
                    <a:pt x="1818915" y="337930"/>
                  </a:lnTo>
                  <a:lnTo>
                    <a:pt x="1828855" y="298174"/>
                  </a:lnTo>
                  <a:lnTo>
                    <a:pt x="407559" y="248478"/>
                  </a:lnTo>
                  <a:lnTo>
                    <a:pt x="665976" y="218661"/>
                  </a:lnTo>
                  <a:lnTo>
                    <a:pt x="1043663" y="178904"/>
                  </a:lnTo>
                  <a:lnTo>
                    <a:pt x="1043663" y="159026"/>
                  </a:lnTo>
                  <a:lnTo>
                    <a:pt x="1321959" y="109330"/>
                  </a:lnTo>
                  <a:lnTo>
                    <a:pt x="1769220" y="69574"/>
                  </a:lnTo>
                  <a:lnTo>
                    <a:pt x="1948124" y="39756"/>
                  </a:lnTo>
                  <a:lnTo>
                    <a:pt x="1808976" y="0"/>
                  </a:lnTo>
                  <a:lnTo>
                    <a:pt x="19933" y="0"/>
                  </a:lnTo>
                  <a:close/>
                </a:path>
              </a:pathLst>
            </a:custGeom>
            <a:solidFill>
              <a:schemeClr val="tx1">
                <a:lumMod val="65000"/>
                <a:lumOff val="35000"/>
                <a:alpha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1222513" y="5088835"/>
              <a:ext cx="2136913" cy="1779104"/>
            </a:xfrm>
            <a:custGeom>
              <a:avLst/>
              <a:gdLst>
                <a:gd name="connsiteX0" fmla="*/ 0 w 2136913"/>
                <a:gd name="connsiteY0" fmla="*/ 0 h 1779104"/>
                <a:gd name="connsiteX1" fmla="*/ 109330 w 2136913"/>
                <a:gd name="connsiteY1" fmla="*/ 69574 h 1779104"/>
                <a:gd name="connsiteX2" fmla="*/ 417444 w 2136913"/>
                <a:gd name="connsiteY2" fmla="*/ 129208 h 1779104"/>
                <a:gd name="connsiteX3" fmla="*/ 59635 w 2136913"/>
                <a:gd name="connsiteY3" fmla="*/ 208722 h 1779104"/>
                <a:gd name="connsiteX4" fmla="*/ 59635 w 2136913"/>
                <a:gd name="connsiteY4" fmla="*/ 208722 h 1779104"/>
                <a:gd name="connsiteX5" fmla="*/ 69574 w 2136913"/>
                <a:gd name="connsiteY5" fmla="*/ 288235 h 1779104"/>
                <a:gd name="connsiteX6" fmla="*/ 139148 w 2136913"/>
                <a:gd name="connsiteY6" fmla="*/ 308113 h 1779104"/>
                <a:gd name="connsiteX7" fmla="*/ 89452 w 2136913"/>
                <a:gd name="connsiteY7" fmla="*/ 337930 h 1779104"/>
                <a:gd name="connsiteX8" fmla="*/ 159026 w 2136913"/>
                <a:gd name="connsiteY8" fmla="*/ 427382 h 1779104"/>
                <a:gd name="connsiteX9" fmla="*/ 79513 w 2136913"/>
                <a:gd name="connsiteY9" fmla="*/ 506895 h 1779104"/>
                <a:gd name="connsiteX10" fmla="*/ 149087 w 2136913"/>
                <a:gd name="connsiteY10" fmla="*/ 526774 h 1779104"/>
                <a:gd name="connsiteX11" fmla="*/ 29817 w 2136913"/>
                <a:gd name="connsiteY11" fmla="*/ 586408 h 1779104"/>
                <a:gd name="connsiteX12" fmla="*/ 79513 w 2136913"/>
                <a:gd name="connsiteY12" fmla="*/ 636104 h 1779104"/>
                <a:gd name="connsiteX13" fmla="*/ 79513 w 2136913"/>
                <a:gd name="connsiteY13" fmla="*/ 685800 h 1779104"/>
                <a:gd name="connsiteX14" fmla="*/ 268357 w 2136913"/>
                <a:gd name="connsiteY14" fmla="*/ 725556 h 1779104"/>
                <a:gd name="connsiteX15" fmla="*/ 218661 w 2136913"/>
                <a:gd name="connsiteY15" fmla="*/ 745435 h 1779104"/>
                <a:gd name="connsiteX16" fmla="*/ 487017 w 2136913"/>
                <a:gd name="connsiteY16" fmla="*/ 775252 h 1779104"/>
                <a:gd name="connsiteX17" fmla="*/ 99391 w 2136913"/>
                <a:gd name="connsiteY17" fmla="*/ 805069 h 1779104"/>
                <a:gd name="connsiteX18" fmla="*/ 477078 w 2136913"/>
                <a:gd name="connsiteY18" fmla="*/ 834887 h 1779104"/>
                <a:gd name="connsiteX19" fmla="*/ 159026 w 2136913"/>
                <a:gd name="connsiteY19" fmla="*/ 864704 h 1779104"/>
                <a:gd name="connsiteX20" fmla="*/ 69574 w 2136913"/>
                <a:gd name="connsiteY20" fmla="*/ 894522 h 1779104"/>
                <a:gd name="connsiteX21" fmla="*/ 49696 w 2136913"/>
                <a:gd name="connsiteY21" fmla="*/ 944217 h 1779104"/>
                <a:gd name="connsiteX22" fmla="*/ 89452 w 2136913"/>
                <a:gd name="connsiteY22" fmla="*/ 993913 h 1779104"/>
                <a:gd name="connsiteX23" fmla="*/ 49696 w 2136913"/>
                <a:gd name="connsiteY23" fmla="*/ 1023730 h 1779104"/>
                <a:gd name="connsiteX24" fmla="*/ 377687 w 2136913"/>
                <a:gd name="connsiteY24" fmla="*/ 1113182 h 1779104"/>
                <a:gd name="connsiteX25" fmla="*/ 556591 w 2136913"/>
                <a:gd name="connsiteY25" fmla="*/ 1123122 h 1779104"/>
                <a:gd name="connsiteX26" fmla="*/ 417444 w 2136913"/>
                <a:gd name="connsiteY26" fmla="*/ 1162878 h 1779104"/>
                <a:gd name="connsiteX27" fmla="*/ 636104 w 2136913"/>
                <a:gd name="connsiteY27" fmla="*/ 1212574 h 1779104"/>
                <a:gd name="connsiteX28" fmla="*/ 805070 w 2136913"/>
                <a:gd name="connsiteY28" fmla="*/ 1252330 h 1779104"/>
                <a:gd name="connsiteX29" fmla="*/ 735496 w 2136913"/>
                <a:gd name="connsiteY29" fmla="*/ 1272208 h 1779104"/>
                <a:gd name="connsiteX30" fmla="*/ 1818861 w 2136913"/>
                <a:gd name="connsiteY30" fmla="*/ 1282148 h 1779104"/>
                <a:gd name="connsiteX31" fmla="*/ 1779104 w 2136913"/>
                <a:gd name="connsiteY31" fmla="*/ 1321904 h 1779104"/>
                <a:gd name="connsiteX32" fmla="*/ 2037522 w 2136913"/>
                <a:gd name="connsiteY32" fmla="*/ 1361661 h 1779104"/>
                <a:gd name="connsiteX33" fmla="*/ 1451113 w 2136913"/>
                <a:gd name="connsiteY33" fmla="*/ 1391478 h 1779104"/>
                <a:gd name="connsiteX34" fmla="*/ 1311965 w 2136913"/>
                <a:gd name="connsiteY34" fmla="*/ 1461052 h 1779104"/>
                <a:gd name="connsiteX35" fmla="*/ 1948070 w 2136913"/>
                <a:gd name="connsiteY35" fmla="*/ 1510748 h 1779104"/>
                <a:gd name="connsiteX36" fmla="*/ 2136913 w 2136913"/>
                <a:gd name="connsiteY36" fmla="*/ 1540565 h 1779104"/>
                <a:gd name="connsiteX37" fmla="*/ 1987826 w 2136913"/>
                <a:gd name="connsiteY37" fmla="*/ 1580322 h 1779104"/>
                <a:gd name="connsiteX38" fmla="*/ 1610139 w 2136913"/>
                <a:gd name="connsiteY38" fmla="*/ 1610139 h 1779104"/>
                <a:gd name="connsiteX39" fmla="*/ 1053548 w 2136913"/>
                <a:gd name="connsiteY39" fmla="*/ 1669774 h 1779104"/>
                <a:gd name="connsiteX40" fmla="*/ 1331844 w 2136913"/>
                <a:gd name="connsiteY40" fmla="*/ 1689652 h 1779104"/>
                <a:gd name="connsiteX41" fmla="*/ 1391478 w 2136913"/>
                <a:gd name="connsiteY41" fmla="*/ 1729408 h 1779104"/>
                <a:gd name="connsiteX42" fmla="*/ 1699591 w 2136913"/>
                <a:gd name="connsiteY42" fmla="*/ 1749287 h 1779104"/>
                <a:gd name="connsiteX43" fmla="*/ 1798983 w 2136913"/>
                <a:gd name="connsiteY43" fmla="*/ 1779104 h 1779104"/>
                <a:gd name="connsiteX44" fmla="*/ 29817 w 2136913"/>
                <a:gd name="connsiteY44" fmla="*/ 1759226 h 1779104"/>
                <a:gd name="connsiteX45" fmla="*/ 0 w 2136913"/>
                <a:gd name="connsiteY45" fmla="*/ 0 h 1779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136913" h="1779104">
                  <a:moveTo>
                    <a:pt x="0" y="0"/>
                  </a:moveTo>
                  <a:lnTo>
                    <a:pt x="109330" y="69574"/>
                  </a:lnTo>
                  <a:lnTo>
                    <a:pt x="417444" y="129208"/>
                  </a:lnTo>
                  <a:lnTo>
                    <a:pt x="59635" y="208722"/>
                  </a:lnTo>
                  <a:lnTo>
                    <a:pt x="59635" y="208722"/>
                  </a:lnTo>
                  <a:lnTo>
                    <a:pt x="69574" y="288235"/>
                  </a:lnTo>
                  <a:lnTo>
                    <a:pt x="139148" y="308113"/>
                  </a:lnTo>
                  <a:lnTo>
                    <a:pt x="89452" y="337930"/>
                  </a:lnTo>
                  <a:lnTo>
                    <a:pt x="159026" y="427382"/>
                  </a:lnTo>
                  <a:lnTo>
                    <a:pt x="79513" y="506895"/>
                  </a:lnTo>
                  <a:lnTo>
                    <a:pt x="149087" y="526774"/>
                  </a:lnTo>
                  <a:lnTo>
                    <a:pt x="29817" y="586408"/>
                  </a:lnTo>
                  <a:lnTo>
                    <a:pt x="79513" y="636104"/>
                  </a:lnTo>
                  <a:lnTo>
                    <a:pt x="79513" y="685800"/>
                  </a:lnTo>
                  <a:lnTo>
                    <a:pt x="268357" y="725556"/>
                  </a:lnTo>
                  <a:lnTo>
                    <a:pt x="218661" y="745435"/>
                  </a:lnTo>
                  <a:lnTo>
                    <a:pt x="487017" y="775252"/>
                  </a:lnTo>
                  <a:lnTo>
                    <a:pt x="99391" y="805069"/>
                  </a:lnTo>
                  <a:lnTo>
                    <a:pt x="477078" y="834887"/>
                  </a:lnTo>
                  <a:lnTo>
                    <a:pt x="159026" y="864704"/>
                  </a:lnTo>
                  <a:lnTo>
                    <a:pt x="69574" y="894522"/>
                  </a:lnTo>
                  <a:lnTo>
                    <a:pt x="49696" y="944217"/>
                  </a:lnTo>
                  <a:lnTo>
                    <a:pt x="89452" y="993913"/>
                  </a:lnTo>
                  <a:lnTo>
                    <a:pt x="49696" y="1023730"/>
                  </a:lnTo>
                  <a:lnTo>
                    <a:pt x="377687" y="1113182"/>
                  </a:lnTo>
                  <a:lnTo>
                    <a:pt x="556591" y="1123122"/>
                  </a:lnTo>
                  <a:lnTo>
                    <a:pt x="417444" y="1162878"/>
                  </a:lnTo>
                  <a:lnTo>
                    <a:pt x="636104" y="1212574"/>
                  </a:lnTo>
                  <a:lnTo>
                    <a:pt x="805070" y="1252330"/>
                  </a:lnTo>
                  <a:lnTo>
                    <a:pt x="735496" y="1272208"/>
                  </a:lnTo>
                  <a:lnTo>
                    <a:pt x="1818861" y="1282148"/>
                  </a:lnTo>
                  <a:lnTo>
                    <a:pt x="1779104" y="1321904"/>
                  </a:lnTo>
                  <a:lnTo>
                    <a:pt x="2037522" y="1361661"/>
                  </a:lnTo>
                  <a:lnTo>
                    <a:pt x="1451113" y="1391478"/>
                  </a:lnTo>
                  <a:lnTo>
                    <a:pt x="1311965" y="1461052"/>
                  </a:lnTo>
                  <a:lnTo>
                    <a:pt x="1948070" y="1510748"/>
                  </a:lnTo>
                  <a:lnTo>
                    <a:pt x="2136913" y="1540565"/>
                  </a:lnTo>
                  <a:lnTo>
                    <a:pt x="1987826" y="1580322"/>
                  </a:lnTo>
                  <a:lnTo>
                    <a:pt x="1610139" y="1610139"/>
                  </a:lnTo>
                  <a:lnTo>
                    <a:pt x="1053548" y="1669774"/>
                  </a:lnTo>
                  <a:lnTo>
                    <a:pt x="1331844" y="1689652"/>
                  </a:lnTo>
                  <a:lnTo>
                    <a:pt x="1391478" y="1729408"/>
                  </a:lnTo>
                  <a:lnTo>
                    <a:pt x="1699591" y="1749287"/>
                  </a:lnTo>
                  <a:lnTo>
                    <a:pt x="1798983" y="1779104"/>
                  </a:lnTo>
                  <a:lnTo>
                    <a:pt x="29817" y="1759226"/>
                  </a:lnTo>
                  <a:lnTo>
                    <a:pt x="0" y="0"/>
                  </a:lnTo>
                  <a:close/>
                </a:path>
              </a:pathLst>
            </a:custGeom>
            <a:solidFill>
              <a:schemeClr val="tx1">
                <a:lumMod val="50000"/>
                <a:lumOff val="50000"/>
                <a:alpha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Slide Number Placeholder 9"/>
          <p:cNvSpPr>
            <a:spLocks noGrp="1"/>
          </p:cNvSpPr>
          <p:nvPr>
            <p:ph type="sldNum" sz="quarter" idx="12"/>
          </p:nvPr>
        </p:nvSpPr>
        <p:spPr>
          <a:xfrm>
            <a:off x="8216685" y="6356350"/>
            <a:ext cx="762000" cy="365125"/>
          </a:xfrm>
        </p:spPr>
        <p:txBody>
          <a:bodyPr/>
          <a:lstStyle/>
          <a:p>
            <a:pPr>
              <a:defRPr/>
            </a:pPr>
            <a:fld id="{27C5B40F-12FC-4FE6-8760-DAF63670FF86}" type="slidenum">
              <a:rPr lang="en-US" smtClean="0">
                <a:solidFill>
                  <a:schemeClr val="bg2"/>
                </a:solidFill>
              </a:rPr>
              <a:pPr>
                <a:defRPr/>
              </a:pPr>
              <a:t>24</a:t>
            </a:fld>
            <a:endParaRPr lang="en-US" dirty="0">
              <a:solidFill>
                <a:schemeClr val="bg2"/>
              </a:solidFill>
            </a:endParaRPr>
          </a:p>
        </p:txBody>
      </p:sp>
    </p:spTree>
    <p:extLst>
      <p:ext uri="{BB962C8B-B14F-4D97-AF65-F5344CB8AC3E}">
        <p14:creationId xmlns:p14="http://schemas.microsoft.com/office/powerpoint/2010/main" val="38107322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accel="2000" decel="200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1+#ppt_w/2"/>
                                          </p:val>
                                        </p:tav>
                                        <p:tav tm="100000">
                                          <p:val>
                                            <p:strVal val="#ppt_x"/>
                                          </p:val>
                                        </p:tav>
                                      </p:tavLst>
                                    </p:anim>
                                    <p:anim calcmode="lin" valueType="num">
                                      <p:cBhvr additive="base">
                                        <p:cTn id="16"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pPr algn="ctr"/>
            <a:r>
              <a:rPr lang="en-US" sz="5400" b="1" i="1" dirty="0" smtClean="0">
                <a:solidFill>
                  <a:schemeClr val="tx1"/>
                </a:solidFill>
                <a:effectLst>
                  <a:outerShdw blurRad="38100" dist="38100" dir="2700000" algn="tl">
                    <a:srgbClr val="000000">
                      <a:alpha val="43137"/>
                    </a:srgbClr>
                  </a:outerShdw>
                </a:effectLst>
              </a:rPr>
              <a:t>SONRIS  &amp; Discoverer</a:t>
            </a:r>
            <a:endParaRPr lang="en-US" sz="5400" b="1" i="1" dirty="0">
              <a:solidFill>
                <a:schemeClr val="tx1"/>
              </a:solidFill>
              <a:effectLst>
                <a:outerShdw blurRad="38100" dist="38100" dir="2700000" algn="tl">
                  <a:srgbClr val="000000">
                    <a:alpha val="43137"/>
                  </a:srgbClr>
                </a:outerShdw>
              </a:effectLst>
            </a:endParaRPr>
          </a:p>
        </p:txBody>
      </p:sp>
      <p:sp>
        <p:nvSpPr>
          <p:cNvPr id="4" name="Subtitle 3"/>
          <p:cNvSpPr>
            <a:spLocks noGrp="1"/>
          </p:cNvSpPr>
          <p:nvPr>
            <p:ph type="subTitle" idx="1"/>
          </p:nvPr>
        </p:nvSpPr>
        <p:spPr/>
        <p:txBody>
          <a:bodyPr>
            <a:normAutofit/>
          </a:bodyPr>
          <a:lstStyle/>
          <a:p>
            <a:pPr algn="ctr"/>
            <a:r>
              <a:rPr lang="en-US" sz="3200" b="1" dirty="0" smtClean="0"/>
              <a:t>Using the DNR database (SONRIS) </a:t>
            </a:r>
          </a:p>
          <a:p>
            <a:pPr algn="ctr"/>
            <a:r>
              <a:rPr lang="en-US" sz="3200" b="1" dirty="0" smtClean="0"/>
              <a:t>to define the base of the USDW</a:t>
            </a:r>
            <a:endParaRPr lang="en-US" sz="3200" b="1" dirty="0"/>
          </a:p>
        </p:txBody>
      </p:sp>
    </p:spTree>
    <p:extLst>
      <p:ext uri="{BB962C8B-B14F-4D97-AF65-F5344CB8AC3E}">
        <p14:creationId xmlns:p14="http://schemas.microsoft.com/office/powerpoint/2010/main" val="26151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7879" y="1585560"/>
            <a:ext cx="8410695" cy="2918780"/>
          </a:xfrm>
        </p:spPr>
        <p:txBody>
          <a:bodyPr/>
          <a:lstStyle/>
          <a:p>
            <a:pPr algn="ctr"/>
            <a:r>
              <a:rPr lang="en-US" sz="4800" i="1" dirty="0" smtClean="0">
                <a:effectLst>
                  <a:outerShdw blurRad="38100" dist="38100" dir="2700000" algn="tl">
                    <a:srgbClr val="000000">
                      <a:alpha val="43137"/>
                    </a:srgbClr>
                  </a:outerShdw>
                </a:effectLst>
              </a:rPr>
              <a:t>Identifying the Coordinates </a:t>
            </a:r>
            <a:r>
              <a:rPr lang="en-US" sz="4800" i="1" dirty="0">
                <a:effectLst>
                  <a:outerShdw blurRad="38100" dist="38100" dir="2700000" algn="tl">
                    <a:srgbClr val="000000">
                      <a:alpha val="43137"/>
                    </a:srgbClr>
                  </a:outerShdw>
                </a:effectLst>
              </a:rPr>
              <a:t>of an EXISTING well</a:t>
            </a:r>
            <a:endParaRPr lang="en-US" sz="4800" dirty="0"/>
          </a:p>
        </p:txBody>
      </p:sp>
      <p:sp>
        <p:nvSpPr>
          <p:cNvPr id="2" name="Slide Number Placeholder 1"/>
          <p:cNvSpPr>
            <a:spLocks noGrp="1"/>
          </p:cNvSpPr>
          <p:nvPr>
            <p:ph type="sldNum" sz="quarter" idx="12"/>
          </p:nvPr>
        </p:nvSpPr>
        <p:spPr/>
        <p:txBody>
          <a:bodyPr/>
          <a:lstStyle/>
          <a:p>
            <a:pPr>
              <a:defRPr/>
            </a:pPr>
            <a:fld id="{8F849458-8C40-4C8E-B5B7-B4B5D829ADD5}" type="slidenum">
              <a:rPr lang="en-US" smtClean="0">
                <a:solidFill>
                  <a:srgbClr val="DBF5F9">
                    <a:shade val="90000"/>
                  </a:srgbClr>
                </a:solidFill>
              </a:rPr>
              <a:pPr>
                <a:defRPr/>
              </a:pPr>
              <a:t>26</a:t>
            </a:fld>
            <a:endParaRPr lang="en-US" dirty="0">
              <a:solidFill>
                <a:srgbClr val="DBF5F9">
                  <a:shade val="90000"/>
                </a:srgbClr>
              </a:solidFill>
            </a:endParaRPr>
          </a:p>
        </p:txBody>
      </p:sp>
    </p:spTree>
    <p:extLst>
      <p:ext uri="{BB962C8B-B14F-4D97-AF65-F5344CB8AC3E}">
        <p14:creationId xmlns:p14="http://schemas.microsoft.com/office/powerpoint/2010/main" val="4277325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14699" y="356600"/>
            <a:ext cx="8648311" cy="652885"/>
          </a:xfrm>
        </p:spPr>
        <p:txBody>
          <a:bodyPr>
            <a:noAutofit/>
          </a:bodyPr>
          <a:lstStyle/>
          <a:p>
            <a:pPr marL="57150" algn="ctr"/>
            <a:r>
              <a:rPr lang="en-US" sz="2800" b="1" dirty="0" smtClean="0">
                <a:solidFill>
                  <a:srgbClr val="5F5F5F"/>
                </a:solidFill>
                <a:latin typeface="+mn-lt"/>
                <a:cs typeface="Calibri" pitchFamily="34" charset="0"/>
              </a:rPr>
              <a:t>Go to </a:t>
            </a:r>
            <a:r>
              <a:rPr lang="en-US" sz="2800" b="1" dirty="0" smtClean="0">
                <a:solidFill>
                  <a:srgbClr val="5F5F5F"/>
                </a:solidFill>
                <a:latin typeface="+mn-lt"/>
                <a:cs typeface="Calibri" pitchFamily="34" charset="0"/>
                <a:hlinkClick r:id="rId3"/>
              </a:rPr>
              <a:t>www.dnr.louisiana.gov</a:t>
            </a:r>
            <a:r>
              <a:rPr lang="en-US" sz="2800" b="1" dirty="0" smtClean="0">
                <a:solidFill>
                  <a:srgbClr val="5F5F5F"/>
                </a:solidFill>
                <a:latin typeface="+mn-lt"/>
                <a:cs typeface="Calibri" pitchFamily="34" charset="0"/>
              </a:rPr>
              <a:t>	&amp; click on the SONRIS logo</a:t>
            </a:r>
            <a:endParaRPr lang="en-US" sz="2800" b="1" dirty="0" smtClean="0">
              <a:solidFill>
                <a:srgbClr val="5F5F5F"/>
              </a:solidFill>
              <a:effectLst/>
              <a:latin typeface="+mn-lt"/>
              <a:cs typeface="Calibri"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1547155"/>
            <a:ext cx="9143999" cy="5310845"/>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4815" y="4965200"/>
            <a:ext cx="606128" cy="702451"/>
          </a:xfrm>
          <a:prstGeom prst="rect">
            <a:avLst/>
          </a:prstGeom>
          <a:effectLst>
            <a:glow rad="63500">
              <a:srgbClr val="FF9900">
                <a:alpha val="40000"/>
              </a:srgbClr>
            </a:glow>
          </a:effectLst>
        </p:spPr>
      </p:pic>
      <p:sp>
        <p:nvSpPr>
          <p:cNvPr id="4" name="Slide Number Placeholder 3"/>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27</a:t>
            </a:fld>
            <a:endParaRPr lang="en-US">
              <a:solidFill>
                <a:srgbClr val="04617B">
                  <a:shade val="90000"/>
                </a:srgbClr>
              </a:solidFill>
            </a:endParaRPr>
          </a:p>
        </p:txBody>
      </p:sp>
    </p:spTree>
    <p:extLst>
      <p:ext uri="{BB962C8B-B14F-4D97-AF65-F5344CB8AC3E}">
        <p14:creationId xmlns:p14="http://schemas.microsoft.com/office/powerpoint/2010/main" val="37054784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14699" y="356601"/>
            <a:ext cx="8648311" cy="652884"/>
          </a:xfrm>
        </p:spPr>
        <p:txBody>
          <a:bodyPr>
            <a:noAutofit/>
          </a:bodyPr>
          <a:lstStyle/>
          <a:p>
            <a:pPr marL="57150" algn="ctr"/>
            <a:r>
              <a:rPr lang="en-US" sz="2800" b="1" dirty="0" smtClean="0">
                <a:solidFill>
                  <a:srgbClr val="5F5F5F"/>
                </a:solidFill>
                <a:latin typeface="+mn-lt"/>
                <a:cs typeface="Calibri" pitchFamily="34" charset="0"/>
              </a:rPr>
              <a:t>Select </a:t>
            </a:r>
            <a:r>
              <a:rPr lang="en-US" sz="2800" b="1" dirty="0">
                <a:solidFill>
                  <a:srgbClr val="FF9900"/>
                </a:solidFill>
                <a:latin typeface="+mn-lt"/>
                <a:cs typeface="Calibri" pitchFamily="34" charset="0"/>
              </a:rPr>
              <a:t>Data Access (NEW)</a:t>
            </a:r>
            <a:r>
              <a:rPr lang="en-US" sz="2800" b="1" dirty="0">
                <a:solidFill>
                  <a:srgbClr val="5F5F5F"/>
                </a:solidFill>
                <a:latin typeface="+mn-lt"/>
                <a:cs typeface="Calibri" pitchFamily="34" charset="0"/>
              </a:rPr>
              <a:t> from Left Menu</a:t>
            </a:r>
            <a:endParaRPr lang="en-US" sz="2800" b="1" dirty="0" smtClean="0">
              <a:solidFill>
                <a:srgbClr val="5F5F5F"/>
              </a:solidFill>
              <a:effectLst/>
              <a:latin typeface="+mn-lt"/>
              <a:cs typeface="Calibri"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563298"/>
            <a:ext cx="9144000" cy="5294702"/>
          </a:xfrm>
          <a:prstGeom prst="rect">
            <a:avLst/>
          </a:prstGeom>
        </p:spPr>
      </p:pic>
      <p:grpSp>
        <p:nvGrpSpPr>
          <p:cNvPr id="8" name="Group 7"/>
          <p:cNvGrpSpPr/>
          <p:nvPr/>
        </p:nvGrpSpPr>
        <p:grpSpPr>
          <a:xfrm>
            <a:off x="30896" y="2245319"/>
            <a:ext cx="1575567" cy="826850"/>
            <a:chOff x="30896" y="2245319"/>
            <a:chExt cx="1575567" cy="826850"/>
          </a:xfrm>
        </p:grpSpPr>
        <p:sp>
          <p:nvSpPr>
            <p:cNvPr id="6" name="Rectangle 5"/>
            <p:cNvSpPr/>
            <p:nvPr/>
          </p:nvSpPr>
          <p:spPr>
            <a:xfrm>
              <a:off x="30896" y="2245319"/>
              <a:ext cx="1461195" cy="26883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335" y="2369718"/>
              <a:ext cx="606128" cy="702451"/>
            </a:xfrm>
            <a:prstGeom prst="rect">
              <a:avLst/>
            </a:prstGeom>
            <a:effectLst>
              <a:glow rad="63500">
                <a:srgbClr val="FF9900">
                  <a:alpha val="40000"/>
                </a:srgbClr>
              </a:glow>
            </a:effectLst>
          </p:spPr>
        </p:pic>
      </p:grpSp>
      <p:sp>
        <p:nvSpPr>
          <p:cNvPr id="2" name="Slide Number Placeholder 1"/>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28</a:t>
            </a:fld>
            <a:endParaRPr lang="en-US">
              <a:solidFill>
                <a:srgbClr val="04617B">
                  <a:shade val="90000"/>
                </a:srgbClr>
              </a:solidFill>
            </a:endParaRPr>
          </a:p>
        </p:txBody>
      </p:sp>
    </p:spTree>
    <p:extLst>
      <p:ext uri="{BB962C8B-B14F-4D97-AF65-F5344CB8AC3E}">
        <p14:creationId xmlns:p14="http://schemas.microsoft.com/office/powerpoint/2010/main" val="42210434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14699" y="356601"/>
            <a:ext cx="8648311" cy="652884"/>
          </a:xfrm>
        </p:spPr>
        <p:txBody>
          <a:bodyPr>
            <a:noAutofit/>
          </a:bodyPr>
          <a:lstStyle/>
          <a:p>
            <a:pPr marL="57150" algn="ctr"/>
            <a:r>
              <a:rPr lang="en-US" sz="2800" b="1" dirty="0" smtClean="0">
                <a:solidFill>
                  <a:srgbClr val="5F5F5F"/>
                </a:solidFill>
                <a:latin typeface="+mn-lt"/>
                <a:cs typeface="Calibri" pitchFamily="34" charset="0"/>
              </a:rPr>
              <a:t>Scroll </a:t>
            </a:r>
            <a:r>
              <a:rPr lang="en-US" sz="2800" b="1" dirty="0">
                <a:solidFill>
                  <a:srgbClr val="5F5F5F"/>
                </a:solidFill>
                <a:latin typeface="+mn-lt"/>
                <a:cs typeface="Calibri" pitchFamily="34" charset="0"/>
              </a:rPr>
              <a:t>down to </a:t>
            </a:r>
            <a:r>
              <a:rPr lang="en-US" sz="2800" b="1" dirty="0">
                <a:solidFill>
                  <a:srgbClr val="FF9900"/>
                </a:solidFill>
                <a:latin typeface="+mn-lt"/>
                <a:cs typeface="Calibri" pitchFamily="34" charset="0"/>
              </a:rPr>
              <a:t>Conservation</a:t>
            </a:r>
            <a:r>
              <a:rPr lang="en-US" sz="2800" b="1" dirty="0">
                <a:solidFill>
                  <a:srgbClr val="5F5F5F"/>
                </a:solidFill>
                <a:latin typeface="+mn-lt"/>
                <a:cs typeface="Calibri" pitchFamily="34" charset="0"/>
              </a:rPr>
              <a:t> and select </a:t>
            </a:r>
            <a:r>
              <a:rPr lang="en-US" sz="2800" b="1" dirty="0">
                <a:solidFill>
                  <a:srgbClr val="FF9900"/>
                </a:solidFill>
                <a:latin typeface="+mn-lt"/>
                <a:cs typeface="Calibri" pitchFamily="34" charset="0"/>
              </a:rPr>
              <a:t>Well Information</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 y="1559152"/>
            <a:ext cx="9144001" cy="5502870"/>
          </a:xfrm>
          <a:prstGeom prst="rect">
            <a:avLst/>
          </a:prstGeom>
        </p:spPr>
      </p:pic>
      <p:grpSp>
        <p:nvGrpSpPr>
          <p:cNvPr id="8" name="Group 7"/>
          <p:cNvGrpSpPr/>
          <p:nvPr/>
        </p:nvGrpSpPr>
        <p:grpSpPr>
          <a:xfrm>
            <a:off x="1567259" y="4938971"/>
            <a:ext cx="7488975" cy="751018"/>
            <a:chOff x="1567259" y="4938971"/>
            <a:chExt cx="7488975" cy="751018"/>
          </a:xfrm>
        </p:grpSpPr>
        <p:sp>
          <p:nvSpPr>
            <p:cNvPr id="6" name="Rectangle 5"/>
            <p:cNvSpPr/>
            <p:nvPr/>
          </p:nvSpPr>
          <p:spPr>
            <a:xfrm>
              <a:off x="1567259" y="4938971"/>
              <a:ext cx="7488975" cy="19202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750" y="4987538"/>
              <a:ext cx="606128" cy="702451"/>
            </a:xfrm>
            <a:prstGeom prst="rect">
              <a:avLst/>
            </a:prstGeom>
            <a:effectLst>
              <a:glow rad="63500">
                <a:srgbClr val="FF9900">
                  <a:alpha val="40000"/>
                </a:srgbClr>
              </a:glow>
            </a:effectLst>
          </p:spPr>
        </p:pic>
      </p:grpSp>
      <p:sp>
        <p:nvSpPr>
          <p:cNvPr id="2" name="Slide Number Placeholder 1"/>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29</a:t>
            </a:fld>
            <a:endParaRPr lang="en-US">
              <a:solidFill>
                <a:srgbClr val="04617B">
                  <a:shade val="90000"/>
                </a:srgbClr>
              </a:solidFill>
            </a:endParaRPr>
          </a:p>
        </p:txBody>
      </p:sp>
    </p:spTree>
    <p:extLst>
      <p:ext uri="{BB962C8B-B14F-4D97-AF65-F5344CB8AC3E}">
        <p14:creationId xmlns:p14="http://schemas.microsoft.com/office/powerpoint/2010/main" val="8970206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5630" y="741143"/>
            <a:ext cx="8609611" cy="847025"/>
          </a:xfrm>
        </p:spPr>
        <p:txBody>
          <a:bodyPr>
            <a:noAutofit/>
          </a:bodyPr>
          <a:lstStyle/>
          <a:p>
            <a:pPr algn="ctr"/>
            <a:r>
              <a:rPr lang="en-US" sz="3200" b="1" i="1" dirty="0" smtClean="0">
                <a:effectLst>
                  <a:outerShdw blurRad="38100" dist="38100" dir="2700000" algn="tl">
                    <a:srgbClr val="000000">
                      <a:alpha val="43137"/>
                    </a:srgbClr>
                  </a:outerShdw>
                </a:effectLst>
              </a:rPr>
              <a:t>Determining the Base of the USDW</a:t>
            </a:r>
            <a:br>
              <a:rPr lang="en-US" sz="3200" b="1" i="1" dirty="0" smtClean="0">
                <a:effectLst>
                  <a:outerShdw blurRad="38100" dist="38100" dir="2700000" algn="tl">
                    <a:srgbClr val="000000">
                      <a:alpha val="43137"/>
                    </a:srgbClr>
                  </a:outerShdw>
                </a:effectLst>
              </a:rPr>
            </a:br>
            <a:r>
              <a:rPr lang="en-US" sz="2800" b="1" dirty="0" smtClean="0">
                <a:solidFill>
                  <a:srgbClr val="5F5F5F"/>
                </a:solidFill>
                <a:latin typeface="+mn-lt"/>
              </a:rPr>
              <a:t>Using an Electric Log</a:t>
            </a:r>
            <a:endParaRPr lang="en-US" sz="2800" b="1" dirty="0">
              <a:solidFill>
                <a:srgbClr val="5F5F5F"/>
              </a:solidFill>
            </a:endParaRPr>
          </a:p>
        </p:txBody>
      </p:sp>
      <p:sp>
        <p:nvSpPr>
          <p:cNvPr id="4" name="Content Placeholder 1"/>
          <p:cNvSpPr>
            <a:spLocks noGrp="1"/>
          </p:cNvSpPr>
          <p:nvPr>
            <p:ph idx="1"/>
          </p:nvPr>
        </p:nvSpPr>
        <p:spPr>
          <a:xfrm>
            <a:off x="213756" y="1925054"/>
            <a:ext cx="8692737" cy="4772630"/>
          </a:xfrm>
        </p:spPr>
        <p:txBody>
          <a:bodyPr>
            <a:normAutofit/>
          </a:bodyPr>
          <a:lstStyle/>
          <a:p>
            <a:pPr marL="344488" indent="-344488">
              <a:buClr>
                <a:schemeClr val="accent3">
                  <a:lumMod val="75000"/>
                </a:schemeClr>
              </a:buClr>
              <a:buFont typeface="Courier New" pitchFamily="49" charset="0"/>
              <a:buChar char="»"/>
            </a:pPr>
            <a:r>
              <a:rPr lang="en-US" dirty="0" smtClean="0">
                <a:solidFill>
                  <a:schemeClr val="tx1"/>
                </a:solidFill>
              </a:rPr>
              <a:t>The IMD typically uses the deep induction curve on an e-log to define the base of the USDW.  The following guidelines are used:</a:t>
            </a:r>
          </a:p>
          <a:p>
            <a:pPr marL="633413" lvl="1" indent="-288925" algn="just">
              <a:lnSpc>
                <a:spcPct val="90000"/>
              </a:lnSpc>
              <a:spcBef>
                <a:spcPct val="30000"/>
              </a:spcBef>
              <a:buClr>
                <a:schemeClr val="accent3">
                  <a:lumMod val="75000"/>
                </a:schemeClr>
              </a:buClr>
              <a:buFont typeface="Arial" pitchFamily="34" charset="0"/>
              <a:buChar char="•"/>
            </a:pPr>
            <a:r>
              <a:rPr lang="en-US" sz="2000" dirty="0">
                <a:solidFill>
                  <a:schemeClr val="tx1"/>
                </a:solidFill>
              </a:rPr>
              <a:t>Ground surface to 1,000 feet: 3 ohms or greater is considered USDW;</a:t>
            </a:r>
          </a:p>
          <a:p>
            <a:pPr marL="633413" lvl="1" indent="-288925" algn="just">
              <a:lnSpc>
                <a:spcPct val="90000"/>
              </a:lnSpc>
              <a:spcBef>
                <a:spcPct val="0"/>
              </a:spcBef>
              <a:buClr>
                <a:schemeClr val="accent3">
                  <a:lumMod val="75000"/>
                </a:schemeClr>
              </a:buClr>
              <a:buFont typeface="Arial" pitchFamily="34" charset="0"/>
              <a:buChar char="•"/>
            </a:pPr>
            <a:r>
              <a:rPr lang="en-US" sz="2000" dirty="0">
                <a:solidFill>
                  <a:schemeClr val="tx1"/>
                </a:solidFill>
              </a:rPr>
              <a:t>1,000 feet to 2,000 feet: 2 ½ ohms or greater is considered USDW; &amp;</a:t>
            </a:r>
          </a:p>
          <a:p>
            <a:pPr marL="633413" lvl="1" indent="-288925" algn="just">
              <a:lnSpc>
                <a:spcPct val="90000"/>
              </a:lnSpc>
              <a:spcBef>
                <a:spcPct val="0"/>
              </a:spcBef>
              <a:buClr>
                <a:schemeClr val="accent3">
                  <a:lumMod val="75000"/>
                </a:schemeClr>
              </a:buClr>
              <a:buFont typeface="Arial" pitchFamily="34" charset="0"/>
              <a:buChar char="•"/>
            </a:pPr>
            <a:r>
              <a:rPr lang="en-US" sz="2000" dirty="0">
                <a:solidFill>
                  <a:schemeClr val="tx1"/>
                </a:solidFill>
              </a:rPr>
              <a:t>2,000 feet and deeper: 2 ohms or greater is considered </a:t>
            </a:r>
            <a:r>
              <a:rPr lang="en-US" sz="2000" dirty="0" smtClean="0">
                <a:solidFill>
                  <a:schemeClr val="tx1"/>
                </a:solidFill>
              </a:rPr>
              <a:t>USDW</a:t>
            </a:r>
          </a:p>
          <a:p>
            <a:pPr marL="344488" indent="-344488">
              <a:spcBef>
                <a:spcPts val="1800"/>
              </a:spcBef>
              <a:buClr>
                <a:schemeClr val="accent3">
                  <a:lumMod val="75000"/>
                </a:schemeClr>
              </a:buClr>
              <a:buFont typeface="Courier New" pitchFamily="49" charset="0"/>
              <a:buChar char="»"/>
            </a:pPr>
            <a:r>
              <a:rPr lang="en-US" dirty="0" smtClean="0">
                <a:solidFill>
                  <a:schemeClr val="tx1"/>
                </a:solidFill>
              </a:rPr>
              <a:t>The base of the </a:t>
            </a:r>
            <a:r>
              <a:rPr lang="en-US" b="1" dirty="0" smtClean="0">
                <a:solidFill>
                  <a:schemeClr val="tx1"/>
                </a:solidFill>
              </a:rPr>
              <a:t>USDW is established at the base of the sand unit</a:t>
            </a:r>
            <a:r>
              <a:rPr lang="en-US" dirty="0" smtClean="0">
                <a:solidFill>
                  <a:schemeClr val="tx1"/>
                </a:solidFill>
              </a:rPr>
              <a:t> that contains the lowermost USDW with an isolating shale beneath </a:t>
            </a:r>
            <a:r>
              <a:rPr lang="en-US" dirty="0"/>
              <a:t>i</a:t>
            </a:r>
            <a:r>
              <a:rPr lang="en-US" dirty="0" smtClean="0">
                <a:solidFill>
                  <a:schemeClr val="tx1"/>
                </a:solidFill>
              </a:rPr>
              <a:t>t</a:t>
            </a:r>
            <a:r>
              <a:rPr lang="en-US" dirty="0" smtClean="0"/>
              <a:t>.</a:t>
            </a:r>
            <a:endParaRPr lang="en-US" dirty="0" smtClean="0">
              <a:solidFill>
                <a:schemeClr val="tx1"/>
              </a:solidFill>
            </a:endParaRPr>
          </a:p>
          <a:p>
            <a:pPr marL="344488" indent="-344488">
              <a:spcBef>
                <a:spcPts val="1800"/>
              </a:spcBef>
              <a:buClr>
                <a:schemeClr val="accent3">
                  <a:lumMod val="75000"/>
                </a:schemeClr>
              </a:buClr>
              <a:buFont typeface="Courier New" pitchFamily="49" charset="0"/>
              <a:buChar char="»"/>
            </a:pPr>
            <a:r>
              <a:rPr lang="en-US" b="1" dirty="0" smtClean="0">
                <a:solidFill>
                  <a:schemeClr val="tx1"/>
                </a:solidFill>
              </a:rPr>
              <a:t>100 feet of net shale</a:t>
            </a:r>
            <a:r>
              <a:rPr lang="en-US" dirty="0" smtClean="0">
                <a:solidFill>
                  <a:schemeClr val="tx1"/>
                </a:solidFill>
              </a:rPr>
              <a:t> must exist between the top of the zone and the base of the USDW.</a:t>
            </a:r>
          </a:p>
        </p:txBody>
      </p:sp>
      <p:sp>
        <p:nvSpPr>
          <p:cNvPr id="2" name="Slide Number Placeholder 1"/>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3</a:t>
            </a:fld>
            <a:endParaRPr lang="en-US" dirty="0">
              <a:solidFill>
                <a:srgbClr val="04617B">
                  <a:shade val="90000"/>
                </a:srgbClr>
              </a:solidFill>
            </a:endParaRPr>
          </a:p>
        </p:txBody>
      </p:sp>
    </p:spTree>
    <p:extLst>
      <p:ext uri="{BB962C8B-B14F-4D97-AF65-F5344CB8AC3E}">
        <p14:creationId xmlns:p14="http://schemas.microsoft.com/office/powerpoint/2010/main" val="41796257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14699" y="356601"/>
            <a:ext cx="8648311" cy="652884"/>
          </a:xfrm>
        </p:spPr>
        <p:txBody>
          <a:bodyPr>
            <a:noAutofit/>
          </a:bodyPr>
          <a:lstStyle/>
          <a:p>
            <a:pPr marL="57150" algn="ctr"/>
            <a:r>
              <a:rPr lang="en-US" sz="2800" b="1" dirty="0" smtClean="0">
                <a:solidFill>
                  <a:srgbClr val="5F5F5F"/>
                </a:solidFill>
                <a:latin typeface="+mn-lt"/>
                <a:cs typeface="Calibri" pitchFamily="34" charset="0"/>
              </a:rPr>
              <a:t>Scroll </a:t>
            </a:r>
            <a:r>
              <a:rPr lang="en-US" sz="2800" b="1" dirty="0">
                <a:solidFill>
                  <a:srgbClr val="5F5F5F"/>
                </a:solidFill>
                <a:latin typeface="+mn-lt"/>
                <a:cs typeface="Calibri" pitchFamily="34" charset="0"/>
              </a:rPr>
              <a:t>down to </a:t>
            </a:r>
            <a:r>
              <a:rPr lang="en-US" sz="2800" b="1" dirty="0">
                <a:solidFill>
                  <a:srgbClr val="FF9900"/>
                </a:solidFill>
                <a:latin typeface="+mn-lt"/>
                <a:cs typeface="Calibri" pitchFamily="34" charset="0"/>
              </a:rPr>
              <a:t>Wells by Serial Number</a:t>
            </a:r>
            <a:r>
              <a:rPr lang="en-US" sz="2800" b="1" dirty="0">
                <a:solidFill>
                  <a:srgbClr val="5F5F5F"/>
                </a:solidFill>
                <a:latin typeface="+mn-lt"/>
                <a:cs typeface="Calibri" pitchFamily="34" charset="0"/>
              </a:rPr>
              <a:t> and select </a:t>
            </a:r>
            <a:r>
              <a:rPr lang="en-US" sz="2800" b="1" dirty="0" smtClean="0">
                <a:solidFill>
                  <a:srgbClr val="FF9900"/>
                </a:solidFill>
                <a:latin typeface="+mn-lt"/>
                <a:cs typeface="Calibri" pitchFamily="34" charset="0"/>
              </a:rPr>
              <a:t>Lite</a:t>
            </a:r>
            <a:r>
              <a:rPr lang="en-US" sz="2800" b="1" dirty="0" smtClean="0">
                <a:solidFill>
                  <a:srgbClr val="5F5F5F"/>
                </a:solidFill>
                <a:latin typeface="+mn-lt"/>
                <a:cs typeface="Calibri" pitchFamily="34" charset="0"/>
              </a:rPr>
              <a:t> </a:t>
            </a:r>
            <a:r>
              <a:rPr lang="en-US" sz="2800" b="1" dirty="0">
                <a:solidFill>
                  <a:srgbClr val="5F5F5F"/>
                </a:solidFill>
                <a:latin typeface="+mn-lt"/>
                <a:cs typeface="Calibri" pitchFamily="34" charset="0"/>
              </a:rPr>
              <a:t>link</a:t>
            </a: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684"/>
          <a:stretch/>
        </p:blipFill>
        <p:spPr>
          <a:xfrm>
            <a:off x="-75006" y="1571056"/>
            <a:ext cx="9219005" cy="5507772"/>
          </a:xfrm>
          <a:prstGeom prst="rect">
            <a:avLst/>
          </a:prstGeom>
        </p:spPr>
      </p:pic>
      <p:sp>
        <p:nvSpPr>
          <p:cNvPr id="6" name="Rectangle 5"/>
          <p:cNvSpPr/>
          <p:nvPr/>
        </p:nvSpPr>
        <p:spPr>
          <a:xfrm>
            <a:off x="6684275" y="3851455"/>
            <a:ext cx="614480" cy="19202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4705" y="3973716"/>
            <a:ext cx="606128" cy="702451"/>
          </a:xfrm>
          <a:prstGeom prst="rect">
            <a:avLst/>
          </a:prstGeom>
          <a:effectLst>
            <a:glow rad="63500">
              <a:srgbClr val="FF9900">
                <a:alpha val="40000"/>
              </a:srgbClr>
            </a:glow>
          </a:effectLst>
        </p:spPr>
      </p:pic>
      <p:sp>
        <p:nvSpPr>
          <p:cNvPr id="2" name="Slide Number Placeholder 1"/>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30</a:t>
            </a:fld>
            <a:endParaRPr lang="en-US">
              <a:solidFill>
                <a:srgbClr val="04617B">
                  <a:shade val="90000"/>
                </a:srgbClr>
              </a:solidFill>
            </a:endParaRPr>
          </a:p>
        </p:txBody>
      </p:sp>
    </p:spTree>
    <p:extLst>
      <p:ext uri="{BB962C8B-B14F-4D97-AF65-F5344CB8AC3E}">
        <p14:creationId xmlns:p14="http://schemas.microsoft.com/office/powerpoint/2010/main" val="37210587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47843" y="356601"/>
            <a:ext cx="8648311" cy="691290"/>
          </a:xfrm>
        </p:spPr>
        <p:txBody>
          <a:bodyPr>
            <a:noAutofit/>
          </a:bodyPr>
          <a:lstStyle/>
          <a:p>
            <a:pPr marL="57150" algn="ctr"/>
            <a:r>
              <a:rPr lang="en-US" sz="3200" dirty="0">
                <a:solidFill>
                  <a:srgbClr val="F07F09">
                    <a:tint val="88000"/>
                    <a:satMod val="150000"/>
                  </a:srgbClr>
                </a:solidFill>
              </a:rPr>
              <a:t/>
            </a:r>
            <a:br>
              <a:rPr lang="en-US" sz="3200" dirty="0">
                <a:solidFill>
                  <a:srgbClr val="F07F09">
                    <a:tint val="88000"/>
                    <a:satMod val="150000"/>
                  </a:srgbClr>
                </a:solidFill>
              </a:rPr>
            </a:br>
            <a:r>
              <a:rPr lang="en-US" sz="2800" b="1" dirty="0">
                <a:solidFill>
                  <a:srgbClr val="5F5F5F"/>
                </a:solidFill>
                <a:latin typeface="+mn-lt"/>
                <a:cs typeface="Calibri" pitchFamily="34" charset="0"/>
              </a:rPr>
              <a:t>Enter the </a:t>
            </a:r>
            <a:r>
              <a:rPr lang="en-US" sz="2800" b="1" dirty="0">
                <a:solidFill>
                  <a:srgbClr val="FF9900"/>
                </a:solidFill>
                <a:latin typeface="+mn-lt"/>
                <a:cs typeface="Calibri" pitchFamily="34" charset="0"/>
              </a:rPr>
              <a:t>Serial Number</a:t>
            </a:r>
            <a:r>
              <a:rPr lang="en-US" sz="2800" b="1" dirty="0">
                <a:solidFill>
                  <a:srgbClr val="5F5F5F"/>
                </a:solidFill>
                <a:latin typeface="+mn-lt"/>
                <a:cs typeface="Calibri" pitchFamily="34" charset="0"/>
              </a:rPr>
              <a:t> of the well </a:t>
            </a:r>
            <a:r>
              <a:rPr lang="en-US" sz="2800" b="1" dirty="0" smtClean="0">
                <a:solidFill>
                  <a:srgbClr val="5F5F5F"/>
                </a:solidFill>
                <a:latin typeface="+mn-lt"/>
                <a:cs typeface="Calibri" pitchFamily="34" charset="0"/>
              </a:rPr>
              <a:t>&amp; </a:t>
            </a:r>
            <a:r>
              <a:rPr lang="en-US" sz="2800" b="1" dirty="0">
                <a:solidFill>
                  <a:srgbClr val="5F5F5F"/>
                </a:solidFill>
                <a:latin typeface="+mn-lt"/>
                <a:cs typeface="Calibri" pitchFamily="34" charset="0"/>
              </a:rPr>
              <a:t>click </a:t>
            </a:r>
            <a:r>
              <a:rPr lang="en-US" sz="2800" b="1" dirty="0">
                <a:solidFill>
                  <a:srgbClr val="FF9900"/>
                </a:solidFill>
                <a:latin typeface="+mn-lt"/>
                <a:cs typeface="Calibri" pitchFamily="34" charset="0"/>
              </a:rPr>
              <a:t>Submit Query</a:t>
            </a: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662370"/>
            <a:ext cx="9144001" cy="5195630"/>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0100" y="4254339"/>
            <a:ext cx="606128" cy="702451"/>
          </a:xfrm>
          <a:prstGeom prst="rect">
            <a:avLst/>
          </a:prstGeom>
          <a:effectLst>
            <a:glow rad="63500">
              <a:srgbClr val="FF9900">
                <a:alpha val="40000"/>
              </a:srgbClr>
            </a:glow>
          </a:effectLst>
        </p:spPr>
      </p:pic>
      <p:sp>
        <p:nvSpPr>
          <p:cNvPr id="5" name="Rectangle 4"/>
          <p:cNvSpPr/>
          <p:nvPr/>
        </p:nvSpPr>
        <p:spPr>
          <a:xfrm>
            <a:off x="6261819" y="3582619"/>
            <a:ext cx="806505" cy="26883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noFill/>
            </a:endParaRPr>
          </a:p>
        </p:txBody>
      </p:sp>
      <p:sp>
        <p:nvSpPr>
          <p:cNvPr id="2" name="Slide Number Placeholder 1"/>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31</a:t>
            </a:fld>
            <a:endParaRPr lang="en-US">
              <a:solidFill>
                <a:srgbClr val="04617B">
                  <a:shade val="90000"/>
                </a:srgbClr>
              </a:solidFill>
            </a:endParaRPr>
          </a:p>
        </p:txBody>
      </p:sp>
    </p:spTree>
    <p:extLst>
      <p:ext uri="{BB962C8B-B14F-4D97-AF65-F5344CB8AC3E}">
        <p14:creationId xmlns:p14="http://schemas.microsoft.com/office/powerpoint/2010/main" val="19994622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779056"/>
            <a:ext cx="9143999" cy="576074"/>
          </a:xfrm>
        </p:spPr>
        <p:txBody>
          <a:bodyPr>
            <a:noAutofit/>
          </a:bodyPr>
          <a:lstStyle/>
          <a:p>
            <a:pPr marL="57150" algn="ctr"/>
            <a:r>
              <a:rPr lang="en-US" sz="3200" dirty="0">
                <a:solidFill>
                  <a:srgbClr val="F07F09">
                    <a:tint val="88000"/>
                    <a:satMod val="150000"/>
                  </a:srgbClr>
                </a:solidFill>
              </a:rPr>
              <a:t/>
            </a:r>
            <a:br>
              <a:rPr lang="en-US" sz="3200" dirty="0">
                <a:solidFill>
                  <a:srgbClr val="F07F09">
                    <a:tint val="88000"/>
                    <a:satMod val="150000"/>
                  </a:srgbClr>
                </a:solidFill>
              </a:rPr>
            </a:br>
            <a:r>
              <a:rPr lang="en-US" sz="2800" b="1" dirty="0">
                <a:solidFill>
                  <a:srgbClr val="5F5F5F"/>
                </a:solidFill>
                <a:latin typeface="+mn-lt"/>
                <a:cs typeface="Calibri" pitchFamily="34" charset="0"/>
              </a:rPr>
              <a:t>Scroll down to </a:t>
            </a:r>
            <a:r>
              <a:rPr lang="en-US" sz="2800" b="1" dirty="0">
                <a:solidFill>
                  <a:srgbClr val="FF9900"/>
                </a:solidFill>
                <a:latin typeface="+mn-lt"/>
                <a:cs typeface="Calibri" pitchFamily="34" charset="0"/>
              </a:rPr>
              <a:t>WELL SURFACE </a:t>
            </a:r>
            <a:r>
              <a:rPr lang="en-US" sz="2800" b="1" dirty="0" smtClean="0">
                <a:solidFill>
                  <a:srgbClr val="FF9900"/>
                </a:solidFill>
                <a:latin typeface="+mn-lt"/>
                <a:cs typeface="Calibri" pitchFamily="34" charset="0"/>
              </a:rPr>
              <a:t>COORDINATES </a:t>
            </a:r>
            <a:r>
              <a:rPr lang="en-US" sz="2800" b="1" dirty="0" smtClean="0">
                <a:solidFill>
                  <a:schemeClr val="tx1">
                    <a:lumMod val="65000"/>
                    <a:lumOff val="35000"/>
                  </a:schemeClr>
                </a:solidFill>
                <a:latin typeface="+mn-lt"/>
                <a:cs typeface="Calibri" pitchFamily="34" charset="0"/>
              </a:rPr>
              <a:t>&amp;</a:t>
            </a:r>
            <a:r>
              <a:rPr lang="en-US" sz="2800" b="1" dirty="0">
                <a:solidFill>
                  <a:srgbClr val="FF9900"/>
                </a:solidFill>
                <a:latin typeface="+mn-lt"/>
                <a:cs typeface="Calibri" pitchFamily="34" charset="0"/>
              </a:rPr>
              <a:t/>
            </a:r>
            <a:br>
              <a:rPr lang="en-US" sz="2800" b="1" dirty="0">
                <a:solidFill>
                  <a:srgbClr val="FF9900"/>
                </a:solidFill>
                <a:latin typeface="+mn-lt"/>
                <a:cs typeface="Calibri" pitchFamily="34" charset="0"/>
              </a:rPr>
            </a:br>
            <a:r>
              <a:rPr lang="en-US" sz="2800" b="1" dirty="0">
                <a:solidFill>
                  <a:srgbClr val="5F5F5F"/>
                </a:solidFill>
                <a:latin typeface="+mn-lt"/>
                <a:cs typeface="Calibri" pitchFamily="34" charset="0"/>
              </a:rPr>
              <a:t>Locate </a:t>
            </a:r>
            <a:r>
              <a:rPr lang="en-US" sz="2800" b="1" dirty="0" smtClean="0">
                <a:solidFill>
                  <a:srgbClr val="5F5F5F"/>
                </a:solidFill>
                <a:latin typeface="+mn-lt"/>
                <a:cs typeface="Calibri" pitchFamily="34" charset="0"/>
              </a:rPr>
              <a:t>the </a:t>
            </a:r>
            <a:r>
              <a:rPr lang="en-US" sz="2800" b="1" dirty="0">
                <a:solidFill>
                  <a:srgbClr val="FF9900"/>
                </a:solidFill>
                <a:latin typeface="+mn-lt"/>
                <a:cs typeface="Calibri" pitchFamily="34" charset="0"/>
              </a:rPr>
              <a:t>Lambert X, Lambert Y, Zone, and Datum</a:t>
            </a:r>
            <a:r>
              <a:rPr lang="en-US" sz="2800" b="1" dirty="0">
                <a:solidFill>
                  <a:srgbClr val="5F5F5F"/>
                </a:solidFill>
                <a:latin typeface="+mn-lt"/>
                <a:cs typeface="Calibri" pitchFamily="34" charset="0"/>
              </a:rPr>
              <a:t> fields</a:t>
            </a: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748970"/>
            <a:ext cx="9144000" cy="5109030"/>
          </a:xfrm>
          <a:prstGeom prst="rect">
            <a:avLst/>
          </a:prstGeom>
        </p:spPr>
      </p:pic>
      <p:sp>
        <p:nvSpPr>
          <p:cNvPr id="21" name="Right Arrow 20"/>
          <p:cNvSpPr/>
          <p:nvPr/>
        </p:nvSpPr>
        <p:spPr>
          <a:xfrm flipH="1">
            <a:off x="1731718" y="3764584"/>
            <a:ext cx="244602" cy="24231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6" name="Rectangle 5"/>
          <p:cNvSpPr/>
          <p:nvPr/>
        </p:nvSpPr>
        <p:spPr>
          <a:xfrm>
            <a:off x="2190890" y="3979851"/>
            <a:ext cx="1305770" cy="37086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572001" y="3979851"/>
            <a:ext cx="806504" cy="3840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32</a:t>
            </a:fld>
            <a:endParaRPr lang="en-US">
              <a:solidFill>
                <a:srgbClr val="04617B">
                  <a:shade val="90000"/>
                </a:srgbClr>
              </a:solidFill>
            </a:endParaRPr>
          </a:p>
        </p:txBody>
      </p:sp>
    </p:spTree>
    <p:extLst>
      <p:ext uri="{BB962C8B-B14F-4D97-AF65-F5344CB8AC3E}">
        <p14:creationId xmlns:p14="http://schemas.microsoft.com/office/powerpoint/2010/main" val="13007487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4"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ox(in)">
                                      <p:cBhvr>
                                        <p:cTn id="11" dur="2000"/>
                                        <p:tgtEl>
                                          <p:spTgt spid="6"/>
                                        </p:tgtEl>
                                      </p:cBhvr>
                                    </p:animEffect>
                                  </p:childTnLst>
                                </p:cTn>
                              </p:par>
                              <p:par>
                                <p:cTn id="12" presetID="4"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ox(in)">
                                      <p:cBhvr>
                                        <p:cTn id="14"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animBg="1"/>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6285" y="2622495"/>
            <a:ext cx="8065050" cy="1362456"/>
          </a:xfrm>
        </p:spPr>
        <p:txBody>
          <a:bodyPr/>
          <a:lstStyle/>
          <a:p>
            <a:pPr algn="ctr"/>
            <a:r>
              <a:rPr lang="en-US" sz="5400" i="1" dirty="0" smtClean="0"/>
              <a:t>USDW Search in Discoverer</a:t>
            </a:r>
            <a:endParaRPr lang="en-US" sz="5400" i="1" dirty="0"/>
          </a:p>
        </p:txBody>
      </p:sp>
      <p:sp>
        <p:nvSpPr>
          <p:cNvPr id="2" name="Slide Number Placeholder 1"/>
          <p:cNvSpPr>
            <a:spLocks noGrp="1"/>
          </p:cNvSpPr>
          <p:nvPr>
            <p:ph type="sldNum" sz="quarter" idx="12"/>
          </p:nvPr>
        </p:nvSpPr>
        <p:spPr/>
        <p:txBody>
          <a:bodyPr/>
          <a:lstStyle/>
          <a:p>
            <a:pPr>
              <a:defRPr/>
            </a:pPr>
            <a:fld id="{8F849458-8C40-4C8E-B5B7-B4B5D829ADD5}" type="slidenum">
              <a:rPr lang="en-US" smtClean="0">
                <a:solidFill>
                  <a:srgbClr val="DBF5F9">
                    <a:shade val="90000"/>
                  </a:srgbClr>
                </a:solidFill>
              </a:rPr>
              <a:pPr>
                <a:defRPr/>
              </a:pPr>
              <a:t>33</a:t>
            </a:fld>
            <a:endParaRPr lang="en-US">
              <a:solidFill>
                <a:srgbClr val="DBF5F9">
                  <a:shade val="90000"/>
                </a:srgbClr>
              </a:solidFill>
            </a:endParaRPr>
          </a:p>
        </p:txBody>
      </p:sp>
    </p:spTree>
    <p:extLst>
      <p:ext uri="{BB962C8B-B14F-4D97-AF65-F5344CB8AC3E}">
        <p14:creationId xmlns:p14="http://schemas.microsoft.com/office/powerpoint/2010/main" val="34688971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14699" y="356601"/>
            <a:ext cx="8648311" cy="652884"/>
          </a:xfrm>
        </p:spPr>
        <p:txBody>
          <a:bodyPr>
            <a:noAutofit/>
          </a:bodyPr>
          <a:lstStyle/>
          <a:p>
            <a:pPr marL="57150" algn="ctr"/>
            <a:r>
              <a:rPr lang="en-US" sz="2800" b="1" dirty="0" smtClean="0">
                <a:solidFill>
                  <a:srgbClr val="5F5F5F"/>
                </a:solidFill>
                <a:latin typeface="+mn-lt"/>
                <a:cs typeface="Calibri" pitchFamily="34" charset="0"/>
              </a:rPr>
              <a:t>Select </a:t>
            </a:r>
            <a:r>
              <a:rPr lang="en-US" sz="2800" b="1" dirty="0">
                <a:solidFill>
                  <a:srgbClr val="FF9900"/>
                </a:solidFill>
                <a:latin typeface="+mn-lt"/>
                <a:cs typeface="Calibri" pitchFamily="34" charset="0"/>
              </a:rPr>
              <a:t>Data Access (NEW)</a:t>
            </a:r>
            <a:r>
              <a:rPr lang="en-US" sz="2800" b="1" dirty="0">
                <a:solidFill>
                  <a:srgbClr val="5F5F5F"/>
                </a:solidFill>
                <a:latin typeface="+mn-lt"/>
                <a:cs typeface="Calibri" pitchFamily="34" charset="0"/>
              </a:rPr>
              <a:t> from Left Menu</a:t>
            </a:r>
            <a:endParaRPr lang="en-US" sz="2800" b="1" dirty="0" smtClean="0">
              <a:solidFill>
                <a:srgbClr val="5F5F5F"/>
              </a:solidFill>
              <a:effectLst/>
              <a:latin typeface="+mn-lt"/>
              <a:cs typeface="Calibri"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563298"/>
            <a:ext cx="9144000" cy="5294702"/>
          </a:xfrm>
          <a:prstGeom prst="rect">
            <a:avLst/>
          </a:prstGeom>
        </p:spPr>
      </p:pic>
      <p:grpSp>
        <p:nvGrpSpPr>
          <p:cNvPr id="8" name="Group 7"/>
          <p:cNvGrpSpPr/>
          <p:nvPr/>
        </p:nvGrpSpPr>
        <p:grpSpPr>
          <a:xfrm>
            <a:off x="30896" y="2245319"/>
            <a:ext cx="1575567" cy="826850"/>
            <a:chOff x="30896" y="2245319"/>
            <a:chExt cx="1575567" cy="826850"/>
          </a:xfrm>
        </p:grpSpPr>
        <p:sp>
          <p:nvSpPr>
            <p:cNvPr id="6" name="Rectangle 5"/>
            <p:cNvSpPr/>
            <p:nvPr/>
          </p:nvSpPr>
          <p:spPr>
            <a:xfrm>
              <a:off x="30896" y="2245319"/>
              <a:ext cx="1461195" cy="26883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335" y="2369718"/>
              <a:ext cx="606128" cy="702451"/>
            </a:xfrm>
            <a:prstGeom prst="rect">
              <a:avLst/>
            </a:prstGeom>
            <a:effectLst>
              <a:glow rad="63500">
                <a:srgbClr val="FF9900">
                  <a:alpha val="40000"/>
                </a:srgbClr>
              </a:glow>
            </a:effectLst>
          </p:spPr>
        </p:pic>
      </p:grpSp>
      <p:sp>
        <p:nvSpPr>
          <p:cNvPr id="2" name="Slide Number Placeholder 1"/>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34</a:t>
            </a:fld>
            <a:endParaRPr lang="en-US">
              <a:solidFill>
                <a:srgbClr val="04617B">
                  <a:shade val="90000"/>
                </a:srgbClr>
              </a:solidFill>
            </a:endParaRPr>
          </a:p>
        </p:txBody>
      </p:sp>
    </p:spTree>
    <p:extLst>
      <p:ext uri="{BB962C8B-B14F-4D97-AF65-F5344CB8AC3E}">
        <p14:creationId xmlns:p14="http://schemas.microsoft.com/office/powerpoint/2010/main" val="2992548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711613"/>
            <a:ext cx="9144001" cy="844910"/>
          </a:xfrm>
        </p:spPr>
        <p:txBody>
          <a:bodyPr>
            <a:noAutofit/>
          </a:bodyPr>
          <a:lstStyle/>
          <a:p>
            <a:pPr marL="57150" algn="ctr"/>
            <a:r>
              <a:rPr lang="en-US" sz="3200" dirty="0">
                <a:solidFill>
                  <a:srgbClr val="F07F09">
                    <a:tint val="88000"/>
                    <a:satMod val="150000"/>
                  </a:srgbClr>
                </a:solidFill>
              </a:rPr>
              <a:t/>
            </a:r>
            <a:br>
              <a:rPr lang="en-US" sz="3200" dirty="0">
                <a:solidFill>
                  <a:srgbClr val="F07F09">
                    <a:tint val="88000"/>
                    <a:satMod val="150000"/>
                  </a:srgbClr>
                </a:solidFill>
              </a:rPr>
            </a:br>
            <a:r>
              <a:rPr lang="en-US" sz="2800" b="1" dirty="0">
                <a:solidFill>
                  <a:srgbClr val="5F5F5F"/>
                </a:solidFill>
                <a:latin typeface="+mn-lt"/>
                <a:cs typeface="Calibri" pitchFamily="34" charset="0"/>
              </a:rPr>
              <a:t>Scroll down to </a:t>
            </a:r>
            <a:r>
              <a:rPr lang="en-US" sz="2800" b="1" dirty="0">
                <a:solidFill>
                  <a:srgbClr val="FF9900"/>
                </a:solidFill>
                <a:latin typeface="+mn-lt"/>
                <a:cs typeface="Calibri" pitchFamily="34" charset="0"/>
              </a:rPr>
              <a:t>Conservation</a:t>
            </a:r>
            <a:r>
              <a:rPr lang="en-US" sz="2800" b="1" dirty="0">
                <a:solidFill>
                  <a:srgbClr val="5F5F5F"/>
                </a:solidFill>
                <a:latin typeface="+mn-lt"/>
                <a:cs typeface="Calibri" pitchFamily="34" charset="0"/>
              </a:rPr>
              <a:t> and </a:t>
            </a:r>
            <a:r>
              <a:rPr lang="en-US" sz="2800" b="1" dirty="0" smtClean="0">
                <a:solidFill>
                  <a:srgbClr val="5F5F5F"/>
                </a:solidFill>
                <a:latin typeface="+mn-lt"/>
                <a:cs typeface="Calibri" pitchFamily="34" charset="0"/>
              </a:rPr>
              <a:t/>
            </a:r>
            <a:br>
              <a:rPr lang="en-US" sz="2800" b="1" dirty="0" smtClean="0">
                <a:solidFill>
                  <a:srgbClr val="5F5F5F"/>
                </a:solidFill>
                <a:latin typeface="+mn-lt"/>
                <a:cs typeface="Calibri" pitchFamily="34" charset="0"/>
              </a:rPr>
            </a:br>
            <a:r>
              <a:rPr lang="en-US" sz="2800" b="1" dirty="0" smtClean="0">
                <a:solidFill>
                  <a:srgbClr val="5F5F5F"/>
                </a:solidFill>
                <a:latin typeface="+mn-lt"/>
                <a:cs typeface="Calibri" pitchFamily="34" charset="0"/>
              </a:rPr>
              <a:t>select </a:t>
            </a:r>
            <a:r>
              <a:rPr lang="en-US" sz="2800" b="1" dirty="0" smtClean="0">
                <a:solidFill>
                  <a:srgbClr val="FF9900"/>
                </a:solidFill>
                <a:latin typeface="+mn-lt"/>
                <a:cs typeface="Calibri" pitchFamily="34" charset="0"/>
              </a:rPr>
              <a:t>Injection </a:t>
            </a:r>
            <a:r>
              <a:rPr lang="en-US" sz="2800" b="1" dirty="0">
                <a:solidFill>
                  <a:srgbClr val="FF9900"/>
                </a:solidFill>
                <a:latin typeface="+mn-lt"/>
                <a:cs typeface="Calibri" pitchFamily="34" charset="0"/>
              </a:rPr>
              <a:t>Information</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 y="1559152"/>
            <a:ext cx="9144001" cy="5502870"/>
          </a:xfrm>
          <a:prstGeom prst="rect">
            <a:avLst/>
          </a:prstGeom>
        </p:spPr>
      </p:pic>
      <p:grpSp>
        <p:nvGrpSpPr>
          <p:cNvPr id="8" name="Group 7"/>
          <p:cNvGrpSpPr/>
          <p:nvPr/>
        </p:nvGrpSpPr>
        <p:grpSpPr>
          <a:xfrm>
            <a:off x="1583188" y="3374799"/>
            <a:ext cx="7488975" cy="751018"/>
            <a:chOff x="1567259" y="4938971"/>
            <a:chExt cx="7488975" cy="751018"/>
          </a:xfrm>
        </p:grpSpPr>
        <p:sp>
          <p:nvSpPr>
            <p:cNvPr id="6" name="Rectangle 5"/>
            <p:cNvSpPr/>
            <p:nvPr/>
          </p:nvSpPr>
          <p:spPr>
            <a:xfrm>
              <a:off x="1567259" y="4938971"/>
              <a:ext cx="7488975" cy="19202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750" y="4987538"/>
              <a:ext cx="606128" cy="702451"/>
            </a:xfrm>
            <a:prstGeom prst="rect">
              <a:avLst/>
            </a:prstGeom>
            <a:effectLst>
              <a:glow rad="63500">
                <a:srgbClr val="FF9900">
                  <a:alpha val="40000"/>
                </a:srgbClr>
              </a:glow>
            </a:effectLst>
          </p:spPr>
        </p:pic>
      </p:grpSp>
      <p:sp>
        <p:nvSpPr>
          <p:cNvPr id="2" name="Slide Number Placeholder 1"/>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35</a:t>
            </a:fld>
            <a:endParaRPr lang="en-US">
              <a:solidFill>
                <a:srgbClr val="04617B">
                  <a:shade val="90000"/>
                </a:srgbClr>
              </a:solidFill>
            </a:endParaRPr>
          </a:p>
        </p:txBody>
      </p:sp>
    </p:spTree>
    <p:extLst>
      <p:ext uri="{BB962C8B-B14F-4D97-AF65-F5344CB8AC3E}">
        <p14:creationId xmlns:p14="http://schemas.microsoft.com/office/powerpoint/2010/main" val="6376747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1">
                <a:shade val="90000"/>
                <a:satMod val="150000"/>
              </a:schemeClr>
              <a:schemeClr val="bg1">
                <a:tint val="88000"/>
                <a:satMod val="150000"/>
              </a:schemeClr>
            </a:duotone>
            <a:lum/>
            <a:extLst>
              <a:ext uri="{28A0092B-C50C-407E-A947-70E740481C1C}">
                <a14:useLocalDpi xmlns:a14="http://schemas.microsoft.com/office/drawing/2010/main" val="0"/>
              </a:ext>
            </a:extLst>
          </a:blip>
          <a:srcRect/>
          <a:tile tx="0" ty="0" sx="100000" sy="100000" flip="none" algn="tl"/>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1780012"/>
            <a:ext cx="9144001" cy="5077987"/>
          </a:xfrm>
          <a:prstGeom prst="rect">
            <a:avLst/>
          </a:prstGeom>
        </p:spPr>
      </p:pic>
      <p:sp>
        <p:nvSpPr>
          <p:cNvPr id="30" name="Rectangle 2"/>
          <p:cNvSpPr txBox="1">
            <a:spLocks noChangeArrowheads="1"/>
          </p:cNvSpPr>
          <p:nvPr/>
        </p:nvSpPr>
        <p:spPr>
          <a:xfrm>
            <a:off x="221304" y="923362"/>
            <a:ext cx="8737322" cy="85665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800" b="1" dirty="0" smtClean="0">
                <a:solidFill>
                  <a:srgbClr val="5F5F5F"/>
                </a:solidFill>
                <a:latin typeface="+mn-lt"/>
              </a:rPr>
              <a:t>Scroll </a:t>
            </a:r>
            <a:r>
              <a:rPr lang="en-US" sz="2800" b="1" dirty="0">
                <a:solidFill>
                  <a:srgbClr val="5F5F5F"/>
                </a:solidFill>
                <a:latin typeface="+mn-lt"/>
              </a:rPr>
              <a:t>down to </a:t>
            </a:r>
            <a:r>
              <a:rPr lang="en-US" sz="2800" b="1" dirty="0">
                <a:solidFill>
                  <a:srgbClr val="FF9900"/>
                </a:solidFill>
                <a:latin typeface="+mn-lt"/>
              </a:rPr>
              <a:t>UIC </a:t>
            </a:r>
            <a:r>
              <a:rPr lang="en-US" sz="2800" b="1" dirty="0" err="1">
                <a:solidFill>
                  <a:srgbClr val="FF9900"/>
                </a:solidFill>
                <a:latin typeface="+mn-lt"/>
              </a:rPr>
              <a:t>Appl</a:t>
            </a:r>
            <a:r>
              <a:rPr lang="en-US" sz="2800" b="1" dirty="0">
                <a:solidFill>
                  <a:srgbClr val="FF9900"/>
                </a:solidFill>
                <a:latin typeface="+mn-lt"/>
              </a:rPr>
              <a:t>: USDW Search By Lambert X/Y Coordinates </a:t>
            </a:r>
            <a:r>
              <a:rPr lang="en-US" sz="2800" b="1" dirty="0">
                <a:solidFill>
                  <a:srgbClr val="5F5F5F"/>
                </a:solidFill>
                <a:latin typeface="+mn-lt"/>
              </a:rPr>
              <a:t>&amp; select </a:t>
            </a:r>
            <a:r>
              <a:rPr lang="en-US" sz="2800" b="1" dirty="0" smtClean="0">
                <a:solidFill>
                  <a:srgbClr val="FF9900"/>
                </a:solidFill>
                <a:latin typeface="+mn-lt"/>
              </a:rPr>
              <a:t>ROD</a:t>
            </a:r>
            <a:r>
              <a:rPr lang="en-US" sz="2800" b="1" dirty="0" smtClean="0">
                <a:solidFill>
                  <a:srgbClr val="5F5F5F"/>
                </a:solidFill>
                <a:latin typeface="+mn-lt"/>
              </a:rPr>
              <a:t> </a:t>
            </a:r>
            <a:r>
              <a:rPr lang="en-US" sz="2800" b="1" dirty="0">
                <a:solidFill>
                  <a:srgbClr val="5F5F5F"/>
                </a:solidFill>
                <a:latin typeface="+mn-lt"/>
              </a:rPr>
              <a:t>link</a:t>
            </a:r>
          </a:p>
        </p:txBody>
      </p:sp>
      <p:grpSp>
        <p:nvGrpSpPr>
          <p:cNvPr id="15" name="Group 14"/>
          <p:cNvGrpSpPr/>
          <p:nvPr/>
        </p:nvGrpSpPr>
        <p:grpSpPr>
          <a:xfrm>
            <a:off x="1768435" y="5785980"/>
            <a:ext cx="7100749" cy="805264"/>
            <a:chOff x="1768435" y="5624395"/>
            <a:chExt cx="7100749" cy="805264"/>
          </a:xfrm>
        </p:grpSpPr>
        <p:sp>
          <p:nvSpPr>
            <p:cNvPr id="12" name="Rectangle 11"/>
            <p:cNvSpPr/>
            <p:nvPr/>
          </p:nvSpPr>
          <p:spPr>
            <a:xfrm>
              <a:off x="1768435" y="5624395"/>
              <a:ext cx="6797685" cy="20562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3056" y="5727208"/>
              <a:ext cx="606128" cy="702451"/>
            </a:xfrm>
            <a:prstGeom prst="rect">
              <a:avLst/>
            </a:prstGeom>
            <a:effectLst>
              <a:glow rad="63500">
                <a:srgbClr val="FF9900">
                  <a:alpha val="40000"/>
                </a:srgbClr>
              </a:glow>
            </a:effectLst>
          </p:spPr>
        </p:pic>
      </p:grpSp>
      <p:sp>
        <p:nvSpPr>
          <p:cNvPr id="2" name="Slide Number Placeholder 1"/>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36</a:t>
            </a:fld>
            <a:endParaRPr lang="en-US">
              <a:solidFill>
                <a:srgbClr val="04617B">
                  <a:shade val="90000"/>
                </a:srgbClr>
              </a:solidFill>
            </a:endParaRPr>
          </a:p>
        </p:txBody>
      </p:sp>
    </p:spTree>
    <p:extLst>
      <p:ext uri="{BB962C8B-B14F-4D97-AF65-F5344CB8AC3E}">
        <p14:creationId xmlns:p14="http://schemas.microsoft.com/office/powerpoint/2010/main" val="12849045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00150" y="1599520"/>
            <a:ext cx="7048167" cy="5258480"/>
          </a:xfrm>
          <a:prstGeom prst="rect">
            <a:avLst/>
          </a:prstGeom>
        </p:spPr>
      </p:pic>
      <p:grpSp>
        <p:nvGrpSpPr>
          <p:cNvPr id="38" name="Group 37"/>
          <p:cNvGrpSpPr/>
          <p:nvPr/>
        </p:nvGrpSpPr>
        <p:grpSpPr>
          <a:xfrm>
            <a:off x="760778" y="932675"/>
            <a:ext cx="7460760" cy="2217175"/>
            <a:chOff x="760778" y="932675"/>
            <a:chExt cx="7460760" cy="2217175"/>
          </a:xfrm>
        </p:grpSpPr>
        <p:sp>
          <p:nvSpPr>
            <p:cNvPr id="22" name="TextBox 21"/>
            <p:cNvSpPr txBox="1"/>
            <p:nvPr/>
          </p:nvSpPr>
          <p:spPr>
            <a:xfrm>
              <a:off x="760778" y="932675"/>
              <a:ext cx="7460760" cy="461665"/>
            </a:xfrm>
            <a:prstGeom prst="rect">
              <a:avLst/>
            </a:prstGeom>
            <a:noFill/>
          </p:spPr>
          <p:txBody>
            <a:bodyPr wrap="none" rtlCol="0">
              <a:spAutoFit/>
            </a:bodyPr>
            <a:lstStyle/>
            <a:p>
              <a:r>
                <a:rPr lang="en-US" sz="2400" b="1" dirty="0">
                  <a:solidFill>
                    <a:schemeClr val="tx1">
                      <a:lumMod val="75000"/>
                      <a:lumOff val="25000"/>
                    </a:schemeClr>
                  </a:solidFill>
                  <a:latin typeface="+mn-lt"/>
                </a:rPr>
                <a:t>Enter the location’s </a:t>
              </a:r>
              <a:r>
                <a:rPr lang="en-US" sz="2400" b="1" dirty="0">
                  <a:solidFill>
                    <a:srgbClr val="FF9900"/>
                  </a:solidFill>
                  <a:latin typeface="+mn-lt"/>
                </a:rPr>
                <a:t>X,Y Coordinates</a:t>
              </a:r>
              <a:r>
                <a:rPr lang="en-US" sz="2400" b="1" dirty="0">
                  <a:solidFill>
                    <a:schemeClr val="tx1">
                      <a:lumMod val="75000"/>
                      <a:lumOff val="25000"/>
                    </a:schemeClr>
                  </a:solidFill>
                  <a:latin typeface="+mn-lt"/>
                </a:rPr>
                <a:t> (do not use commas</a:t>
              </a:r>
              <a:r>
                <a:rPr lang="en-US" sz="2400" b="1" dirty="0" smtClean="0">
                  <a:solidFill>
                    <a:schemeClr val="tx1">
                      <a:lumMod val="75000"/>
                      <a:lumOff val="25000"/>
                    </a:schemeClr>
                  </a:solidFill>
                  <a:latin typeface="+mn-lt"/>
                </a:rPr>
                <a:t>)</a:t>
              </a:r>
              <a:endParaRPr lang="en-US" dirty="0"/>
            </a:p>
          </p:txBody>
        </p:sp>
        <p:sp>
          <p:nvSpPr>
            <p:cNvPr id="37" name="Rectangle 36"/>
            <p:cNvSpPr/>
            <p:nvPr/>
          </p:nvSpPr>
          <p:spPr>
            <a:xfrm>
              <a:off x="3957520" y="2507280"/>
              <a:ext cx="3302830" cy="31940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3957520" y="2830446"/>
              <a:ext cx="3302830" cy="31940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37</a:t>
            </a:fld>
            <a:endParaRPr lang="en-US">
              <a:solidFill>
                <a:srgbClr val="04617B">
                  <a:shade val="90000"/>
                </a:srgbClr>
              </a:solidFill>
            </a:endParaRPr>
          </a:p>
        </p:txBody>
      </p:sp>
    </p:spTree>
    <p:extLst>
      <p:ext uri="{BB962C8B-B14F-4D97-AF65-F5344CB8AC3E}">
        <p14:creationId xmlns:p14="http://schemas.microsoft.com/office/powerpoint/2010/main" val="34044469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331649">
            <a:off x="7328216" y="3591470"/>
            <a:ext cx="606128" cy="702451"/>
          </a:xfrm>
          <a:prstGeom prst="rect">
            <a:avLst/>
          </a:prstGeom>
          <a:effectLst>
            <a:glow rad="63500">
              <a:srgbClr val="FF9900">
                <a:alpha val="40000"/>
              </a:srgbClr>
            </a:glow>
          </a:effectLst>
        </p:spPr>
      </p:pic>
      <p:sp>
        <p:nvSpPr>
          <p:cNvPr id="23" name="TextBox 22"/>
          <p:cNvSpPr txBox="1"/>
          <p:nvPr/>
        </p:nvSpPr>
        <p:spPr>
          <a:xfrm>
            <a:off x="462665" y="855865"/>
            <a:ext cx="8295480" cy="707886"/>
          </a:xfrm>
          <a:prstGeom prst="rect">
            <a:avLst/>
          </a:prstGeom>
          <a:solidFill>
            <a:schemeClr val="bg1"/>
          </a:solidFill>
        </p:spPr>
        <p:txBody>
          <a:bodyPr wrap="square" rtlCol="0">
            <a:spAutoFit/>
          </a:bodyPr>
          <a:lstStyle/>
          <a:p>
            <a:r>
              <a:rPr lang="en-US" sz="2000" b="1" dirty="0">
                <a:solidFill>
                  <a:schemeClr val="tx1">
                    <a:lumMod val="75000"/>
                    <a:lumOff val="25000"/>
                  </a:schemeClr>
                </a:solidFill>
                <a:latin typeface="+mn-lt"/>
              </a:rPr>
              <a:t>Select the </a:t>
            </a:r>
            <a:r>
              <a:rPr lang="en-US" sz="2000" b="1" u="sng" dirty="0">
                <a:solidFill>
                  <a:schemeClr val="tx1">
                    <a:lumMod val="75000"/>
                    <a:lumOff val="25000"/>
                  </a:schemeClr>
                </a:solidFill>
                <a:latin typeface="+mn-lt"/>
              </a:rPr>
              <a:t>flashlight icon</a:t>
            </a:r>
            <a:r>
              <a:rPr lang="en-US" sz="2000" b="1" dirty="0">
                <a:solidFill>
                  <a:schemeClr val="tx1">
                    <a:lumMod val="75000"/>
                    <a:lumOff val="25000"/>
                  </a:schemeClr>
                </a:solidFill>
                <a:latin typeface="+mn-lt"/>
              </a:rPr>
              <a:t> next to the </a:t>
            </a:r>
            <a:r>
              <a:rPr lang="en-US" sz="2000" b="1" dirty="0">
                <a:solidFill>
                  <a:srgbClr val="FF9900"/>
                </a:solidFill>
                <a:latin typeface="+mn-lt"/>
              </a:rPr>
              <a:t>Surface Coordinates Zone</a:t>
            </a:r>
            <a:r>
              <a:rPr lang="en-US" sz="2000" b="1" dirty="0">
                <a:solidFill>
                  <a:schemeClr val="tx1">
                    <a:lumMod val="75000"/>
                    <a:lumOff val="25000"/>
                  </a:schemeClr>
                </a:solidFill>
                <a:latin typeface="+mn-lt"/>
              </a:rPr>
              <a:t> field and choose the appropriate Zone- </a:t>
            </a:r>
            <a:r>
              <a:rPr lang="en-US" sz="2000" b="1" dirty="0">
                <a:solidFill>
                  <a:srgbClr val="FF9900"/>
                </a:solidFill>
                <a:latin typeface="+mn-lt"/>
              </a:rPr>
              <a:t>N (North), S (South), O (Offshore</a:t>
            </a:r>
            <a:r>
              <a:rPr lang="en-US" sz="2000" b="1" dirty="0" smtClean="0">
                <a:solidFill>
                  <a:srgbClr val="FF9900"/>
                </a:solidFill>
                <a:latin typeface="+mn-lt"/>
              </a:rPr>
              <a:t>)</a:t>
            </a:r>
            <a:endParaRPr lang="en-US" sz="2000" b="1" dirty="0">
              <a:solidFill>
                <a:srgbClr val="FF9900"/>
              </a:solidFill>
              <a:latin typeface="+mn-lt"/>
            </a:endParaRPr>
          </a:p>
        </p:txBody>
      </p:sp>
      <p:pic>
        <p:nvPicPr>
          <p:cNvPr id="28674"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983460" y="1636649"/>
            <a:ext cx="7193440" cy="5221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87250">
            <a:off x="7417277" y="3355682"/>
            <a:ext cx="606128" cy="702451"/>
          </a:xfrm>
          <a:prstGeom prst="rect">
            <a:avLst/>
          </a:prstGeom>
          <a:effectLst>
            <a:glow rad="63500">
              <a:srgbClr val="FF9900">
                <a:alpha val="40000"/>
              </a:srgbClr>
            </a:glow>
          </a:effectLst>
        </p:spPr>
      </p:pic>
      <p:sp>
        <p:nvSpPr>
          <p:cNvPr id="2" name="Slide Number Placeholder 1"/>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38</a:t>
            </a:fld>
            <a:endParaRPr lang="en-US">
              <a:solidFill>
                <a:srgbClr val="04617B">
                  <a:shade val="90000"/>
                </a:srgbClr>
              </a:solidFill>
            </a:endParaRPr>
          </a:p>
        </p:txBody>
      </p:sp>
    </p:spTree>
    <p:extLst>
      <p:ext uri="{BB962C8B-B14F-4D97-AF65-F5344CB8AC3E}">
        <p14:creationId xmlns:p14="http://schemas.microsoft.com/office/powerpoint/2010/main" val="12598065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808309" y="802593"/>
            <a:ext cx="7757811" cy="707886"/>
          </a:xfrm>
          <a:prstGeom prst="rect">
            <a:avLst/>
          </a:prstGeom>
          <a:solidFill>
            <a:schemeClr val="bg1"/>
          </a:solidFill>
        </p:spPr>
        <p:txBody>
          <a:bodyPr wrap="square" rtlCol="0">
            <a:spAutoFit/>
          </a:bodyPr>
          <a:lstStyle/>
          <a:p>
            <a:r>
              <a:rPr lang="en-US" sz="2000" b="1" dirty="0">
                <a:solidFill>
                  <a:schemeClr val="tx1">
                    <a:lumMod val="75000"/>
                    <a:lumOff val="25000"/>
                  </a:schemeClr>
                </a:solidFill>
                <a:latin typeface="+mn-lt"/>
              </a:rPr>
              <a:t>Select the </a:t>
            </a:r>
            <a:r>
              <a:rPr lang="en-US" sz="2000" b="1" u="sng" dirty="0">
                <a:solidFill>
                  <a:schemeClr val="tx1">
                    <a:lumMod val="75000"/>
                    <a:lumOff val="25000"/>
                  </a:schemeClr>
                </a:solidFill>
                <a:latin typeface="+mn-lt"/>
              </a:rPr>
              <a:t>flashlight icon</a:t>
            </a:r>
            <a:r>
              <a:rPr lang="en-US" sz="2000" b="1" dirty="0">
                <a:solidFill>
                  <a:schemeClr val="tx1">
                    <a:lumMod val="75000"/>
                    <a:lumOff val="25000"/>
                  </a:schemeClr>
                </a:solidFill>
                <a:latin typeface="+mn-lt"/>
              </a:rPr>
              <a:t> next to the </a:t>
            </a:r>
            <a:r>
              <a:rPr lang="en-US" sz="2000" b="1" dirty="0">
                <a:solidFill>
                  <a:srgbClr val="FF9900"/>
                </a:solidFill>
                <a:latin typeface="+mn-lt"/>
              </a:rPr>
              <a:t>Surface Coordinates System</a:t>
            </a:r>
            <a:r>
              <a:rPr lang="en-US" sz="2000" b="1" dirty="0">
                <a:solidFill>
                  <a:schemeClr val="tx1">
                    <a:lumMod val="75000"/>
                    <a:lumOff val="25000"/>
                  </a:schemeClr>
                </a:solidFill>
                <a:latin typeface="+mn-lt"/>
              </a:rPr>
              <a:t> field and choose the </a:t>
            </a:r>
            <a:r>
              <a:rPr lang="en-US" sz="2000" b="1" dirty="0">
                <a:solidFill>
                  <a:srgbClr val="FF9900"/>
                </a:solidFill>
                <a:latin typeface="+mn-lt"/>
              </a:rPr>
              <a:t>System/Datum- 1927 or 1983</a:t>
            </a: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30917" y="1636649"/>
            <a:ext cx="7232282" cy="52213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17425">
            <a:off x="7308026" y="3647281"/>
            <a:ext cx="606128" cy="702451"/>
          </a:xfrm>
          <a:prstGeom prst="rect">
            <a:avLst/>
          </a:prstGeom>
          <a:effectLst>
            <a:glow rad="63500">
              <a:srgbClr val="FF9900">
                <a:alpha val="40000"/>
              </a:srgbClr>
            </a:glow>
          </a:effectLst>
        </p:spPr>
      </p:pic>
      <p:sp>
        <p:nvSpPr>
          <p:cNvPr id="2" name="Slide Number Placeholder 1"/>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39</a:t>
            </a:fld>
            <a:endParaRPr lang="en-US">
              <a:solidFill>
                <a:srgbClr val="04617B">
                  <a:shade val="90000"/>
                </a:srgbClr>
              </a:solidFill>
            </a:endParaRPr>
          </a:p>
        </p:txBody>
      </p:sp>
      <p:sp>
        <p:nvSpPr>
          <p:cNvPr id="3" name="Rectangle 2"/>
          <p:cNvSpPr/>
          <p:nvPr/>
        </p:nvSpPr>
        <p:spPr>
          <a:xfrm>
            <a:off x="3842305" y="3621025"/>
            <a:ext cx="3341234" cy="307240"/>
          </a:xfrm>
          <a:prstGeom prst="rect">
            <a:avLst/>
          </a:prstGeom>
          <a:solidFill>
            <a:srgbClr val="996600">
              <a:alpha val="25000"/>
            </a:srgbClr>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30212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4868" y="606057"/>
            <a:ext cx="7068265" cy="602281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982334" y="4254120"/>
            <a:ext cx="2275368" cy="646331"/>
          </a:xfrm>
          <a:prstGeom prst="rect">
            <a:avLst/>
          </a:prstGeom>
          <a:solidFill>
            <a:schemeClr val="bg1"/>
          </a:solidFill>
        </p:spPr>
        <p:txBody>
          <a:bodyPr wrap="square" rtlCol="0">
            <a:spAutoFit/>
          </a:bodyPr>
          <a:lstStyle/>
          <a:p>
            <a:r>
              <a:rPr lang="en-US" b="1" dirty="0" smtClean="0">
                <a:solidFill>
                  <a:srgbClr val="C00000"/>
                </a:solidFill>
                <a:latin typeface="+mn-lt"/>
              </a:rPr>
              <a:t>USDW ≥ 3 ohms </a:t>
            </a:r>
            <a:br>
              <a:rPr lang="en-US" b="1" dirty="0" smtClean="0">
                <a:solidFill>
                  <a:srgbClr val="C00000"/>
                </a:solidFill>
                <a:latin typeface="+mn-lt"/>
              </a:rPr>
            </a:br>
            <a:r>
              <a:rPr lang="en-US" b="1" dirty="0" smtClean="0">
                <a:solidFill>
                  <a:srgbClr val="C00000"/>
                </a:solidFill>
                <a:latin typeface="+mn-lt"/>
              </a:rPr>
              <a:t>from 0’ – 1000’</a:t>
            </a:r>
            <a:endParaRPr lang="en-US" b="1" dirty="0">
              <a:solidFill>
                <a:srgbClr val="C00000"/>
              </a:solidFill>
              <a:latin typeface="+mn-lt"/>
            </a:endParaRPr>
          </a:p>
        </p:txBody>
      </p:sp>
      <p:sp>
        <p:nvSpPr>
          <p:cNvPr id="21" name="Rectangle 20"/>
          <p:cNvSpPr/>
          <p:nvPr/>
        </p:nvSpPr>
        <p:spPr>
          <a:xfrm>
            <a:off x="0" y="58956"/>
            <a:ext cx="9144000" cy="461665"/>
          </a:xfrm>
          <a:prstGeom prst="rect">
            <a:avLst/>
          </a:prstGeom>
        </p:spPr>
        <p:txBody>
          <a:bodyPr wrap="square">
            <a:spAutoFit/>
          </a:bodyPr>
          <a:lstStyle/>
          <a:p>
            <a:pPr algn="ctr"/>
            <a:r>
              <a:rPr lang="en-US" sz="2400" dirty="0" smtClean="0">
                <a:latin typeface="+mn-lt"/>
              </a:rPr>
              <a:t>Determining USDW on Electric Logs – </a:t>
            </a:r>
            <a:r>
              <a:rPr lang="en-US" sz="2400" b="1" dirty="0" smtClean="0">
                <a:latin typeface="+mn-lt"/>
              </a:rPr>
              <a:t>Example</a:t>
            </a:r>
            <a:endParaRPr lang="en-US" b="1" dirty="0">
              <a:latin typeface="+mn-lt"/>
            </a:endParaRPr>
          </a:p>
        </p:txBody>
      </p:sp>
      <p:sp>
        <p:nvSpPr>
          <p:cNvPr id="3" name="Freeform 2"/>
          <p:cNvSpPr/>
          <p:nvPr/>
        </p:nvSpPr>
        <p:spPr>
          <a:xfrm>
            <a:off x="2362640" y="4577286"/>
            <a:ext cx="306562" cy="359417"/>
          </a:xfrm>
          <a:custGeom>
            <a:avLst/>
            <a:gdLst>
              <a:gd name="connsiteX0" fmla="*/ 301277 w 306562"/>
              <a:gd name="connsiteY0" fmla="*/ 0 h 359417"/>
              <a:gd name="connsiteX1" fmla="*/ 306562 w 306562"/>
              <a:gd name="connsiteY1" fmla="*/ 359417 h 359417"/>
              <a:gd name="connsiteX2" fmla="*/ 237850 w 306562"/>
              <a:gd name="connsiteY2" fmla="*/ 322418 h 359417"/>
              <a:gd name="connsiteX3" fmla="*/ 110997 w 306562"/>
              <a:gd name="connsiteY3" fmla="*/ 301276 h 359417"/>
              <a:gd name="connsiteX4" fmla="*/ 73998 w 306562"/>
              <a:gd name="connsiteY4" fmla="*/ 274848 h 359417"/>
              <a:gd name="connsiteX5" fmla="*/ 132139 w 306562"/>
              <a:gd name="connsiteY5" fmla="*/ 227278 h 359417"/>
              <a:gd name="connsiteX6" fmla="*/ 0 w 306562"/>
              <a:gd name="connsiteY6" fmla="*/ 179708 h 359417"/>
              <a:gd name="connsiteX7" fmla="*/ 190280 w 306562"/>
              <a:gd name="connsiteY7" fmla="*/ 153280 h 359417"/>
              <a:gd name="connsiteX8" fmla="*/ 248421 w 306562"/>
              <a:gd name="connsiteY8" fmla="*/ 121567 h 359417"/>
              <a:gd name="connsiteX9" fmla="*/ 290706 w 306562"/>
              <a:gd name="connsiteY9" fmla="*/ 52855 h 359417"/>
              <a:gd name="connsiteX10" fmla="*/ 301277 w 306562"/>
              <a:gd name="connsiteY10" fmla="*/ 0 h 35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562" h="359417">
                <a:moveTo>
                  <a:pt x="301277" y="0"/>
                </a:moveTo>
                <a:cubicBezTo>
                  <a:pt x="303039" y="119806"/>
                  <a:pt x="304800" y="239611"/>
                  <a:pt x="306562" y="359417"/>
                </a:cubicBezTo>
                <a:lnTo>
                  <a:pt x="237850" y="322418"/>
                </a:lnTo>
                <a:lnTo>
                  <a:pt x="110997" y="301276"/>
                </a:lnTo>
                <a:lnTo>
                  <a:pt x="73998" y="274848"/>
                </a:lnTo>
                <a:lnTo>
                  <a:pt x="132139" y="227278"/>
                </a:lnTo>
                <a:lnTo>
                  <a:pt x="0" y="179708"/>
                </a:lnTo>
                <a:lnTo>
                  <a:pt x="190280" y="153280"/>
                </a:lnTo>
                <a:lnTo>
                  <a:pt x="248421" y="121567"/>
                </a:lnTo>
                <a:lnTo>
                  <a:pt x="290706" y="52855"/>
                </a:lnTo>
                <a:lnTo>
                  <a:pt x="301277" y="0"/>
                </a:lnTo>
                <a:close/>
              </a:path>
            </a:pathLst>
          </a:custGeom>
          <a:solidFill>
            <a:srgbClr val="CC0000">
              <a:alpha val="18824"/>
            </a:srgbClr>
          </a:solidFill>
          <a:ln>
            <a:solidFill>
              <a:srgbClr val="6600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Brace 4"/>
          <p:cNvSpPr/>
          <p:nvPr/>
        </p:nvSpPr>
        <p:spPr>
          <a:xfrm>
            <a:off x="2669202" y="4936703"/>
            <a:ext cx="195036" cy="624933"/>
          </a:xfrm>
          <a:prstGeom prst="rightBrace">
            <a:avLst/>
          </a:prstGeom>
          <a:noFill/>
          <a:ln w="28575">
            <a:solidFill>
              <a:srgbClr val="6600F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4223154" y="2986335"/>
            <a:ext cx="602552" cy="1897512"/>
          </a:xfrm>
          <a:custGeom>
            <a:avLst/>
            <a:gdLst>
              <a:gd name="connsiteX0" fmla="*/ 258992 w 602552"/>
              <a:gd name="connsiteY0" fmla="*/ 0 h 1897512"/>
              <a:gd name="connsiteX1" fmla="*/ 285419 w 602552"/>
              <a:gd name="connsiteY1" fmla="*/ 47570 h 1897512"/>
              <a:gd name="connsiteX2" fmla="*/ 206136 w 602552"/>
              <a:gd name="connsiteY2" fmla="*/ 84569 h 1897512"/>
              <a:gd name="connsiteX3" fmla="*/ 364703 w 602552"/>
              <a:gd name="connsiteY3" fmla="*/ 132139 h 1897512"/>
              <a:gd name="connsiteX4" fmla="*/ 200851 w 602552"/>
              <a:gd name="connsiteY4" fmla="*/ 158567 h 1897512"/>
              <a:gd name="connsiteX5" fmla="*/ 237849 w 602552"/>
              <a:gd name="connsiteY5" fmla="*/ 195566 h 1897512"/>
              <a:gd name="connsiteX6" fmla="*/ 227278 w 602552"/>
              <a:gd name="connsiteY6" fmla="*/ 237850 h 1897512"/>
              <a:gd name="connsiteX7" fmla="*/ 258992 w 602552"/>
              <a:gd name="connsiteY7" fmla="*/ 274849 h 1897512"/>
              <a:gd name="connsiteX8" fmla="*/ 253706 w 602552"/>
              <a:gd name="connsiteY8" fmla="*/ 295991 h 1897512"/>
              <a:gd name="connsiteX9" fmla="*/ 79283 w 602552"/>
              <a:gd name="connsiteY9" fmla="*/ 417559 h 1897512"/>
              <a:gd name="connsiteX10" fmla="*/ 137424 w 602552"/>
              <a:gd name="connsiteY10" fmla="*/ 470414 h 1897512"/>
              <a:gd name="connsiteX11" fmla="*/ 243135 w 602552"/>
              <a:gd name="connsiteY11" fmla="*/ 549697 h 1897512"/>
              <a:gd name="connsiteX12" fmla="*/ 327704 w 602552"/>
              <a:gd name="connsiteY12" fmla="*/ 565554 h 1897512"/>
              <a:gd name="connsiteX13" fmla="*/ 449271 w 602552"/>
              <a:gd name="connsiteY13" fmla="*/ 602553 h 1897512"/>
              <a:gd name="connsiteX14" fmla="*/ 285419 w 602552"/>
              <a:gd name="connsiteY14" fmla="*/ 634266 h 1897512"/>
              <a:gd name="connsiteX15" fmla="*/ 126853 w 602552"/>
              <a:gd name="connsiteY15" fmla="*/ 650123 h 1897512"/>
              <a:gd name="connsiteX16" fmla="*/ 15856 w 602552"/>
              <a:gd name="connsiteY16" fmla="*/ 782262 h 1897512"/>
              <a:gd name="connsiteX17" fmla="*/ 100425 w 602552"/>
              <a:gd name="connsiteY17" fmla="*/ 872116 h 1897512"/>
              <a:gd name="connsiteX18" fmla="*/ 105711 w 602552"/>
              <a:gd name="connsiteY18" fmla="*/ 914400 h 1897512"/>
              <a:gd name="connsiteX19" fmla="*/ 89854 w 602552"/>
              <a:gd name="connsiteY19" fmla="*/ 1014826 h 1897512"/>
              <a:gd name="connsiteX20" fmla="*/ 116282 w 602552"/>
              <a:gd name="connsiteY20" fmla="*/ 1041253 h 1897512"/>
              <a:gd name="connsiteX21" fmla="*/ 73997 w 602552"/>
              <a:gd name="connsiteY21" fmla="*/ 1072967 h 1897512"/>
              <a:gd name="connsiteX22" fmla="*/ 443986 w 602552"/>
              <a:gd name="connsiteY22" fmla="*/ 1115251 h 1897512"/>
              <a:gd name="connsiteX23" fmla="*/ 338275 w 602552"/>
              <a:gd name="connsiteY23" fmla="*/ 1157536 h 1897512"/>
              <a:gd name="connsiteX24" fmla="*/ 417558 w 602552"/>
              <a:gd name="connsiteY24" fmla="*/ 1194534 h 1897512"/>
              <a:gd name="connsiteX25" fmla="*/ 380559 w 602552"/>
              <a:gd name="connsiteY25" fmla="*/ 1257961 h 1897512"/>
              <a:gd name="connsiteX26" fmla="*/ 602552 w 602552"/>
              <a:gd name="connsiteY26" fmla="*/ 1321388 h 1897512"/>
              <a:gd name="connsiteX27" fmla="*/ 528555 w 602552"/>
              <a:gd name="connsiteY27" fmla="*/ 1347815 h 1897512"/>
              <a:gd name="connsiteX28" fmla="*/ 184994 w 602552"/>
              <a:gd name="connsiteY28" fmla="*/ 1379529 h 1897512"/>
              <a:gd name="connsiteX29" fmla="*/ 52855 w 602552"/>
              <a:gd name="connsiteY29" fmla="*/ 1432384 h 1897512"/>
              <a:gd name="connsiteX30" fmla="*/ 0 w 602552"/>
              <a:gd name="connsiteY30" fmla="*/ 1506382 h 1897512"/>
              <a:gd name="connsiteX31" fmla="*/ 31713 w 602552"/>
              <a:gd name="connsiteY31" fmla="*/ 1675519 h 1897512"/>
              <a:gd name="connsiteX32" fmla="*/ 153281 w 602552"/>
              <a:gd name="connsiteY32" fmla="*/ 1728375 h 1897512"/>
              <a:gd name="connsiteX33" fmla="*/ 301276 w 602552"/>
              <a:gd name="connsiteY33" fmla="*/ 1733660 h 1897512"/>
              <a:gd name="connsiteX34" fmla="*/ 412273 w 602552"/>
              <a:gd name="connsiteY34" fmla="*/ 1749517 h 1897512"/>
              <a:gd name="connsiteX35" fmla="*/ 475699 w 602552"/>
              <a:gd name="connsiteY35" fmla="*/ 1765374 h 1897512"/>
              <a:gd name="connsiteX36" fmla="*/ 306562 w 602552"/>
              <a:gd name="connsiteY36" fmla="*/ 1807658 h 1897512"/>
              <a:gd name="connsiteX37" fmla="*/ 544411 w 602552"/>
              <a:gd name="connsiteY37" fmla="*/ 1865799 h 1897512"/>
              <a:gd name="connsiteX38" fmla="*/ 338275 w 602552"/>
              <a:gd name="connsiteY38" fmla="*/ 1897512 h 1897512"/>
              <a:gd name="connsiteX39" fmla="*/ 338275 w 602552"/>
              <a:gd name="connsiteY39" fmla="*/ 1897512 h 1897512"/>
              <a:gd name="connsiteX40" fmla="*/ 338275 w 602552"/>
              <a:gd name="connsiteY40" fmla="*/ 1897512 h 189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02552" h="1897512">
                <a:moveTo>
                  <a:pt x="258992" y="0"/>
                </a:moveTo>
                <a:lnTo>
                  <a:pt x="285419" y="47570"/>
                </a:lnTo>
                <a:lnTo>
                  <a:pt x="206136" y="84569"/>
                </a:lnTo>
                <a:lnTo>
                  <a:pt x="364703" y="132139"/>
                </a:lnTo>
                <a:lnTo>
                  <a:pt x="200851" y="158567"/>
                </a:lnTo>
                <a:lnTo>
                  <a:pt x="237849" y="195566"/>
                </a:lnTo>
                <a:lnTo>
                  <a:pt x="227278" y="237850"/>
                </a:lnTo>
                <a:lnTo>
                  <a:pt x="258992" y="274849"/>
                </a:lnTo>
                <a:lnTo>
                  <a:pt x="253706" y="295991"/>
                </a:lnTo>
                <a:lnTo>
                  <a:pt x="79283" y="417559"/>
                </a:lnTo>
                <a:lnTo>
                  <a:pt x="137424" y="470414"/>
                </a:lnTo>
                <a:lnTo>
                  <a:pt x="243135" y="549697"/>
                </a:lnTo>
                <a:lnTo>
                  <a:pt x="327704" y="565554"/>
                </a:lnTo>
                <a:lnTo>
                  <a:pt x="449271" y="602553"/>
                </a:lnTo>
                <a:lnTo>
                  <a:pt x="285419" y="634266"/>
                </a:lnTo>
                <a:lnTo>
                  <a:pt x="126853" y="650123"/>
                </a:lnTo>
                <a:lnTo>
                  <a:pt x="15856" y="782262"/>
                </a:lnTo>
                <a:lnTo>
                  <a:pt x="100425" y="872116"/>
                </a:lnTo>
                <a:lnTo>
                  <a:pt x="105711" y="914400"/>
                </a:lnTo>
                <a:lnTo>
                  <a:pt x="89854" y="1014826"/>
                </a:lnTo>
                <a:lnTo>
                  <a:pt x="116282" y="1041253"/>
                </a:lnTo>
                <a:lnTo>
                  <a:pt x="73997" y="1072967"/>
                </a:lnTo>
                <a:lnTo>
                  <a:pt x="443986" y="1115251"/>
                </a:lnTo>
                <a:lnTo>
                  <a:pt x="338275" y="1157536"/>
                </a:lnTo>
                <a:lnTo>
                  <a:pt x="417558" y="1194534"/>
                </a:lnTo>
                <a:lnTo>
                  <a:pt x="380559" y="1257961"/>
                </a:lnTo>
                <a:lnTo>
                  <a:pt x="602552" y="1321388"/>
                </a:lnTo>
                <a:lnTo>
                  <a:pt x="528555" y="1347815"/>
                </a:lnTo>
                <a:lnTo>
                  <a:pt x="184994" y="1379529"/>
                </a:lnTo>
                <a:lnTo>
                  <a:pt x="52855" y="1432384"/>
                </a:lnTo>
                <a:lnTo>
                  <a:pt x="0" y="1506382"/>
                </a:lnTo>
                <a:lnTo>
                  <a:pt x="31713" y="1675519"/>
                </a:lnTo>
                <a:lnTo>
                  <a:pt x="153281" y="1728375"/>
                </a:lnTo>
                <a:lnTo>
                  <a:pt x="301276" y="1733660"/>
                </a:lnTo>
                <a:lnTo>
                  <a:pt x="412273" y="1749517"/>
                </a:lnTo>
                <a:lnTo>
                  <a:pt x="475699" y="1765374"/>
                </a:lnTo>
                <a:lnTo>
                  <a:pt x="306562" y="1807658"/>
                </a:lnTo>
                <a:lnTo>
                  <a:pt x="544411" y="1865799"/>
                </a:lnTo>
                <a:lnTo>
                  <a:pt x="338275" y="1897512"/>
                </a:lnTo>
                <a:lnTo>
                  <a:pt x="338275" y="1897512"/>
                </a:lnTo>
                <a:lnTo>
                  <a:pt x="338275" y="1897512"/>
                </a:lnTo>
              </a:path>
            </a:pathLst>
          </a:custGeom>
          <a:noFill/>
          <a:ln>
            <a:solidFill>
              <a:srgbClr val="00B0F0">
                <a:alpha val="90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538662" y="2638425"/>
            <a:ext cx="33338" cy="3990451"/>
          </a:xfrm>
          <a:prstGeom prst="line">
            <a:avLst/>
          </a:prstGeom>
          <a:ln w="28575">
            <a:solidFill>
              <a:srgbClr val="6600FF"/>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355305" y="4887371"/>
            <a:ext cx="366713" cy="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7272" y="3748610"/>
            <a:ext cx="2275368" cy="923330"/>
          </a:xfrm>
          <a:prstGeom prst="rect">
            <a:avLst/>
          </a:prstGeom>
          <a:solidFill>
            <a:schemeClr val="bg1"/>
          </a:solidFill>
        </p:spPr>
        <p:txBody>
          <a:bodyPr wrap="square" rtlCol="0">
            <a:spAutoFit/>
          </a:bodyPr>
          <a:lstStyle/>
          <a:p>
            <a:r>
              <a:rPr lang="en-US" b="1" dirty="0" smtClean="0">
                <a:solidFill>
                  <a:srgbClr val="C00000"/>
                </a:solidFill>
                <a:latin typeface="+mn-lt"/>
              </a:rPr>
              <a:t>Base of a Sand Unit Confined by </a:t>
            </a:r>
            <a:br>
              <a:rPr lang="en-US" b="1" dirty="0" smtClean="0">
                <a:solidFill>
                  <a:srgbClr val="C00000"/>
                </a:solidFill>
                <a:latin typeface="+mn-lt"/>
              </a:rPr>
            </a:br>
            <a:r>
              <a:rPr lang="en-US" b="1" dirty="0" smtClean="0">
                <a:solidFill>
                  <a:srgbClr val="C00000"/>
                </a:solidFill>
                <a:latin typeface="+mn-lt"/>
              </a:rPr>
              <a:t>&gt; 30 - 40’ of Shale</a:t>
            </a:r>
            <a:endParaRPr lang="en-US" b="1" dirty="0">
              <a:solidFill>
                <a:srgbClr val="C00000"/>
              </a:solidFill>
              <a:latin typeface="+mn-lt"/>
            </a:endParaRPr>
          </a:p>
        </p:txBody>
      </p:sp>
      <p:cxnSp>
        <p:nvCxnSpPr>
          <p:cNvPr id="30" name="Straight Connector 29"/>
          <p:cNvCxnSpPr/>
          <p:nvPr/>
        </p:nvCxnSpPr>
        <p:spPr>
          <a:xfrm flipV="1">
            <a:off x="2444912" y="4954771"/>
            <a:ext cx="366713" cy="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pPr>
              <a:defRPr/>
            </a:pPr>
            <a:fld id="{27C5B40F-12FC-4FE6-8760-DAF63670FF86}" type="slidenum">
              <a:rPr lang="en-US" smtClean="0">
                <a:solidFill>
                  <a:srgbClr val="04617B">
                    <a:shade val="90000"/>
                  </a:srgbClr>
                </a:solidFill>
              </a:rPr>
              <a:pPr>
                <a:defRPr/>
              </a:pPr>
              <a:t>4</a:t>
            </a:fld>
            <a:endParaRPr lang="en-US">
              <a:solidFill>
                <a:srgbClr val="04617B">
                  <a:shade val="90000"/>
                </a:srgbClr>
              </a:solidFill>
            </a:endParaRPr>
          </a:p>
        </p:txBody>
      </p:sp>
    </p:spTree>
    <p:extLst>
      <p:ext uri="{BB962C8B-B14F-4D97-AF65-F5344CB8AC3E}">
        <p14:creationId xmlns:p14="http://schemas.microsoft.com/office/powerpoint/2010/main" val="2282800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up)">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1+#ppt_w/2"/>
                                          </p:val>
                                        </p:tav>
                                        <p:tav tm="100000">
                                          <p:val>
                                            <p:strVal val="#ppt_x"/>
                                          </p:val>
                                        </p:tav>
                                      </p:tavLst>
                                    </p:anim>
                                    <p:anim calcmode="lin" valueType="num">
                                      <p:cBhvr additive="base">
                                        <p:cTn id="24"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0-#ppt_w/2"/>
                                          </p:val>
                                        </p:tav>
                                        <p:tav tm="100000">
                                          <p:val>
                                            <p:strVal val="#ppt_x"/>
                                          </p:val>
                                        </p:tav>
                                      </p:tavLst>
                                    </p:anim>
                                    <p:anim calcmode="lin" valueType="num">
                                      <p:cBhvr additive="base">
                                        <p:cTn id="44"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5" grpId="0" animBg="1"/>
      <p:bldP spid="31" grpId="0" animBg="1"/>
      <p:bldP spid="28"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533" y="0"/>
            <a:ext cx="9148533" cy="6857999"/>
          </a:xfrm>
          <a:prstGeom prst="rect">
            <a:avLst/>
          </a:prstGeom>
        </p:spPr>
      </p:pic>
      <p:sp>
        <p:nvSpPr>
          <p:cNvPr id="2" name="Slide Number Placeholder 1"/>
          <p:cNvSpPr>
            <a:spLocks noGrp="1"/>
          </p:cNvSpPr>
          <p:nvPr>
            <p:ph type="sldNum" sz="quarter" idx="12"/>
          </p:nvPr>
        </p:nvSpPr>
        <p:spPr>
          <a:xfrm>
            <a:off x="7924800" y="6232565"/>
            <a:ext cx="762000" cy="365125"/>
          </a:xfrm>
        </p:spPr>
        <p:txBody>
          <a:bodyPr/>
          <a:lstStyle/>
          <a:p>
            <a:pPr>
              <a:defRPr/>
            </a:pPr>
            <a:fld id="{27C5B40F-12FC-4FE6-8760-DAF63670FF86}" type="slidenum">
              <a:rPr lang="en-US" smtClean="0">
                <a:solidFill>
                  <a:srgbClr val="04617B">
                    <a:shade val="90000"/>
                  </a:srgbClr>
                </a:solidFill>
              </a:rPr>
              <a:pPr>
                <a:defRPr/>
              </a:pPr>
              <a:t>40</a:t>
            </a:fld>
            <a:endParaRPr lang="en-US" dirty="0">
              <a:solidFill>
                <a:srgbClr val="04617B">
                  <a:shade val="90000"/>
                </a:srgbClr>
              </a:solidFill>
            </a:endParaRPr>
          </a:p>
        </p:txBody>
      </p:sp>
    </p:spTree>
    <p:extLst>
      <p:ext uri="{BB962C8B-B14F-4D97-AF65-F5344CB8AC3E}">
        <p14:creationId xmlns:p14="http://schemas.microsoft.com/office/powerpoint/2010/main" val="22981860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6285" y="1393535"/>
            <a:ext cx="8065050" cy="4301360"/>
          </a:xfrm>
        </p:spPr>
        <p:txBody>
          <a:bodyPr>
            <a:scene3d>
              <a:camera prst="orthographicFront"/>
              <a:lightRig rig="freezing" dir="t">
                <a:rot lat="0" lon="0" rev="5640000"/>
              </a:lightRig>
            </a:scene3d>
            <a:sp3d prstMaterial="flat"/>
          </a:bodyPr>
          <a:lstStyle/>
          <a:p>
            <a:pPr algn="ctr"/>
            <a:r>
              <a:rPr lang="en-US" sz="5400" i="1" dirty="0" smtClean="0"/>
              <a:t>Modifying the Search Criteria</a:t>
            </a:r>
            <a:br>
              <a:rPr lang="en-US" sz="5400" i="1" dirty="0" smtClean="0"/>
            </a:br>
            <a:r>
              <a:rPr lang="en-US" sz="3600" i="1" dirty="0">
                <a:solidFill>
                  <a:schemeClr val="accent4">
                    <a:lumMod val="20000"/>
                    <a:lumOff val="80000"/>
                  </a:schemeClr>
                </a:solidFill>
                <a:effectLst/>
                <a:latin typeface="+mn-lt"/>
              </a:rPr>
              <a:t>I</a:t>
            </a:r>
            <a:r>
              <a:rPr lang="en-US" sz="3600" i="1" dirty="0" smtClean="0">
                <a:solidFill>
                  <a:schemeClr val="accent4">
                    <a:lumMod val="20000"/>
                    <a:lumOff val="80000"/>
                  </a:schemeClr>
                </a:solidFill>
                <a:effectLst/>
                <a:latin typeface="+mn-lt"/>
              </a:rPr>
              <a:t>f No </a:t>
            </a:r>
            <a:r>
              <a:rPr lang="en-US" sz="3600" i="1" dirty="0">
                <a:solidFill>
                  <a:schemeClr val="accent4">
                    <a:lumMod val="20000"/>
                    <a:lumOff val="80000"/>
                  </a:schemeClr>
                </a:solidFill>
                <a:effectLst/>
                <a:latin typeface="+mn-lt"/>
              </a:rPr>
              <a:t>Wells are Retrieved in a 1-mile </a:t>
            </a:r>
            <a:r>
              <a:rPr lang="en-US" sz="3600" i="1" dirty="0" smtClean="0">
                <a:solidFill>
                  <a:schemeClr val="accent4">
                    <a:lumMod val="20000"/>
                    <a:lumOff val="80000"/>
                  </a:schemeClr>
                </a:solidFill>
                <a:effectLst/>
                <a:latin typeface="+mn-lt"/>
              </a:rPr>
              <a:t>AOR   - or –</a:t>
            </a:r>
            <a:br>
              <a:rPr lang="en-US" sz="3600" i="1" dirty="0" smtClean="0">
                <a:solidFill>
                  <a:schemeClr val="accent4">
                    <a:lumMod val="20000"/>
                    <a:lumOff val="80000"/>
                  </a:schemeClr>
                </a:solidFill>
                <a:effectLst/>
                <a:latin typeface="+mn-lt"/>
              </a:rPr>
            </a:br>
            <a:r>
              <a:rPr lang="en-US" sz="3600" i="1" dirty="0" smtClean="0">
                <a:solidFill>
                  <a:schemeClr val="accent4">
                    <a:lumMod val="20000"/>
                    <a:lumOff val="80000"/>
                  </a:schemeClr>
                </a:solidFill>
                <a:effectLst/>
                <a:latin typeface="+mn-lt"/>
              </a:rPr>
              <a:t>If </a:t>
            </a:r>
            <a:r>
              <a:rPr lang="en-US" sz="3600" i="1" dirty="0">
                <a:solidFill>
                  <a:schemeClr val="accent4">
                    <a:lumMod val="20000"/>
                    <a:lumOff val="80000"/>
                  </a:schemeClr>
                </a:solidFill>
                <a:effectLst/>
                <a:latin typeface="+mn-lt"/>
              </a:rPr>
              <a:t>a USDW Value </a:t>
            </a:r>
            <a:r>
              <a:rPr lang="en-US" sz="3600" i="1" dirty="0" smtClean="0">
                <a:solidFill>
                  <a:schemeClr val="accent4">
                    <a:lumMod val="20000"/>
                    <a:lumOff val="80000"/>
                  </a:schemeClr>
                </a:solidFill>
                <a:effectLst/>
                <a:latin typeface="+mn-lt"/>
              </a:rPr>
              <a:t>cannot be identified from the Wells that are Retrieved</a:t>
            </a:r>
            <a:endParaRPr lang="en-US" sz="3600" i="1" dirty="0">
              <a:solidFill>
                <a:schemeClr val="accent4">
                  <a:lumMod val="20000"/>
                  <a:lumOff val="80000"/>
                </a:schemeClr>
              </a:solidFill>
              <a:effectLst/>
              <a:latin typeface="+mn-lt"/>
            </a:endParaRPr>
          </a:p>
        </p:txBody>
      </p:sp>
      <p:sp>
        <p:nvSpPr>
          <p:cNvPr id="2" name="Slide Number Placeholder 1"/>
          <p:cNvSpPr>
            <a:spLocks noGrp="1"/>
          </p:cNvSpPr>
          <p:nvPr>
            <p:ph type="sldNum" sz="quarter" idx="12"/>
          </p:nvPr>
        </p:nvSpPr>
        <p:spPr/>
        <p:txBody>
          <a:bodyPr/>
          <a:lstStyle/>
          <a:p>
            <a:pPr>
              <a:defRPr/>
            </a:pPr>
            <a:fld id="{8F849458-8C40-4C8E-B5B7-B4B5D829ADD5}" type="slidenum">
              <a:rPr lang="en-US" smtClean="0">
                <a:solidFill>
                  <a:srgbClr val="DBF5F9">
                    <a:shade val="90000"/>
                  </a:srgbClr>
                </a:solidFill>
              </a:rPr>
              <a:pPr>
                <a:defRPr/>
              </a:pPr>
              <a:t>41</a:t>
            </a:fld>
            <a:endParaRPr lang="en-US">
              <a:solidFill>
                <a:srgbClr val="DBF5F9">
                  <a:shade val="90000"/>
                </a:srgbClr>
              </a:solidFill>
            </a:endParaRPr>
          </a:p>
        </p:txBody>
      </p:sp>
    </p:spTree>
    <p:extLst>
      <p:ext uri="{BB962C8B-B14F-4D97-AF65-F5344CB8AC3E}">
        <p14:creationId xmlns:p14="http://schemas.microsoft.com/office/powerpoint/2010/main" val="30573209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347450" y="779055"/>
            <a:ext cx="8517558" cy="830997"/>
          </a:xfrm>
          <a:prstGeom prst="rect">
            <a:avLst/>
          </a:prstGeom>
          <a:noFill/>
        </p:spPr>
        <p:txBody>
          <a:bodyPr wrap="square" rtlCol="0">
            <a:spAutoFit/>
          </a:bodyPr>
          <a:lstStyle/>
          <a:p>
            <a:pPr eaLnBrk="1" hangingPunct="1">
              <a:spcBef>
                <a:spcPts val="600"/>
              </a:spcBef>
              <a:spcAft>
                <a:spcPts val="600"/>
              </a:spcAft>
              <a:buClr>
                <a:schemeClr val="accent3">
                  <a:lumMod val="75000"/>
                </a:schemeClr>
              </a:buClr>
            </a:pPr>
            <a:r>
              <a:rPr lang="en-US" sz="2400" b="1" dirty="0" smtClean="0">
                <a:solidFill>
                  <a:schemeClr val="tx1">
                    <a:lumMod val="75000"/>
                    <a:lumOff val="25000"/>
                  </a:schemeClr>
                </a:solidFill>
                <a:latin typeface="+mn-lt"/>
              </a:rPr>
              <a:t>Click </a:t>
            </a:r>
            <a:r>
              <a:rPr lang="en-US" sz="2400" b="1" dirty="0">
                <a:solidFill>
                  <a:schemeClr val="tx1">
                    <a:lumMod val="75000"/>
                    <a:lumOff val="25000"/>
                  </a:schemeClr>
                </a:solidFill>
                <a:latin typeface="+mn-lt"/>
              </a:rPr>
              <a:t>on the </a:t>
            </a:r>
            <a:r>
              <a:rPr lang="en-US" sz="2400" b="1" dirty="0">
                <a:solidFill>
                  <a:srgbClr val="FF9900"/>
                </a:solidFill>
                <a:latin typeface="+mn-lt"/>
              </a:rPr>
              <a:t>10th </a:t>
            </a:r>
            <a:r>
              <a:rPr lang="en-US" sz="2400" b="1" dirty="0" smtClean="0">
                <a:solidFill>
                  <a:srgbClr val="FF9900"/>
                </a:solidFill>
                <a:latin typeface="+mn-lt"/>
              </a:rPr>
              <a:t>Icon</a:t>
            </a:r>
            <a:r>
              <a:rPr lang="en-US" sz="2400" b="1" dirty="0" smtClean="0">
                <a:solidFill>
                  <a:schemeClr val="tx1">
                    <a:lumMod val="75000"/>
                    <a:lumOff val="25000"/>
                  </a:schemeClr>
                </a:solidFill>
                <a:latin typeface="+mn-lt"/>
              </a:rPr>
              <a:t> </a:t>
            </a:r>
            <a:r>
              <a:rPr lang="en-US" sz="2400" b="1" dirty="0">
                <a:solidFill>
                  <a:schemeClr val="tx1">
                    <a:lumMod val="75000"/>
                    <a:lumOff val="25000"/>
                  </a:schemeClr>
                </a:solidFill>
                <a:latin typeface="+mn-lt"/>
              </a:rPr>
              <a:t>from the left. </a:t>
            </a:r>
            <a:r>
              <a:rPr lang="en-US" sz="2400" b="1" dirty="0" smtClean="0">
                <a:solidFill>
                  <a:schemeClr val="tx1">
                    <a:lumMod val="75000"/>
                    <a:lumOff val="25000"/>
                  </a:schemeClr>
                </a:solidFill>
                <a:latin typeface="+mn-lt"/>
              </a:rPr>
              <a:t/>
            </a:r>
            <a:br>
              <a:rPr lang="en-US" sz="2400" b="1" dirty="0" smtClean="0">
                <a:solidFill>
                  <a:schemeClr val="tx1">
                    <a:lumMod val="75000"/>
                    <a:lumOff val="25000"/>
                  </a:schemeClr>
                </a:solidFill>
                <a:latin typeface="+mn-lt"/>
              </a:rPr>
            </a:br>
            <a:r>
              <a:rPr lang="en-US" sz="2400" b="1" dirty="0" smtClean="0">
                <a:solidFill>
                  <a:schemeClr val="tx1">
                    <a:lumMod val="75000"/>
                    <a:lumOff val="25000"/>
                  </a:schemeClr>
                </a:solidFill>
                <a:latin typeface="+mn-lt"/>
              </a:rPr>
              <a:t>When </a:t>
            </a:r>
            <a:r>
              <a:rPr lang="en-US" sz="2400" b="1" dirty="0">
                <a:solidFill>
                  <a:schemeClr val="tx1">
                    <a:lumMod val="75000"/>
                    <a:lumOff val="25000"/>
                  </a:schemeClr>
                </a:solidFill>
                <a:latin typeface="+mn-lt"/>
              </a:rPr>
              <a:t>you mouse-over the icon, it will say </a:t>
            </a:r>
            <a:r>
              <a:rPr lang="en-US" sz="2400" b="1" dirty="0">
                <a:solidFill>
                  <a:srgbClr val="FF9900"/>
                </a:solidFill>
                <a:latin typeface="+mn-lt"/>
              </a:rPr>
              <a:t>Refresh</a:t>
            </a:r>
            <a:r>
              <a:rPr lang="en-US" sz="2400" b="1" dirty="0" smtClean="0">
                <a:solidFill>
                  <a:schemeClr val="tx1">
                    <a:lumMod val="75000"/>
                    <a:lumOff val="25000"/>
                  </a:schemeClr>
                </a:solidFill>
                <a:latin typeface="+mn-lt"/>
              </a:rPr>
              <a:t>.</a:t>
            </a:r>
            <a:endParaRPr lang="en-US" sz="2400" b="1" dirty="0">
              <a:solidFill>
                <a:schemeClr val="tx1">
                  <a:lumMod val="75000"/>
                  <a:lumOff val="25000"/>
                </a:schemeClr>
              </a:solidFill>
              <a:latin typeface="+mn-lt"/>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08310" y="1866982"/>
            <a:ext cx="7412165" cy="4858051"/>
          </a:xfrm>
          <a:prstGeom prst="rect">
            <a:avLst/>
          </a:prstGeom>
        </p:spPr>
      </p:pic>
      <p:sp>
        <p:nvSpPr>
          <p:cNvPr id="14" name="Rounded Rectangle 13"/>
          <p:cNvSpPr/>
          <p:nvPr/>
        </p:nvSpPr>
        <p:spPr>
          <a:xfrm>
            <a:off x="4774982" y="2181947"/>
            <a:ext cx="345645" cy="24852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2"/>
                </a:solidFill>
              </a:ln>
              <a:no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00206">
            <a:off x="4461243" y="2364364"/>
            <a:ext cx="606128" cy="702451"/>
          </a:xfrm>
          <a:prstGeom prst="rect">
            <a:avLst/>
          </a:prstGeom>
          <a:effectLst>
            <a:glow rad="63500">
              <a:srgbClr val="FF9900">
                <a:alpha val="40000"/>
              </a:srgbClr>
            </a:glow>
          </a:effectLst>
        </p:spPr>
      </p:pic>
      <p:sp>
        <p:nvSpPr>
          <p:cNvPr id="2" name="Slide Number Placeholder 1"/>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42</a:t>
            </a:fld>
            <a:endParaRPr lang="en-US">
              <a:solidFill>
                <a:srgbClr val="04617B">
                  <a:shade val="90000"/>
                </a:srgbClr>
              </a:solidFill>
            </a:endParaRPr>
          </a:p>
        </p:txBody>
      </p:sp>
    </p:spTree>
    <p:extLst>
      <p:ext uri="{BB962C8B-B14F-4D97-AF65-F5344CB8AC3E}">
        <p14:creationId xmlns:p14="http://schemas.microsoft.com/office/powerpoint/2010/main" val="19681897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a:grpSpLocks noChangeAspect="1"/>
          </p:cNvGrpSpPr>
          <p:nvPr/>
        </p:nvGrpSpPr>
        <p:grpSpPr>
          <a:xfrm>
            <a:off x="1673692" y="1442196"/>
            <a:ext cx="5845007" cy="4769473"/>
            <a:chOff x="3821228" y="1857674"/>
            <a:chExt cx="5154763" cy="4235256"/>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21228" y="1857674"/>
              <a:ext cx="5154763" cy="4235256"/>
            </a:xfrm>
            <a:prstGeom prst="rect">
              <a:avLst/>
            </a:prstGeom>
          </p:spPr>
        </p:pic>
        <p:sp>
          <p:nvSpPr>
            <p:cNvPr id="6" name="Rounded Rectangle 5"/>
            <p:cNvSpPr/>
            <p:nvPr/>
          </p:nvSpPr>
          <p:spPr>
            <a:xfrm>
              <a:off x="5967663" y="3859731"/>
              <a:ext cx="2271562" cy="202130"/>
            </a:xfrm>
            <a:prstGeom prst="roundRect">
              <a:avLst/>
            </a:prstGeom>
            <a:solidFill>
              <a:srgbClr val="996600">
                <a:alpha val="25000"/>
              </a:srgbClr>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86758" y="5808916"/>
              <a:ext cx="616738" cy="2696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12630" y="5823285"/>
              <a:ext cx="163629" cy="67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265018" y="5823285"/>
              <a:ext cx="163629" cy="67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343478" y="5823285"/>
              <a:ext cx="163629" cy="67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728059" y="5823285"/>
              <a:ext cx="866274" cy="67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p:cNvSpPr/>
          <p:nvPr/>
        </p:nvSpPr>
        <p:spPr>
          <a:xfrm>
            <a:off x="7719461" y="5823285"/>
            <a:ext cx="519764" cy="255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436962">
            <a:off x="5185886" y="5480114"/>
            <a:ext cx="419051" cy="485645"/>
          </a:xfrm>
          <a:prstGeom prst="rect">
            <a:avLst/>
          </a:prstGeom>
          <a:effectLst>
            <a:glow rad="63500">
              <a:srgbClr val="FF9900">
                <a:alpha val="40000"/>
              </a:srgbClr>
            </a:glow>
          </a:effectLst>
        </p:spPr>
      </p:pic>
      <p:sp>
        <p:nvSpPr>
          <p:cNvPr id="19" name="TextBox 18"/>
          <p:cNvSpPr txBox="1"/>
          <p:nvPr/>
        </p:nvSpPr>
        <p:spPr>
          <a:xfrm>
            <a:off x="923525" y="652156"/>
            <a:ext cx="7315700" cy="830997"/>
          </a:xfrm>
          <a:prstGeom prst="rect">
            <a:avLst/>
          </a:prstGeom>
          <a:noFill/>
        </p:spPr>
        <p:txBody>
          <a:bodyPr wrap="square" rtlCol="0">
            <a:spAutoFit/>
          </a:bodyPr>
          <a:lstStyle/>
          <a:p>
            <a:pPr eaLnBrk="1" hangingPunct="1">
              <a:spcBef>
                <a:spcPts val="600"/>
              </a:spcBef>
              <a:spcAft>
                <a:spcPts val="600"/>
              </a:spcAft>
              <a:buClr>
                <a:schemeClr val="accent3">
                  <a:lumMod val="75000"/>
                </a:schemeClr>
              </a:buClr>
            </a:pPr>
            <a:r>
              <a:rPr lang="en-US" sz="2400" b="1" dirty="0" smtClean="0">
                <a:solidFill>
                  <a:schemeClr val="tx1">
                    <a:lumMod val="75000"/>
                    <a:lumOff val="25000"/>
                  </a:schemeClr>
                </a:solidFill>
                <a:latin typeface="+mn-lt"/>
              </a:rPr>
              <a:t>Increase the distance in the </a:t>
            </a:r>
            <a:r>
              <a:rPr lang="en-US" sz="2400" b="1" dirty="0" smtClean="0">
                <a:solidFill>
                  <a:srgbClr val="FF9900"/>
                </a:solidFill>
                <a:latin typeface="+mn-lt"/>
              </a:rPr>
              <a:t>Radius (</a:t>
            </a:r>
            <a:r>
              <a:rPr lang="en-US" sz="2400" b="1" dirty="0" err="1" smtClean="0">
                <a:solidFill>
                  <a:srgbClr val="FF9900"/>
                </a:solidFill>
                <a:latin typeface="+mn-lt"/>
              </a:rPr>
              <a:t>ft</a:t>
            </a:r>
            <a:r>
              <a:rPr lang="en-US" sz="2400" b="1" dirty="0" smtClean="0">
                <a:solidFill>
                  <a:srgbClr val="FF9900"/>
                </a:solidFill>
                <a:latin typeface="+mn-lt"/>
              </a:rPr>
              <a:t>)</a:t>
            </a:r>
            <a:r>
              <a:rPr lang="en-US" sz="2400" b="1" dirty="0" smtClean="0">
                <a:solidFill>
                  <a:schemeClr val="tx1">
                    <a:lumMod val="75000"/>
                    <a:lumOff val="25000"/>
                  </a:schemeClr>
                </a:solidFill>
                <a:latin typeface="+mn-lt"/>
              </a:rPr>
              <a:t> field and </a:t>
            </a:r>
            <a:br>
              <a:rPr lang="en-US" sz="2400" b="1" dirty="0" smtClean="0">
                <a:solidFill>
                  <a:schemeClr val="tx1">
                    <a:lumMod val="75000"/>
                    <a:lumOff val="25000"/>
                  </a:schemeClr>
                </a:solidFill>
                <a:latin typeface="+mn-lt"/>
              </a:rPr>
            </a:br>
            <a:r>
              <a:rPr lang="en-US" sz="2400" b="1" dirty="0" smtClean="0">
                <a:solidFill>
                  <a:schemeClr val="tx1">
                    <a:lumMod val="75000"/>
                    <a:lumOff val="25000"/>
                  </a:schemeClr>
                </a:solidFill>
                <a:latin typeface="+mn-lt"/>
              </a:rPr>
              <a:t>select the </a:t>
            </a:r>
            <a:r>
              <a:rPr lang="en-US" sz="2400" b="1" dirty="0" smtClean="0">
                <a:solidFill>
                  <a:srgbClr val="FF9900"/>
                </a:solidFill>
                <a:latin typeface="+mn-lt"/>
              </a:rPr>
              <a:t>OK</a:t>
            </a:r>
            <a:r>
              <a:rPr lang="en-US" sz="2400" b="1" dirty="0" smtClean="0">
                <a:solidFill>
                  <a:schemeClr val="tx1">
                    <a:lumMod val="75000"/>
                    <a:lumOff val="25000"/>
                  </a:schemeClr>
                </a:solidFill>
                <a:latin typeface="+mn-lt"/>
              </a:rPr>
              <a:t> button.</a:t>
            </a:r>
            <a:endParaRPr lang="en-US" sz="2400" b="1" dirty="0">
              <a:solidFill>
                <a:schemeClr val="tx1">
                  <a:lumMod val="75000"/>
                  <a:lumOff val="25000"/>
                </a:schemeClr>
              </a:solidFill>
              <a:latin typeface="+mn-lt"/>
            </a:endParaRPr>
          </a:p>
        </p:txBody>
      </p:sp>
      <p:sp>
        <p:nvSpPr>
          <p:cNvPr id="9" name="TextBox 8"/>
          <p:cNvSpPr txBox="1"/>
          <p:nvPr/>
        </p:nvSpPr>
        <p:spPr>
          <a:xfrm>
            <a:off x="275633" y="6211669"/>
            <a:ext cx="8641124" cy="646331"/>
          </a:xfrm>
          <a:prstGeom prst="rect">
            <a:avLst/>
          </a:prstGeom>
          <a:solidFill>
            <a:schemeClr val="bg1"/>
          </a:solidFill>
        </p:spPr>
        <p:txBody>
          <a:bodyPr wrap="square" rtlCol="0">
            <a:spAutoFit/>
          </a:bodyPr>
          <a:lstStyle/>
          <a:p>
            <a:pPr eaLnBrk="1" hangingPunct="1">
              <a:spcBef>
                <a:spcPts val="600"/>
              </a:spcBef>
              <a:spcAft>
                <a:spcPts val="600"/>
              </a:spcAft>
              <a:buClr>
                <a:schemeClr val="accent3">
                  <a:lumMod val="75000"/>
                </a:schemeClr>
              </a:buClr>
            </a:pPr>
            <a:r>
              <a:rPr lang="en-US" b="1" dirty="0">
                <a:solidFill>
                  <a:schemeClr val="tx1">
                    <a:lumMod val="75000"/>
                    <a:lumOff val="25000"/>
                  </a:schemeClr>
                </a:solidFill>
              </a:rPr>
              <a:t>If a well with an electric log </a:t>
            </a:r>
            <a:r>
              <a:rPr lang="en-US" b="1" dirty="0" smtClean="0">
                <a:solidFill>
                  <a:schemeClr val="tx1">
                    <a:lumMod val="75000"/>
                    <a:lumOff val="25000"/>
                  </a:schemeClr>
                </a:solidFill>
              </a:rPr>
              <a:t>cannot </a:t>
            </a:r>
            <a:r>
              <a:rPr lang="en-US" b="1" dirty="0">
                <a:solidFill>
                  <a:schemeClr val="tx1">
                    <a:lumMod val="75000"/>
                    <a:lumOff val="25000"/>
                  </a:schemeClr>
                </a:solidFill>
              </a:rPr>
              <a:t>be identified within </a:t>
            </a:r>
            <a:r>
              <a:rPr lang="en-US" b="1" dirty="0" smtClean="0">
                <a:solidFill>
                  <a:schemeClr val="tx1">
                    <a:lumMod val="75000"/>
                    <a:lumOff val="25000"/>
                  </a:schemeClr>
                </a:solidFill>
              </a:rPr>
              <a:t/>
            </a:r>
            <a:br>
              <a:rPr lang="en-US" b="1" dirty="0" smtClean="0">
                <a:solidFill>
                  <a:schemeClr val="tx1">
                    <a:lumMod val="75000"/>
                    <a:lumOff val="25000"/>
                  </a:schemeClr>
                </a:solidFill>
              </a:rPr>
            </a:br>
            <a:r>
              <a:rPr lang="en-US" b="1" dirty="0" smtClean="0">
                <a:solidFill>
                  <a:srgbClr val="FF9900"/>
                </a:solidFill>
              </a:rPr>
              <a:t>2 MILES</a:t>
            </a:r>
            <a:r>
              <a:rPr lang="en-US" b="1" dirty="0" smtClean="0">
                <a:solidFill>
                  <a:schemeClr val="tx1">
                    <a:lumMod val="75000"/>
                    <a:lumOff val="25000"/>
                  </a:schemeClr>
                </a:solidFill>
              </a:rPr>
              <a:t> of </a:t>
            </a:r>
            <a:r>
              <a:rPr lang="en-US" b="1" dirty="0">
                <a:solidFill>
                  <a:schemeClr val="tx1">
                    <a:lumMod val="75000"/>
                    <a:lumOff val="25000"/>
                  </a:schemeClr>
                </a:solidFill>
              </a:rPr>
              <a:t>the proposed location, please contact IMD.</a:t>
            </a:r>
          </a:p>
        </p:txBody>
      </p:sp>
      <p:sp>
        <p:nvSpPr>
          <p:cNvPr id="2" name="Slide Number Placeholder 1"/>
          <p:cNvSpPr>
            <a:spLocks noGrp="1"/>
          </p:cNvSpPr>
          <p:nvPr>
            <p:ph type="sldNum" sz="quarter" idx="12"/>
          </p:nvPr>
        </p:nvSpPr>
        <p:spPr/>
        <p:txBody>
          <a:bodyPr/>
          <a:lstStyle/>
          <a:p>
            <a:pPr>
              <a:defRPr/>
            </a:pPr>
            <a:fld id="{48A66FC0-3CB9-4ACA-97BE-0E62B0AB3644}" type="slidenum">
              <a:rPr lang="en-US" altLang="en-US" smtClean="0"/>
              <a:pPr>
                <a:defRPr/>
              </a:pPr>
              <a:t>43</a:t>
            </a:fld>
            <a:endParaRPr lang="en-US" altLang="en-US"/>
          </a:p>
        </p:txBody>
      </p:sp>
    </p:spTree>
    <p:extLst>
      <p:ext uri="{BB962C8B-B14F-4D97-AF65-F5344CB8AC3E}">
        <p14:creationId xmlns:p14="http://schemas.microsoft.com/office/powerpoint/2010/main" val="19621828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6285" y="2468874"/>
            <a:ext cx="8065050" cy="1459391"/>
          </a:xfrm>
        </p:spPr>
        <p:txBody>
          <a:bodyPr>
            <a:scene3d>
              <a:camera prst="orthographicFront"/>
              <a:lightRig rig="freezing" dir="t">
                <a:rot lat="0" lon="0" rev="5640000"/>
              </a:lightRig>
            </a:scene3d>
            <a:sp3d prstMaterial="flat"/>
          </a:bodyPr>
          <a:lstStyle/>
          <a:p>
            <a:pPr algn="ctr"/>
            <a:r>
              <a:rPr lang="en-US" sz="5400" i="1" dirty="0" smtClean="0"/>
              <a:t>USDW Search</a:t>
            </a:r>
            <a:br>
              <a:rPr lang="en-US" sz="5400" i="1" dirty="0" smtClean="0"/>
            </a:br>
            <a:r>
              <a:rPr lang="en-US" sz="3600" i="1" dirty="0" smtClean="0">
                <a:solidFill>
                  <a:schemeClr val="accent4">
                    <a:lumMod val="20000"/>
                    <a:lumOff val="80000"/>
                  </a:schemeClr>
                </a:solidFill>
                <a:effectLst/>
                <a:latin typeface="+mn-lt"/>
              </a:rPr>
              <a:t>Exporting Spreadsheet to EXCEL</a:t>
            </a:r>
            <a:endParaRPr lang="en-US" sz="3600" i="1" dirty="0">
              <a:solidFill>
                <a:schemeClr val="accent4">
                  <a:lumMod val="20000"/>
                  <a:lumOff val="80000"/>
                </a:schemeClr>
              </a:solidFill>
              <a:effectLst/>
              <a:latin typeface="+mn-lt"/>
            </a:endParaRPr>
          </a:p>
        </p:txBody>
      </p:sp>
      <p:sp>
        <p:nvSpPr>
          <p:cNvPr id="2" name="Slide Number Placeholder 1"/>
          <p:cNvSpPr>
            <a:spLocks noGrp="1"/>
          </p:cNvSpPr>
          <p:nvPr>
            <p:ph type="sldNum" sz="quarter" idx="12"/>
          </p:nvPr>
        </p:nvSpPr>
        <p:spPr/>
        <p:txBody>
          <a:bodyPr/>
          <a:lstStyle/>
          <a:p>
            <a:pPr>
              <a:defRPr/>
            </a:pPr>
            <a:fld id="{8F849458-8C40-4C8E-B5B7-B4B5D829ADD5}" type="slidenum">
              <a:rPr lang="en-US" smtClean="0">
                <a:solidFill>
                  <a:srgbClr val="DBF5F9">
                    <a:shade val="90000"/>
                  </a:srgbClr>
                </a:solidFill>
              </a:rPr>
              <a:pPr>
                <a:defRPr/>
              </a:pPr>
              <a:t>44</a:t>
            </a:fld>
            <a:endParaRPr lang="en-US">
              <a:solidFill>
                <a:srgbClr val="DBF5F9">
                  <a:shade val="90000"/>
                </a:srgbClr>
              </a:solidFill>
            </a:endParaRPr>
          </a:p>
        </p:txBody>
      </p:sp>
    </p:spTree>
    <p:extLst>
      <p:ext uri="{BB962C8B-B14F-4D97-AF65-F5344CB8AC3E}">
        <p14:creationId xmlns:p14="http://schemas.microsoft.com/office/powerpoint/2010/main" val="10565595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a:grpSpLocks noChangeAspect="1"/>
          </p:cNvGrpSpPr>
          <p:nvPr/>
        </p:nvGrpSpPr>
        <p:grpSpPr>
          <a:xfrm>
            <a:off x="2449897" y="1591675"/>
            <a:ext cx="4262955" cy="5255276"/>
            <a:chOff x="4469731" y="1761421"/>
            <a:chExt cx="3856122" cy="4753741"/>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469731" y="1761421"/>
              <a:ext cx="3856122" cy="4753741"/>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6115" y="3109054"/>
              <a:ext cx="606128" cy="702451"/>
            </a:xfrm>
            <a:prstGeom prst="rect">
              <a:avLst/>
            </a:prstGeom>
            <a:effectLst>
              <a:glow rad="63500">
                <a:srgbClr val="FF9900">
                  <a:alpha val="40000"/>
                </a:srgbClr>
              </a:glow>
            </a:effectLst>
          </p:spPr>
        </p:pic>
      </p:grpSp>
      <p:sp>
        <p:nvSpPr>
          <p:cNvPr id="30" name="TextBox 29"/>
          <p:cNvSpPr txBox="1"/>
          <p:nvPr/>
        </p:nvSpPr>
        <p:spPr>
          <a:xfrm>
            <a:off x="923525" y="652156"/>
            <a:ext cx="7315700" cy="830997"/>
          </a:xfrm>
          <a:prstGeom prst="rect">
            <a:avLst/>
          </a:prstGeom>
          <a:noFill/>
        </p:spPr>
        <p:txBody>
          <a:bodyPr wrap="square" rtlCol="0">
            <a:spAutoFit/>
          </a:bodyPr>
          <a:lstStyle/>
          <a:p>
            <a:pPr eaLnBrk="1" hangingPunct="1">
              <a:spcBef>
                <a:spcPts val="600"/>
              </a:spcBef>
              <a:spcAft>
                <a:spcPts val="600"/>
              </a:spcAft>
              <a:buClr>
                <a:schemeClr val="accent3">
                  <a:lumMod val="75000"/>
                </a:schemeClr>
              </a:buClr>
            </a:pPr>
            <a:r>
              <a:rPr lang="en-US" sz="2400" b="1" dirty="0">
                <a:solidFill>
                  <a:schemeClr val="tx1">
                    <a:lumMod val="75000"/>
                    <a:lumOff val="25000"/>
                  </a:schemeClr>
                </a:solidFill>
                <a:latin typeface="+mn-lt"/>
              </a:rPr>
              <a:t>Select </a:t>
            </a:r>
            <a:r>
              <a:rPr lang="en-US" sz="2400" b="1" dirty="0">
                <a:solidFill>
                  <a:srgbClr val="FF9900"/>
                </a:solidFill>
                <a:latin typeface="+mn-lt"/>
              </a:rPr>
              <a:t>File</a:t>
            </a:r>
            <a:r>
              <a:rPr lang="en-US" sz="2400" b="1" dirty="0">
                <a:solidFill>
                  <a:schemeClr val="tx1">
                    <a:lumMod val="75000"/>
                    <a:lumOff val="25000"/>
                  </a:schemeClr>
                </a:solidFill>
                <a:latin typeface="+mn-lt"/>
              </a:rPr>
              <a:t> from the Menu </a:t>
            </a:r>
            <a:r>
              <a:rPr lang="en-US" sz="2400" b="1" dirty="0" smtClean="0">
                <a:solidFill>
                  <a:schemeClr val="tx1">
                    <a:lumMod val="75000"/>
                    <a:lumOff val="25000"/>
                  </a:schemeClr>
                </a:solidFill>
                <a:latin typeface="+mn-lt"/>
              </a:rPr>
              <a:t>bar &amp;</a:t>
            </a:r>
            <a:br>
              <a:rPr lang="en-US" sz="2400" b="1" dirty="0" smtClean="0">
                <a:solidFill>
                  <a:schemeClr val="tx1">
                    <a:lumMod val="75000"/>
                    <a:lumOff val="25000"/>
                  </a:schemeClr>
                </a:solidFill>
                <a:latin typeface="+mn-lt"/>
              </a:rPr>
            </a:br>
            <a:r>
              <a:rPr lang="en-US" sz="2400" b="1" dirty="0" smtClean="0">
                <a:solidFill>
                  <a:schemeClr val="tx1">
                    <a:lumMod val="75000"/>
                    <a:lumOff val="25000"/>
                  </a:schemeClr>
                </a:solidFill>
                <a:latin typeface="+mn-lt"/>
              </a:rPr>
              <a:t> </a:t>
            </a:r>
            <a:r>
              <a:rPr lang="en-US" sz="2400" b="1" dirty="0">
                <a:solidFill>
                  <a:schemeClr val="tx1">
                    <a:lumMod val="75000"/>
                    <a:lumOff val="25000"/>
                  </a:schemeClr>
                </a:solidFill>
                <a:latin typeface="+mn-lt"/>
              </a:rPr>
              <a:t>Select </a:t>
            </a:r>
            <a:r>
              <a:rPr lang="en-US" sz="2400" b="1" dirty="0">
                <a:solidFill>
                  <a:srgbClr val="FF9900"/>
                </a:solidFill>
                <a:latin typeface="+mn-lt"/>
              </a:rPr>
              <a:t>Export</a:t>
            </a:r>
            <a:r>
              <a:rPr lang="en-US" sz="2400" b="1" dirty="0">
                <a:solidFill>
                  <a:schemeClr val="tx1">
                    <a:lumMod val="75000"/>
                    <a:lumOff val="25000"/>
                  </a:schemeClr>
                </a:solidFill>
                <a:latin typeface="+mn-lt"/>
              </a:rPr>
              <a:t> </a:t>
            </a:r>
            <a:r>
              <a:rPr lang="en-US" sz="2400" b="1" dirty="0" smtClean="0">
                <a:solidFill>
                  <a:schemeClr val="tx1">
                    <a:lumMod val="75000"/>
                    <a:lumOff val="25000"/>
                  </a:schemeClr>
                </a:solidFill>
                <a:latin typeface="+mn-lt"/>
              </a:rPr>
              <a:t>from </a:t>
            </a:r>
            <a:r>
              <a:rPr lang="en-US" sz="2400" b="1" dirty="0">
                <a:solidFill>
                  <a:schemeClr val="tx1">
                    <a:lumMod val="75000"/>
                    <a:lumOff val="25000"/>
                  </a:schemeClr>
                </a:solidFill>
                <a:latin typeface="+mn-lt"/>
              </a:rPr>
              <a:t>the dropdown menu</a:t>
            </a:r>
          </a:p>
        </p:txBody>
      </p:sp>
      <p:sp>
        <p:nvSpPr>
          <p:cNvPr id="2" name="Slide Number Placeholder 1"/>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45</a:t>
            </a:fld>
            <a:endParaRPr lang="en-US">
              <a:solidFill>
                <a:srgbClr val="04617B">
                  <a:shade val="90000"/>
                </a:srgbClr>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82532" y="1303494"/>
            <a:ext cx="6797685" cy="5067645"/>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43123">
            <a:off x="5562155" y="5899642"/>
            <a:ext cx="606128" cy="702451"/>
          </a:xfrm>
          <a:prstGeom prst="rect">
            <a:avLst/>
          </a:prstGeom>
          <a:effectLst>
            <a:glow rad="63500">
              <a:srgbClr val="FF9900">
                <a:alpha val="40000"/>
              </a:srgbClr>
            </a:glow>
          </a:effectLst>
        </p:spPr>
      </p:pic>
      <p:sp>
        <p:nvSpPr>
          <p:cNvPr id="34" name="TextBox 33"/>
          <p:cNvSpPr txBox="1"/>
          <p:nvPr/>
        </p:nvSpPr>
        <p:spPr>
          <a:xfrm>
            <a:off x="923525" y="652156"/>
            <a:ext cx="7315700" cy="461665"/>
          </a:xfrm>
          <a:prstGeom prst="rect">
            <a:avLst/>
          </a:prstGeom>
          <a:noFill/>
        </p:spPr>
        <p:txBody>
          <a:bodyPr wrap="square" rtlCol="0">
            <a:spAutoFit/>
          </a:bodyPr>
          <a:lstStyle/>
          <a:p>
            <a:pPr eaLnBrk="1" hangingPunct="1">
              <a:spcBef>
                <a:spcPts val="600"/>
              </a:spcBef>
              <a:spcAft>
                <a:spcPts val="600"/>
              </a:spcAft>
              <a:buClr>
                <a:schemeClr val="accent3">
                  <a:lumMod val="75000"/>
                </a:schemeClr>
              </a:buClr>
            </a:pPr>
            <a:r>
              <a:rPr lang="en-US" sz="2400" b="1" dirty="0" smtClean="0">
                <a:solidFill>
                  <a:schemeClr val="tx1">
                    <a:lumMod val="75000"/>
                    <a:lumOff val="25000"/>
                  </a:schemeClr>
                </a:solidFill>
                <a:latin typeface="+mn-lt"/>
              </a:rPr>
              <a:t>Click on the </a:t>
            </a:r>
            <a:r>
              <a:rPr lang="en-US" sz="2400" b="1" dirty="0" smtClean="0">
                <a:solidFill>
                  <a:srgbClr val="FF9900"/>
                </a:solidFill>
                <a:latin typeface="+mn-lt"/>
              </a:rPr>
              <a:t>Next</a:t>
            </a:r>
            <a:r>
              <a:rPr lang="en-US" sz="2400" b="1" dirty="0" smtClean="0">
                <a:solidFill>
                  <a:schemeClr val="tx1">
                    <a:lumMod val="75000"/>
                    <a:lumOff val="25000"/>
                  </a:schemeClr>
                </a:solidFill>
                <a:latin typeface="+mn-lt"/>
              </a:rPr>
              <a:t> button</a:t>
            </a:r>
            <a:endParaRPr lang="en-US" sz="2400" b="1" dirty="0">
              <a:solidFill>
                <a:schemeClr val="tx1">
                  <a:lumMod val="75000"/>
                  <a:lumOff val="25000"/>
                </a:schemeClr>
              </a:solidFill>
              <a:latin typeface="+mn-lt"/>
            </a:endParaRPr>
          </a:p>
        </p:txBody>
      </p:sp>
      <p:sp>
        <p:nvSpPr>
          <p:cNvPr id="2" name="Slide Number Placeholder 1"/>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46</a:t>
            </a:fld>
            <a:endParaRPr lang="en-US">
              <a:solidFill>
                <a:srgbClr val="04617B">
                  <a:shade val="90000"/>
                </a:srgbClr>
              </a:solidFill>
            </a:endParaRPr>
          </a:p>
        </p:txBody>
      </p:sp>
    </p:spTree>
    <p:extLst>
      <p:ext uri="{BB962C8B-B14F-4D97-AF65-F5344CB8AC3E}">
        <p14:creationId xmlns:p14="http://schemas.microsoft.com/office/powerpoint/2010/main" val="21825256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21702" y="1662368"/>
            <a:ext cx="6893794" cy="5065776"/>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05142">
            <a:off x="7449048" y="3192877"/>
            <a:ext cx="606128" cy="702451"/>
          </a:xfrm>
          <a:prstGeom prst="rect">
            <a:avLst/>
          </a:prstGeom>
          <a:effectLst>
            <a:glow rad="63500">
              <a:srgbClr val="FF9900">
                <a:alpha val="40000"/>
              </a:srgbClr>
            </a:glow>
          </a:effectLst>
        </p:spPr>
      </p:pic>
      <p:sp>
        <p:nvSpPr>
          <p:cNvPr id="8" name="TextBox 7"/>
          <p:cNvSpPr txBox="1"/>
          <p:nvPr/>
        </p:nvSpPr>
        <p:spPr>
          <a:xfrm>
            <a:off x="923525" y="652156"/>
            <a:ext cx="7315700" cy="830997"/>
          </a:xfrm>
          <a:prstGeom prst="rect">
            <a:avLst/>
          </a:prstGeom>
          <a:noFill/>
        </p:spPr>
        <p:txBody>
          <a:bodyPr wrap="square" rtlCol="0">
            <a:spAutoFit/>
          </a:bodyPr>
          <a:lstStyle/>
          <a:p>
            <a:pPr eaLnBrk="1" hangingPunct="1">
              <a:spcBef>
                <a:spcPts val="600"/>
              </a:spcBef>
              <a:spcAft>
                <a:spcPts val="600"/>
              </a:spcAft>
              <a:buClr>
                <a:schemeClr val="accent3">
                  <a:lumMod val="75000"/>
                </a:schemeClr>
              </a:buClr>
            </a:pPr>
            <a:r>
              <a:rPr lang="en-US" sz="2400" b="1" dirty="0">
                <a:solidFill>
                  <a:schemeClr val="tx1">
                    <a:lumMod val="75000"/>
                    <a:lumOff val="25000"/>
                  </a:schemeClr>
                </a:solidFill>
                <a:latin typeface="+mn-lt"/>
              </a:rPr>
              <a:t>Click on the </a:t>
            </a:r>
            <a:r>
              <a:rPr lang="en-US" sz="2400" b="1" dirty="0">
                <a:solidFill>
                  <a:srgbClr val="FF9900"/>
                </a:solidFill>
                <a:latin typeface="+mn-lt"/>
              </a:rPr>
              <a:t>Browse</a:t>
            </a:r>
            <a:r>
              <a:rPr lang="en-US" sz="2400" b="1" dirty="0">
                <a:solidFill>
                  <a:schemeClr val="tx1">
                    <a:lumMod val="75000"/>
                    <a:lumOff val="25000"/>
                  </a:schemeClr>
                </a:solidFill>
                <a:latin typeface="+mn-lt"/>
              </a:rPr>
              <a:t> button to select the location where you want to save the spreadsheet</a:t>
            </a:r>
          </a:p>
        </p:txBody>
      </p:sp>
      <p:sp>
        <p:nvSpPr>
          <p:cNvPr id="2" name="Slide Number Placeholder 1"/>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47</a:t>
            </a:fld>
            <a:endParaRPr lang="en-US">
              <a:solidFill>
                <a:srgbClr val="04617B">
                  <a:shade val="90000"/>
                </a:srgbClr>
              </a:solidFill>
            </a:endParaRPr>
          </a:p>
        </p:txBody>
      </p:sp>
    </p:spTree>
    <p:extLst>
      <p:ext uri="{BB962C8B-B14F-4D97-AF65-F5344CB8AC3E}">
        <p14:creationId xmlns:p14="http://schemas.microsoft.com/office/powerpoint/2010/main" val="41516722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81043" y="1662369"/>
            <a:ext cx="6797003" cy="5065776"/>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57735">
            <a:off x="6000116" y="2660901"/>
            <a:ext cx="606128" cy="702451"/>
          </a:xfrm>
          <a:prstGeom prst="rect">
            <a:avLst/>
          </a:prstGeom>
          <a:effectLst>
            <a:glow rad="63500">
              <a:srgbClr val="FF9900">
                <a:alpha val="40000"/>
              </a:srgbClr>
            </a:glow>
          </a:effectLst>
        </p:spPr>
      </p:pic>
      <p:sp>
        <p:nvSpPr>
          <p:cNvPr id="30" name="TextBox 29"/>
          <p:cNvSpPr txBox="1"/>
          <p:nvPr/>
        </p:nvSpPr>
        <p:spPr>
          <a:xfrm>
            <a:off x="916557" y="689112"/>
            <a:ext cx="7315700" cy="830997"/>
          </a:xfrm>
          <a:prstGeom prst="rect">
            <a:avLst/>
          </a:prstGeom>
          <a:noFill/>
        </p:spPr>
        <p:txBody>
          <a:bodyPr wrap="square" rtlCol="0">
            <a:spAutoFit/>
          </a:bodyPr>
          <a:lstStyle/>
          <a:p>
            <a:pPr eaLnBrk="1" hangingPunct="1">
              <a:spcBef>
                <a:spcPts val="600"/>
              </a:spcBef>
              <a:spcAft>
                <a:spcPts val="600"/>
              </a:spcAft>
              <a:buClr>
                <a:schemeClr val="accent3">
                  <a:lumMod val="75000"/>
                </a:schemeClr>
              </a:buClr>
            </a:pPr>
            <a:r>
              <a:rPr lang="en-US" sz="2400" b="1" dirty="0">
                <a:solidFill>
                  <a:schemeClr val="tx1">
                    <a:lumMod val="75000"/>
                    <a:lumOff val="25000"/>
                  </a:schemeClr>
                </a:solidFill>
                <a:latin typeface="+mn-lt"/>
              </a:rPr>
              <a:t>Click on the </a:t>
            </a:r>
            <a:r>
              <a:rPr lang="en-US" sz="2400" b="1" dirty="0">
                <a:solidFill>
                  <a:srgbClr val="FF9900"/>
                </a:solidFill>
                <a:latin typeface="+mn-lt"/>
              </a:rPr>
              <a:t>Location</a:t>
            </a:r>
            <a:r>
              <a:rPr lang="en-US" sz="2400" b="1" dirty="0">
                <a:solidFill>
                  <a:schemeClr val="tx1">
                    <a:lumMod val="75000"/>
                    <a:lumOff val="25000"/>
                  </a:schemeClr>
                </a:solidFill>
                <a:latin typeface="+mn-lt"/>
              </a:rPr>
              <a:t> dropdown menu and </a:t>
            </a:r>
            <a:r>
              <a:rPr lang="en-US" sz="2400" b="1" dirty="0" smtClean="0">
                <a:solidFill>
                  <a:schemeClr val="tx1">
                    <a:lumMod val="75000"/>
                    <a:lumOff val="25000"/>
                  </a:schemeClr>
                </a:solidFill>
                <a:latin typeface="+mn-lt"/>
              </a:rPr>
              <a:t/>
            </a:r>
            <a:br>
              <a:rPr lang="en-US" sz="2400" b="1" dirty="0" smtClean="0">
                <a:solidFill>
                  <a:schemeClr val="tx1">
                    <a:lumMod val="75000"/>
                    <a:lumOff val="25000"/>
                  </a:schemeClr>
                </a:solidFill>
                <a:latin typeface="+mn-lt"/>
              </a:rPr>
            </a:br>
            <a:r>
              <a:rPr lang="en-US" sz="2400" b="1" dirty="0" smtClean="0">
                <a:solidFill>
                  <a:schemeClr val="tx1">
                    <a:lumMod val="75000"/>
                    <a:lumOff val="25000"/>
                  </a:schemeClr>
                </a:solidFill>
                <a:latin typeface="+mn-lt"/>
              </a:rPr>
              <a:t>select </a:t>
            </a:r>
            <a:r>
              <a:rPr lang="en-US" sz="2400" b="1" dirty="0">
                <a:solidFill>
                  <a:schemeClr val="tx1">
                    <a:lumMod val="75000"/>
                    <a:lumOff val="25000"/>
                  </a:schemeClr>
                </a:solidFill>
                <a:latin typeface="+mn-lt"/>
              </a:rPr>
              <a:t>the appropriate drive</a:t>
            </a:r>
          </a:p>
        </p:txBody>
      </p:sp>
      <p:sp>
        <p:nvSpPr>
          <p:cNvPr id="2" name="Slide Number Placeholder 1"/>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48</a:t>
            </a:fld>
            <a:endParaRPr lang="en-US">
              <a:solidFill>
                <a:srgbClr val="04617B">
                  <a:shade val="90000"/>
                </a:srgbClr>
              </a:solidFill>
            </a:endParaRPr>
          </a:p>
        </p:txBody>
      </p:sp>
    </p:spTree>
    <p:extLst>
      <p:ext uri="{BB962C8B-B14F-4D97-AF65-F5344CB8AC3E}">
        <p14:creationId xmlns:p14="http://schemas.microsoft.com/office/powerpoint/2010/main" val="130478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42226" y="1623965"/>
            <a:ext cx="6878298" cy="5065776"/>
          </a:xfrm>
          <a:prstGeom prst="rect">
            <a:avLst/>
          </a:prstGeom>
        </p:spPr>
      </p:pic>
      <p:sp>
        <p:nvSpPr>
          <p:cNvPr id="31" name="TextBox 30"/>
          <p:cNvSpPr txBox="1"/>
          <p:nvPr/>
        </p:nvSpPr>
        <p:spPr>
          <a:xfrm>
            <a:off x="923525" y="678332"/>
            <a:ext cx="7315700" cy="830997"/>
          </a:xfrm>
          <a:prstGeom prst="rect">
            <a:avLst/>
          </a:prstGeom>
          <a:noFill/>
        </p:spPr>
        <p:txBody>
          <a:bodyPr wrap="square" rtlCol="0">
            <a:spAutoFit/>
          </a:bodyPr>
          <a:lstStyle/>
          <a:p>
            <a:pPr eaLnBrk="1" hangingPunct="1">
              <a:spcBef>
                <a:spcPts val="600"/>
              </a:spcBef>
              <a:spcAft>
                <a:spcPts val="600"/>
              </a:spcAft>
              <a:buClr>
                <a:schemeClr val="accent3">
                  <a:lumMod val="75000"/>
                </a:schemeClr>
              </a:buClr>
            </a:pPr>
            <a:r>
              <a:rPr lang="en-US" sz="2400" b="1" dirty="0">
                <a:solidFill>
                  <a:schemeClr val="tx1">
                    <a:lumMod val="75000"/>
                    <a:lumOff val="25000"/>
                  </a:schemeClr>
                </a:solidFill>
                <a:latin typeface="+mn-lt"/>
              </a:rPr>
              <a:t>Enter a </a:t>
            </a:r>
            <a:r>
              <a:rPr lang="en-US" sz="2400" b="1" dirty="0">
                <a:solidFill>
                  <a:srgbClr val="FF9900"/>
                </a:solidFill>
                <a:latin typeface="+mn-lt"/>
              </a:rPr>
              <a:t>File </a:t>
            </a:r>
            <a:r>
              <a:rPr lang="en-US" sz="2400" b="1" dirty="0" smtClean="0">
                <a:solidFill>
                  <a:srgbClr val="FF9900"/>
                </a:solidFill>
                <a:latin typeface="+mn-lt"/>
              </a:rPr>
              <a:t>Name</a:t>
            </a:r>
            <a:r>
              <a:rPr lang="en-US" sz="2400" b="1" dirty="0" smtClean="0">
                <a:solidFill>
                  <a:schemeClr val="tx1">
                    <a:lumMod val="75000"/>
                    <a:lumOff val="25000"/>
                  </a:schemeClr>
                </a:solidFill>
                <a:latin typeface="+mn-lt"/>
              </a:rPr>
              <a:t> </a:t>
            </a:r>
            <a:r>
              <a:rPr lang="en-US" sz="2400" b="1" dirty="0">
                <a:solidFill>
                  <a:schemeClr val="tx1">
                    <a:lumMod val="75000"/>
                    <a:lumOff val="25000"/>
                  </a:schemeClr>
                </a:solidFill>
                <a:latin typeface="+mn-lt"/>
              </a:rPr>
              <a:t>that is easily identifiable, </a:t>
            </a:r>
            <a:br>
              <a:rPr lang="en-US" sz="2400" b="1" dirty="0">
                <a:solidFill>
                  <a:schemeClr val="tx1">
                    <a:lumMod val="75000"/>
                    <a:lumOff val="25000"/>
                  </a:schemeClr>
                </a:solidFill>
                <a:latin typeface="+mn-lt"/>
              </a:rPr>
            </a:br>
            <a:r>
              <a:rPr lang="en-US" sz="2400" b="1" dirty="0" smtClean="0">
                <a:solidFill>
                  <a:schemeClr val="tx1">
                    <a:lumMod val="75000"/>
                    <a:lumOff val="25000"/>
                  </a:schemeClr>
                </a:solidFill>
                <a:latin typeface="+mn-lt"/>
              </a:rPr>
              <a:t>and </a:t>
            </a:r>
            <a:r>
              <a:rPr lang="en-US" sz="2400" b="1" dirty="0">
                <a:solidFill>
                  <a:schemeClr val="tx1">
                    <a:lumMod val="75000"/>
                    <a:lumOff val="25000"/>
                  </a:schemeClr>
                </a:solidFill>
                <a:latin typeface="+mn-lt"/>
              </a:rPr>
              <a:t>click on the </a:t>
            </a:r>
            <a:r>
              <a:rPr lang="en-US" sz="2400" b="1" dirty="0">
                <a:solidFill>
                  <a:srgbClr val="FF9900"/>
                </a:solidFill>
                <a:latin typeface="+mn-lt"/>
              </a:rPr>
              <a:t>Save</a:t>
            </a:r>
            <a:r>
              <a:rPr lang="en-US" sz="2400" b="1" dirty="0">
                <a:solidFill>
                  <a:schemeClr val="tx1">
                    <a:lumMod val="75000"/>
                    <a:lumOff val="25000"/>
                  </a:schemeClr>
                </a:solidFill>
                <a:latin typeface="+mn-lt"/>
              </a:rPr>
              <a:t> </a:t>
            </a:r>
            <a:r>
              <a:rPr lang="en-US" sz="2400" b="1" dirty="0" smtClean="0">
                <a:solidFill>
                  <a:schemeClr val="tx1">
                    <a:lumMod val="75000"/>
                    <a:lumOff val="25000"/>
                  </a:schemeClr>
                </a:solidFill>
                <a:latin typeface="+mn-lt"/>
              </a:rPr>
              <a:t>button.</a:t>
            </a:r>
            <a:endParaRPr lang="en-US" sz="2400" b="1" dirty="0">
              <a:solidFill>
                <a:schemeClr val="tx1">
                  <a:lumMod val="75000"/>
                  <a:lumOff val="25000"/>
                </a:schemeClr>
              </a:solidFill>
              <a:latin typeface="+mn-lt"/>
            </a:endParaRPr>
          </a:p>
        </p:txBody>
      </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50" y="5502870"/>
            <a:ext cx="606128" cy="702451"/>
          </a:xfrm>
          <a:prstGeom prst="rect">
            <a:avLst/>
          </a:prstGeom>
          <a:effectLst>
            <a:glow rad="63500">
              <a:srgbClr val="FF9900">
                <a:alpha val="40000"/>
              </a:srgbClr>
            </a:glow>
          </a:effectLst>
        </p:spPr>
      </p:pic>
      <p:sp>
        <p:nvSpPr>
          <p:cNvPr id="2" name="Slide Number Placeholder 1"/>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49</a:t>
            </a:fld>
            <a:endParaRPr lang="en-US">
              <a:solidFill>
                <a:srgbClr val="04617B">
                  <a:shade val="90000"/>
                </a:srgbClr>
              </a:solidFill>
            </a:endParaRPr>
          </a:p>
        </p:txBody>
      </p:sp>
    </p:spTree>
    <p:extLst>
      <p:ext uri="{BB962C8B-B14F-4D97-AF65-F5344CB8AC3E}">
        <p14:creationId xmlns:p14="http://schemas.microsoft.com/office/powerpoint/2010/main" val="35939944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4868" y="606057"/>
            <a:ext cx="7068265" cy="6022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flipV="1">
            <a:off x="1000125" y="4922875"/>
            <a:ext cx="7495292" cy="31898"/>
          </a:xfrm>
          <a:prstGeom prst="line">
            <a:avLst/>
          </a:prstGeom>
          <a:ln w="38100">
            <a:solidFill>
              <a:schemeClr val="accent3">
                <a:lumMod val="75000"/>
              </a:schemeClr>
            </a:solidFill>
            <a:headEnd type="triangle"/>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 y="4646436"/>
            <a:ext cx="1134869" cy="584775"/>
          </a:xfrm>
          <a:prstGeom prst="rect">
            <a:avLst/>
          </a:prstGeom>
          <a:noFill/>
        </p:spPr>
        <p:txBody>
          <a:bodyPr wrap="square" rtlCol="0">
            <a:spAutoFit/>
          </a:bodyPr>
          <a:lstStyle/>
          <a:p>
            <a:r>
              <a:rPr lang="en-US" sz="1600" dirty="0" smtClean="0">
                <a:solidFill>
                  <a:schemeClr val="accent3">
                    <a:lumMod val="75000"/>
                  </a:schemeClr>
                </a:solidFill>
                <a:latin typeface="+mn-lt"/>
              </a:rPr>
              <a:t>USDW at</a:t>
            </a:r>
          </a:p>
          <a:p>
            <a:r>
              <a:rPr lang="en-US" sz="1600" dirty="0" smtClean="0">
                <a:solidFill>
                  <a:schemeClr val="accent3">
                    <a:lumMod val="75000"/>
                  </a:schemeClr>
                </a:solidFill>
                <a:latin typeface="+mn-lt"/>
              </a:rPr>
              <a:t>515 FEET</a:t>
            </a:r>
            <a:endParaRPr lang="en-US" sz="1600" dirty="0">
              <a:solidFill>
                <a:schemeClr val="accent3">
                  <a:lumMod val="75000"/>
                </a:schemeClr>
              </a:solidFill>
              <a:latin typeface="+mn-lt"/>
            </a:endParaRPr>
          </a:p>
        </p:txBody>
      </p:sp>
      <p:sp>
        <p:nvSpPr>
          <p:cNvPr id="21" name="Rectangle 20"/>
          <p:cNvSpPr/>
          <p:nvPr/>
        </p:nvSpPr>
        <p:spPr>
          <a:xfrm>
            <a:off x="0" y="58956"/>
            <a:ext cx="9144000" cy="461665"/>
          </a:xfrm>
          <a:prstGeom prst="rect">
            <a:avLst/>
          </a:prstGeom>
        </p:spPr>
        <p:txBody>
          <a:bodyPr wrap="square">
            <a:spAutoFit/>
          </a:bodyPr>
          <a:lstStyle/>
          <a:p>
            <a:pPr algn="ctr"/>
            <a:r>
              <a:rPr lang="en-US" sz="2400" dirty="0" smtClean="0">
                <a:latin typeface="+mn-lt"/>
              </a:rPr>
              <a:t>Determining USDW on Electric Logs – </a:t>
            </a:r>
            <a:r>
              <a:rPr lang="en-US" sz="2400" b="1" dirty="0" smtClean="0">
                <a:latin typeface="+mn-lt"/>
              </a:rPr>
              <a:t>Example #1</a:t>
            </a:r>
            <a:endParaRPr lang="en-US" b="1" dirty="0">
              <a:latin typeface="+mn-lt"/>
            </a:endParaRPr>
          </a:p>
        </p:txBody>
      </p:sp>
      <p:cxnSp>
        <p:nvCxnSpPr>
          <p:cNvPr id="22" name="Straight Connector 21"/>
          <p:cNvCxnSpPr/>
          <p:nvPr/>
        </p:nvCxnSpPr>
        <p:spPr>
          <a:xfrm flipV="1">
            <a:off x="4355305" y="4887371"/>
            <a:ext cx="366713" cy="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444912" y="4954771"/>
            <a:ext cx="366713" cy="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pPr>
              <a:defRPr/>
            </a:pPr>
            <a:fld id="{27C5B40F-12FC-4FE6-8760-DAF63670FF86}" type="slidenum">
              <a:rPr lang="en-US" smtClean="0">
                <a:solidFill>
                  <a:srgbClr val="04617B">
                    <a:shade val="90000"/>
                  </a:srgbClr>
                </a:solidFill>
              </a:rPr>
              <a:pPr>
                <a:defRPr/>
              </a:pPr>
              <a:t>5</a:t>
            </a:fld>
            <a:endParaRPr lang="en-US">
              <a:solidFill>
                <a:srgbClr val="04617B">
                  <a:shade val="90000"/>
                </a:srgbClr>
              </a:solidFill>
            </a:endParaRPr>
          </a:p>
        </p:txBody>
      </p:sp>
    </p:spTree>
    <p:extLst>
      <p:ext uri="{BB962C8B-B14F-4D97-AF65-F5344CB8AC3E}">
        <p14:creationId xmlns:p14="http://schemas.microsoft.com/office/powerpoint/2010/main" val="21305643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21061" y="1262558"/>
            <a:ext cx="6920628" cy="5065776"/>
          </a:xfrm>
          <a:prstGeom prst="rect">
            <a:avLst/>
          </a:prstGeom>
        </p:spPr>
      </p:pic>
      <p:sp>
        <p:nvSpPr>
          <p:cNvPr id="31" name="TextBox 30"/>
          <p:cNvSpPr txBox="1"/>
          <p:nvPr/>
        </p:nvSpPr>
        <p:spPr>
          <a:xfrm>
            <a:off x="916042" y="662055"/>
            <a:ext cx="7315700" cy="461665"/>
          </a:xfrm>
          <a:prstGeom prst="rect">
            <a:avLst/>
          </a:prstGeom>
          <a:noFill/>
        </p:spPr>
        <p:txBody>
          <a:bodyPr wrap="square" rtlCol="0">
            <a:spAutoFit/>
          </a:bodyPr>
          <a:lstStyle/>
          <a:p>
            <a:pPr eaLnBrk="1" hangingPunct="1">
              <a:spcBef>
                <a:spcPts val="600"/>
              </a:spcBef>
              <a:spcAft>
                <a:spcPts val="600"/>
              </a:spcAft>
              <a:buClr>
                <a:schemeClr val="accent3">
                  <a:lumMod val="75000"/>
                </a:schemeClr>
              </a:buClr>
            </a:pPr>
            <a:r>
              <a:rPr lang="en-US" sz="2400" b="1" dirty="0" smtClean="0">
                <a:solidFill>
                  <a:schemeClr val="tx1">
                    <a:lumMod val="75000"/>
                    <a:lumOff val="25000"/>
                  </a:schemeClr>
                </a:solidFill>
                <a:latin typeface="+mn-lt"/>
              </a:rPr>
              <a:t>Click on the </a:t>
            </a:r>
            <a:r>
              <a:rPr lang="en-US" sz="2400" b="1" dirty="0" smtClean="0">
                <a:solidFill>
                  <a:srgbClr val="FF9900"/>
                </a:solidFill>
                <a:latin typeface="+mn-lt"/>
              </a:rPr>
              <a:t>Next</a:t>
            </a:r>
            <a:r>
              <a:rPr lang="en-US" sz="2400" b="1" dirty="0" smtClean="0">
                <a:solidFill>
                  <a:schemeClr val="tx1">
                    <a:lumMod val="75000"/>
                    <a:lumOff val="25000"/>
                  </a:schemeClr>
                </a:solidFill>
                <a:latin typeface="+mn-lt"/>
              </a:rPr>
              <a:t> button.</a:t>
            </a:r>
            <a:endParaRPr lang="en-US" sz="2400" b="1" dirty="0">
              <a:solidFill>
                <a:schemeClr val="tx1">
                  <a:lumMod val="75000"/>
                  <a:lumOff val="25000"/>
                </a:schemeClr>
              </a:solidFill>
              <a:latin typeface="+mn-lt"/>
            </a:endParaRPr>
          </a:p>
        </p:txBody>
      </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352139">
            <a:off x="5598680" y="5977108"/>
            <a:ext cx="606128" cy="702451"/>
          </a:xfrm>
          <a:prstGeom prst="rect">
            <a:avLst/>
          </a:prstGeom>
          <a:effectLst>
            <a:glow rad="63500">
              <a:srgbClr val="FF9900">
                <a:alpha val="40000"/>
              </a:srgbClr>
            </a:glow>
          </a:effectLst>
        </p:spPr>
      </p:pic>
      <p:sp>
        <p:nvSpPr>
          <p:cNvPr id="2" name="Slide Number Placeholder 1"/>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50</a:t>
            </a:fld>
            <a:endParaRPr lang="en-US">
              <a:solidFill>
                <a:srgbClr val="04617B">
                  <a:shade val="90000"/>
                </a:srgbClr>
              </a:solidFill>
            </a:endParaRPr>
          </a:p>
        </p:txBody>
      </p:sp>
    </p:spTree>
    <p:extLst>
      <p:ext uri="{BB962C8B-B14F-4D97-AF65-F5344CB8AC3E}">
        <p14:creationId xmlns:p14="http://schemas.microsoft.com/office/powerpoint/2010/main" val="4926620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65812" y="1390271"/>
            <a:ext cx="6831125" cy="5065776"/>
          </a:xfrm>
          <a:prstGeom prst="rect">
            <a:avLst/>
          </a:prstGeom>
        </p:spPr>
      </p:pic>
      <p:sp>
        <p:nvSpPr>
          <p:cNvPr id="31" name="TextBox 30"/>
          <p:cNvSpPr txBox="1"/>
          <p:nvPr/>
        </p:nvSpPr>
        <p:spPr>
          <a:xfrm>
            <a:off x="923525" y="714510"/>
            <a:ext cx="7315700" cy="461665"/>
          </a:xfrm>
          <a:prstGeom prst="rect">
            <a:avLst/>
          </a:prstGeom>
          <a:noFill/>
        </p:spPr>
        <p:txBody>
          <a:bodyPr wrap="square" rtlCol="0">
            <a:spAutoFit/>
          </a:bodyPr>
          <a:lstStyle/>
          <a:p>
            <a:pPr eaLnBrk="1" hangingPunct="1">
              <a:spcBef>
                <a:spcPts val="600"/>
              </a:spcBef>
              <a:spcAft>
                <a:spcPts val="600"/>
              </a:spcAft>
              <a:buClr>
                <a:schemeClr val="accent3">
                  <a:lumMod val="75000"/>
                </a:schemeClr>
              </a:buClr>
            </a:pPr>
            <a:r>
              <a:rPr lang="en-US" sz="2400" b="1" dirty="0">
                <a:solidFill>
                  <a:schemeClr val="tx1">
                    <a:lumMod val="75000"/>
                    <a:lumOff val="25000"/>
                  </a:schemeClr>
                </a:solidFill>
                <a:latin typeface="+mn-lt"/>
              </a:rPr>
              <a:t>Click on the </a:t>
            </a:r>
            <a:r>
              <a:rPr lang="en-US" sz="2400" b="1" dirty="0">
                <a:solidFill>
                  <a:srgbClr val="FF9900"/>
                </a:solidFill>
                <a:latin typeface="+mn-lt"/>
              </a:rPr>
              <a:t>Finish</a:t>
            </a:r>
            <a:r>
              <a:rPr lang="en-US" sz="2400" b="1" dirty="0">
                <a:solidFill>
                  <a:schemeClr val="tx1">
                    <a:lumMod val="75000"/>
                    <a:lumOff val="25000"/>
                  </a:schemeClr>
                </a:solidFill>
                <a:latin typeface="+mn-lt"/>
              </a:rPr>
              <a:t> </a:t>
            </a:r>
            <a:r>
              <a:rPr lang="en-US" sz="2400" b="1" dirty="0" smtClean="0">
                <a:solidFill>
                  <a:schemeClr val="tx1">
                    <a:lumMod val="75000"/>
                    <a:lumOff val="25000"/>
                  </a:schemeClr>
                </a:solidFill>
                <a:latin typeface="+mn-lt"/>
              </a:rPr>
              <a:t>button.</a:t>
            </a:r>
            <a:endParaRPr lang="en-US" sz="2400" b="1" dirty="0">
              <a:solidFill>
                <a:schemeClr val="tx1">
                  <a:lumMod val="75000"/>
                  <a:lumOff val="25000"/>
                </a:schemeClr>
              </a:solidFill>
              <a:latin typeface="+mn-lt"/>
            </a:endParaRPr>
          </a:p>
        </p:txBody>
      </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846676">
            <a:off x="6586742" y="5944254"/>
            <a:ext cx="606128" cy="702451"/>
          </a:xfrm>
          <a:prstGeom prst="rect">
            <a:avLst/>
          </a:prstGeom>
          <a:effectLst>
            <a:glow rad="63500">
              <a:srgbClr val="FF9900">
                <a:alpha val="40000"/>
              </a:srgbClr>
            </a:glow>
          </a:effectLst>
        </p:spPr>
      </p:pic>
      <p:sp>
        <p:nvSpPr>
          <p:cNvPr id="2" name="Slide Number Placeholder 1"/>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51</a:t>
            </a:fld>
            <a:endParaRPr lang="en-US">
              <a:solidFill>
                <a:srgbClr val="04617B">
                  <a:shade val="90000"/>
                </a:srgbClr>
              </a:solidFill>
            </a:endParaRPr>
          </a:p>
        </p:txBody>
      </p:sp>
    </p:spTree>
    <p:extLst>
      <p:ext uri="{BB962C8B-B14F-4D97-AF65-F5344CB8AC3E}">
        <p14:creationId xmlns:p14="http://schemas.microsoft.com/office/powerpoint/2010/main" val="41288899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335254" y="1393535"/>
            <a:ext cx="6492241" cy="5065776"/>
          </a:xfrm>
          <a:prstGeom prst="rect">
            <a:avLst/>
          </a:prstGeom>
        </p:spPr>
      </p:pic>
      <p:sp>
        <p:nvSpPr>
          <p:cNvPr id="31" name="TextBox 30"/>
          <p:cNvSpPr txBox="1"/>
          <p:nvPr/>
        </p:nvSpPr>
        <p:spPr>
          <a:xfrm>
            <a:off x="923525" y="666520"/>
            <a:ext cx="7315700" cy="461665"/>
          </a:xfrm>
          <a:prstGeom prst="rect">
            <a:avLst/>
          </a:prstGeom>
          <a:noFill/>
        </p:spPr>
        <p:txBody>
          <a:bodyPr wrap="square" rtlCol="0">
            <a:spAutoFit/>
          </a:bodyPr>
          <a:lstStyle/>
          <a:p>
            <a:pPr eaLnBrk="1" hangingPunct="1">
              <a:spcBef>
                <a:spcPts val="600"/>
              </a:spcBef>
              <a:spcAft>
                <a:spcPts val="600"/>
              </a:spcAft>
              <a:buClr>
                <a:schemeClr val="accent3">
                  <a:lumMod val="75000"/>
                </a:schemeClr>
              </a:buClr>
            </a:pPr>
            <a:r>
              <a:rPr lang="en-US" sz="2400" b="1" dirty="0">
                <a:solidFill>
                  <a:schemeClr val="tx1">
                    <a:lumMod val="75000"/>
                    <a:lumOff val="25000"/>
                  </a:schemeClr>
                </a:solidFill>
                <a:latin typeface="+mn-lt"/>
              </a:rPr>
              <a:t>The Export is Complete.  Select the </a:t>
            </a:r>
            <a:r>
              <a:rPr lang="en-US" sz="2400" b="1" dirty="0">
                <a:solidFill>
                  <a:srgbClr val="FF9900"/>
                </a:solidFill>
                <a:latin typeface="+mn-lt"/>
              </a:rPr>
              <a:t>OK</a:t>
            </a:r>
            <a:r>
              <a:rPr lang="en-US" sz="2400" b="1" dirty="0">
                <a:solidFill>
                  <a:schemeClr val="tx1">
                    <a:lumMod val="75000"/>
                    <a:lumOff val="25000"/>
                  </a:schemeClr>
                </a:solidFill>
                <a:latin typeface="+mn-lt"/>
              </a:rPr>
              <a:t> button</a:t>
            </a:r>
          </a:p>
        </p:txBody>
      </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32542">
            <a:off x="7154182" y="5907674"/>
            <a:ext cx="606128" cy="702451"/>
          </a:xfrm>
          <a:prstGeom prst="rect">
            <a:avLst/>
          </a:prstGeom>
          <a:effectLst>
            <a:glow rad="63500">
              <a:srgbClr val="FF9900">
                <a:alpha val="40000"/>
              </a:srgbClr>
            </a:glow>
          </a:effectLst>
        </p:spPr>
      </p:pic>
      <p:sp>
        <p:nvSpPr>
          <p:cNvPr id="2" name="Slide Number Placeholder 1"/>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52</a:t>
            </a:fld>
            <a:endParaRPr lang="en-US">
              <a:solidFill>
                <a:srgbClr val="04617B">
                  <a:shade val="90000"/>
                </a:srgbClr>
              </a:solidFill>
            </a:endParaRPr>
          </a:p>
        </p:txBody>
      </p:sp>
    </p:spTree>
    <p:extLst>
      <p:ext uri="{BB962C8B-B14F-4D97-AF65-F5344CB8AC3E}">
        <p14:creationId xmlns:p14="http://schemas.microsoft.com/office/powerpoint/2010/main" val="26427176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293" y="0"/>
            <a:ext cx="9166920" cy="6858000"/>
          </a:xfrm>
          <a:prstGeom prst="rect">
            <a:avLst/>
          </a:prstGeom>
        </p:spPr>
      </p:pic>
      <p:sp>
        <p:nvSpPr>
          <p:cNvPr id="3" name="Slide Number Placeholder 2"/>
          <p:cNvSpPr>
            <a:spLocks noGrp="1"/>
          </p:cNvSpPr>
          <p:nvPr>
            <p:ph type="sldNum" sz="quarter" idx="12"/>
          </p:nvPr>
        </p:nvSpPr>
        <p:spPr>
          <a:xfrm>
            <a:off x="7924800" y="6232565"/>
            <a:ext cx="762000" cy="365125"/>
          </a:xfrm>
        </p:spPr>
        <p:txBody>
          <a:bodyPr/>
          <a:lstStyle/>
          <a:p>
            <a:pPr>
              <a:defRPr/>
            </a:pPr>
            <a:fld id="{27C5B40F-12FC-4FE6-8760-DAF63670FF86}" type="slidenum">
              <a:rPr lang="en-US" smtClean="0">
                <a:solidFill>
                  <a:srgbClr val="04617B">
                    <a:shade val="90000"/>
                  </a:srgbClr>
                </a:solidFill>
              </a:rPr>
              <a:pPr>
                <a:defRPr/>
              </a:pPr>
              <a:t>53</a:t>
            </a:fld>
            <a:endParaRPr lang="en-US" dirty="0">
              <a:solidFill>
                <a:srgbClr val="04617B">
                  <a:shade val="90000"/>
                </a:srgbClr>
              </a:solidFill>
            </a:endParaRPr>
          </a:p>
        </p:txBody>
      </p:sp>
    </p:spTree>
    <p:extLst>
      <p:ext uri="{BB962C8B-B14F-4D97-AF65-F5344CB8AC3E}">
        <p14:creationId xmlns:p14="http://schemas.microsoft.com/office/powerpoint/2010/main" val="15109636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456047"/>
            <a:ext cx="9143999" cy="4089518"/>
          </a:xfrm>
          <a:prstGeom prst="rect">
            <a:avLst/>
          </a:prstGeom>
        </p:spPr>
      </p:pic>
      <p:grpSp>
        <p:nvGrpSpPr>
          <p:cNvPr id="8" name="Group 7"/>
          <p:cNvGrpSpPr/>
          <p:nvPr/>
        </p:nvGrpSpPr>
        <p:grpSpPr>
          <a:xfrm>
            <a:off x="201773" y="621223"/>
            <a:ext cx="3369588" cy="611025"/>
            <a:chOff x="501070" y="164575"/>
            <a:chExt cx="3369588" cy="611025"/>
          </a:xfrm>
        </p:grpSpPr>
        <p:sp>
          <p:nvSpPr>
            <p:cNvPr id="6" name="Left Bracket 5"/>
            <p:cNvSpPr/>
            <p:nvPr/>
          </p:nvSpPr>
          <p:spPr>
            <a:xfrm>
              <a:off x="501070" y="164575"/>
              <a:ext cx="45719" cy="611025"/>
            </a:xfrm>
            <a:prstGeom prst="leftBracket">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560970" y="177902"/>
              <a:ext cx="3309688" cy="307777"/>
            </a:xfrm>
            <a:prstGeom prst="rect">
              <a:avLst/>
            </a:prstGeom>
            <a:noFill/>
          </p:spPr>
          <p:txBody>
            <a:bodyPr wrap="none" rtlCol="0">
              <a:spAutoFit/>
            </a:bodyPr>
            <a:lstStyle/>
            <a:p>
              <a:pPr algn="l"/>
              <a:r>
                <a:rPr lang="en-US" sz="1400" b="1" dirty="0" smtClean="0">
                  <a:solidFill>
                    <a:srgbClr val="C00000"/>
                  </a:solidFill>
                  <a:latin typeface="+mn-lt"/>
                </a:rPr>
                <a:t>BOLD</a:t>
              </a:r>
              <a:r>
                <a:rPr lang="en-US" sz="1400" dirty="0" smtClean="0">
                  <a:solidFill>
                    <a:srgbClr val="C00000"/>
                  </a:solidFill>
                  <a:latin typeface="+mn-lt"/>
                </a:rPr>
                <a:t> the Header Row &amp; Apply Word Wrap</a:t>
              </a:r>
              <a:endParaRPr lang="en-US" sz="1400" dirty="0">
                <a:solidFill>
                  <a:srgbClr val="C00000"/>
                </a:solidFill>
                <a:latin typeface="+mn-lt"/>
              </a:endParaRPr>
            </a:p>
          </p:txBody>
        </p:sp>
      </p:grpSp>
      <p:grpSp>
        <p:nvGrpSpPr>
          <p:cNvPr id="11" name="Group 10"/>
          <p:cNvGrpSpPr/>
          <p:nvPr/>
        </p:nvGrpSpPr>
        <p:grpSpPr>
          <a:xfrm>
            <a:off x="4264760" y="625127"/>
            <a:ext cx="3182726" cy="607121"/>
            <a:chOff x="4802430" y="210339"/>
            <a:chExt cx="3182726" cy="607121"/>
          </a:xfrm>
        </p:grpSpPr>
        <p:sp>
          <p:nvSpPr>
            <p:cNvPr id="9" name="Double Bracket 8"/>
            <p:cNvSpPr/>
            <p:nvPr/>
          </p:nvSpPr>
          <p:spPr>
            <a:xfrm>
              <a:off x="4802430" y="210339"/>
              <a:ext cx="537670" cy="607121"/>
            </a:xfrm>
            <a:prstGeom prst="bracketPair">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5349563" y="210339"/>
              <a:ext cx="2635593" cy="307777"/>
            </a:xfrm>
            <a:prstGeom prst="rect">
              <a:avLst/>
            </a:prstGeom>
            <a:noFill/>
          </p:spPr>
          <p:txBody>
            <a:bodyPr wrap="none" rtlCol="0">
              <a:spAutoFit/>
            </a:bodyPr>
            <a:lstStyle/>
            <a:p>
              <a:pPr algn="l"/>
              <a:r>
                <a:rPr lang="en-US" sz="1400" b="1" dirty="0" smtClean="0">
                  <a:solidFill>
                    <a:srgbClr val="C00000"/>
                  </a:solidFill>
                  <a:latin typeface="+mn-lt"/>
                </a:rPr>
                <a:t>Center the values in the Columns</a:t>
              </a:r>
              <a:endParaRPr lang="en-US" sz="1400" b="1" dirty="0">
                <a:solidFill>
                  <a:srgbClr val="C00000"/>
                </a:solidFill>
                <a:latin typeface="+mn-lt"/>
              </a:endParaRPr>
            </a:p>
          </p:txBody>
        </p:sp>
      </p:grpSp>
      <p:grpSp>
        <p:nvGrpSpPr>
          <p:cNvPr id="13" name="Group 12"/>
          <p:cNvGrpSpPr/>
          <p:nvPr/>
        </p:nvGrpSpPr>
        <p:grpSpPr>
          <a:xfrm>
            <a:off x="1138327" y="758693"/>
            <a:ext cx="2137124" cy="343738"/>
            <a:chOff x="1138327" y="480495"/>
            <a:chExt cx="2137124" cy="343738"/>
          </a:xfrm>
        </p:grpSpPr>
        <p:cxnSp>
          <p:nvCxnSpPr>
            <p:cNvPr id="5" name="Straight Arrow Connector 4"/>
            <p:cNvCxnSpPr/>
            <p:nvPr/>
          </p:nvCxnSpPr>
          <p:spPr>
            <a:xfrm>
              <a:off x="1345980" y="480495"/>
              <a:ext cx="1766630" cy="0"/>
            </a:xfrm>
            <a:prstGeom prst="straightConnector1">
              <a:avLst/>
            </a:prstGeom>
            <a:ln w="28575">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138327" y="516456"/>
              <a:ext cx="2137124" cy="307777"/>
            </a:xfrm>
            <a:prstGeom prst="rect">
              <a:avLst/>
            </a:prstGeom>
            <a:noFill/>
          </p:spPr>
          <p:txBody>
            <a:bodyPr wrap="none" rtlCol="0">
              <a:spAutoFit/>
            </a:bodyPr>
            <a:lstStyle/>
            <a:p>
              <a:r>
                <a:rPr lang="en-US" sz="1400" b="1" dirty="0" smtClean="0">
                  <a:solidFill>
                    <a:srgbClr val="C00000"/>
                  </a:solidFill>
                  <a:latin typeface="+mn-lt"/>
                </a:rPr>
                <a:t>Expand the Column Width</a:t>
              </a:r>
              <a:endParaRPr lang="en-US" sz="1400" b="1" dirty="0">
                <a:solidFill>
                  <a:srgbClr val="C00000"/>
                </a:solidFill>
                <a:latin typeface="+mn-lt"/>
              </a:endParaRPr>
            </a:p>
          </p:txBody>
        </p:sp>
      </p:grpSp>
      <p:sp>
        <p:nvSpPr>
          <p:cNvPr id="3" name="Slide Number Placeholder 2"/>
          <p:cNvSpPr>
            <a:spLocks noGrp="1"/>
          </p:cNvSpPr>
          <p:nvPr>
            <p:ph type="sldNum" sz="quarter" idx="12"/>
          </p:nvPr>
        </p:nvSpPr>
        <p:spPr/>
        <p:txBody>
          <a:bodyPr/>
          <a:lstStyle/>
          <a:p>
            <a:pPr>
              <a:defRPr/>
            </a:pPr>
            <a:fld id="{27C5B40F-12FC-4FE6-8760-DAF63670FF86}" type="slidenum">
              <a:rPr lang="en-US" smtClean="0">
                <a:solidFill>
                  <a:schemeClr val="bg2"/>
                </a:solidFill>
              </a:rPr>
              <a:pPr>
                <a:defRPr/>
              </a:pPr>
              <a:t>54</a:t>
            </a:fld>
            <a:endParaRPr lang="en-US" dirty="0">
              <a:solidFill>
                <a:schemeClr val="bg2"/>
              </a:solidFill>
            </a:endParaRPr>
          </a:p>
        </p:txBody>
      </p:sp>
    </p:spTree>
    <p:extLst>
      <p:ext uri="{BB962C8B-B14F-4D97-AF65-F5344CB8AC3E}">
        <p14:creationId xmlns:p14="http://schemas.microsoft.com/office/powerpoint/2010/main" val="103583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14" name="Text Box 17"/>
          <p:cNvSpPr txBox="1">
            <a:spLocks noChangeArrowheads="1"/>
          </p:cNvSpPr>
          <p:nvPr/>
        </p:nvSpPr>
        <p:spPr bwMode="auto">
          <a:xfrm>
            <a:off x="221381" y="4472629"/>
            <a:ext cx="8723396" cy="1923823"/>
          </a:xfrm>
          <a:prstGeom prst="rect">
            <a:avLst/>
          </a:prstGeom>
          <a:noFill/>
          <a:ln w="28575" algn="ctr">
            <a:noFill/>
            <a:miter lim="800000"/>
            <a:headEnd/>
            <a:tailEnd/>
          </a:ln>
          <a:effectLst/>
        </p:spPr>
        <p:txBody>
          <a:bodyPr wrap="square" anchor="ct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ts val="1200"/>
              </a:spcBef>
              <a:spcAft>
                <a:spcPts val="0"/>
              </a:spcAft>
              <a:buClr>
                <a:schemeClr val="bg2">
                  <a:lumMod val="50000"/>
                </a:schemeClr>
              </a:buClr>
              <a:buFont typeface="Courier New" pitchFamily="49" charset="0"/>
              <a:buChar char="»"/>
              <a:tabLst>
                <a:tab pos="10972800" algn="l"/>
              </a:tabLst>
            </a:pPr>
            <a:r>
              <a:rPr lang="en-US" sz="2000" b="1" dirty="0" smtClean="0">
                <a:solidFill>
                  <a:schemeClr val="accent3"/>
                </a:solidFill>
                <a:latin typeface="+mn-lt"/>
              </a:rPr>
              <a:t>Distance from Lambert X/Y (Feet) Column</a:t>
            </a:r>
            <a:r>
              <a:rPr lang="en-US" sz="2000" b="1" dirty="0" smtClean="0">
                <a:latin typeface="+mn-lt"/>
              </a:rPr>
              <a:t/>
            </a:r>
            <a:br>
              <a:rPr lang="en-US" sz="2000" b="1" dirty="0" smtClean="0">
                <a:latin typeface="+mn-lt"/>
              </a:rPr>
            </a:br>
            <a:r>
              <a:rPr lang="en-US" sz="2000" dirty="0" smtClean="0">
                <a:solidFill>
                  <a:schemeClr val="bg2"/>
                </a:solidFill>
                <a:latin typeface="+mn-lt"/>
              </a:rPr>
              <a:t>Provides the distance of the well from the X/Y coordinate values that were searched.  The table is sorted by this Column from closest to farthest.  If the search was conducted based on the coordinates of an existing well, then the well in the first row should be the well itself.</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419080"/>
            <a:ext cx="9143999" cy="4053549"/>
          </a:xfrm>
          <a:prstGeom prst="rect">
            <a:avLst/>
          </a:prstGeom>
        </p:spPr>
      </p:pic>
      <p:sp>
        <p:nvSpPr>
          <p:cNvPr id="2" name="Rectangle 1"/>
          <p:cNvSpPr/>
          <p:nvPr/>
        </p:nvSpPr>
        <p:spPr>
          <a:xfrm>
            <a:off x="221381" y="587030"/>
            <a:ext cx="537670" cy="3885599"/>
          </a:xfrm>
          <a:prstGeom prst="rect">
            <a:avLst/>
          </a:prstGeom>
          <a:solidFill>
            <a:schemeClr val="bg2">
              <a:alpha val="33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Slide Number Placeholder 2"/>
          <p:cNvSpPr>
            <a:spLocks noGrp="1"/>
          </p:cNvSpPr>
          <p:nvPr>
            <p:ph type="sldNum" sz="quarter" idx="12"/>
          </p:nvPr>
        </p:nvSpPr>
        <p:spPr/>
        <p:txBody>
          <a:bodyPr/>
          <a:lstStyle/>
          <a:p>
            <a:pPr>
              <a:defRPr/>
            </a:pPr>
            <a:fld id="{27C5B40F-12FC-4FE6-8760-DAF63670FF86}" type="slidenum">
              <a:rPr lang="en-US" smtClean="0">
                <a:solidFill>
                  <a:schemeClr val="bg2"/>
                </a:solidFill>
              </a:rPr>
              <a:pPr>
                <a:defRPr/>
              </a:pPr>
              <a:t>55</a:t>
            </a:fld>
            <a:endParaRPr lang="en-US" dirty="0">
              <a:solidFill>
                <a:schemeClr val="bg2"/>
              </a:solidFill>
            </a:endParaRPr>
          </a:p>
        </p:txBody>
      </p:sp>
      <p:sp>
        <p:nvSpPr>
          <p:cNvPr id="6" name="Rectangle 5"/>
          <p:cNvSpPr/>
          <p:nvPr/>
        </p:nvSpPr>
        <p:spPr>
          <a:xfrm>
            <a:off x="222649" y="1163105"/>
            <a:ext cx="8921351" cy="153620"/>
          </a:xfrm>
          <a:prstGeom prst="rect">
            <a:avLst/>
          </a:prstGeom>
          <a:solidFill>
            <a:schemeClr val="bg2">
              <a:alpha val="31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179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14" name="Text Box 17"/>
          <p:cNvSpPr txBox="1">
            <a:spLocks noChangeArrowheads="1"/>
          </p:cNvSpPr>
          <p:nvPr/>
        </p:nvSpPr>
        <p:spPr bwMode="auto">
          <a:xfrm>
            <a:off x="221381" y="3822882"/>
            <a:ext cx="8723396" cy="1313403"/>
          </a:xfrm>
          <a:prstGeom prst="rect">
            <a:avLst/>
          </a:prstGeom>
          <a:noFill/>
          <a:ln w="28575" algn="ctr">
            <a:noFill/>
            <a:miter lim="800000"/>
            <a:headEnd/>
            <a:tailEnd/>
          </a:ln>
          <a:effectLst/>
        </p:spPr>
        <p:txBody>
          <a:bodyPr wrap="square" anchor="ct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ts val="1200"/>
              </a:spcBef>
              <a:spcAft>
                <a:spcPts val="0"/>
              </a:spcAft>
              <a:buClr>
                <a:schemeClr val="bg2">
                  <a:lumMod val="50000"/>
                </a:schemeClr>
              </a:buClr>
              <a:buFont typeface="Courier New" pitchFamily="49" charset="0"/>
              <a:buChar char="»"/>
              <a:tabLst>
                <a:tab pos="10972800" algn="l"/>
              </a:tabLst>
            </a:pPr>
            <a:r>
              <a:rPr lang="en-US" sz="2000" b="1" dirty="0" smtClean="0">
                <a:solidFill>
                  <a:schemeClr val="accent3"/>
                </a:solidFill>
                <a:latin typeface="+mn-lt"/>
              </a:rPr>
              <a:t>Locating the Most Accurate USDW Value</a:t>
            </a:r>
            <a:br>
              <a:rPr lang="en-US" sz="2000" b="1" dirty="0" smtClean="0">
                <a:solidFill>
                  <a:schemeClr val="accent3"/>
                </a:solidFill>
                <a:latin typeface="+mn-lt"/>
              </a:rPr>
            </a:br>
            <a:r>
              <a:rPr lang="en-US" sz="2000" dirty="0" smtClean="0">
                <a:solidFill>
                  <a:schemeClr val="bg2"/>
                </a:solidFill>
                <a:latin typeface="+mn-lt"/>
              </a:rPr>
              <a:t>Although a USDW Value may be confirmed for a well in the AOR, you must search the electric logs of all wells closer to the proposed well to find the most accurate USDW Value.  </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471815"/>
            <a:ext cx="9144000" cy="3215138"/>
          </a:xfrm>
          <a:prstGeom prst="rect">
            <a:avLst/>
          </a:prstGeom>
        </p:spPr>
      </p:pic>
      <p:sp>
        <p:nvSpPr>
          <p:cNvPr id="4" name="Rectangle 3"/>
          <p:cNvSpPr/>
          <p:nvPr/>
        </p:nvSpPr>
        <p:spPr>
          <a:xfrm>
            <a:off x="222649" y="1755886"/>
            <a:ext cx="8921351" cy="230430"/>
          </a:xfrm>
          <a:prstGeom prst="rect">
            <a:avLst/>
          </a:prstGeom>
          <a:solidFill>
            <a:schemeClr val="bg2">
              <a:alpha val="31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pPr>
              <a:defRPr/>
            </a:pPr>
            <a:fld id="{27C5B40F-12FC-4FE6-8760-DAF63670FF86}" type="slidenum">
              <a:rPr lang="en-US" smtClean="0">
                <a:solidFill>
                  <a:schemeClr val="bg2"/>
                </a:solidFill>
              </a:rPr>
              <a:pPr>
                <a:defRPr/>
              </a:pPr>
              <a:t>56</a:t>
            </a:fld>
            <a:endParaRPr lang="en-US" dirty="0">
              <a:solidFill>
                <a:schemeClr val="bg2"/>
              </a:solidFill>
            </a:endParaRPr>
          </a:p>
        </p:txBody>
      </p:sp>
      <p:sp>
        <p:nvSpPr>
          <p:cNvPr id="7" name="Rectangle 6"/>
          <p:cNvSpPr/>
          <p:nvPr/>
        </p:nvSpPr>
        <p:spPr>
          <a:xfrm>
            <a:off x="222649" y="1201510"/>
            <a:ext cx="8921350" cy="554376"/>
          </a:xfrm>
          <a:prstGeom prst="rect">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13299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7" name="Text Box 17"/>
          <p:cNvSpPr txBox="1">
            <a:spLocks noChangeArrowheads="1"/>
          </p:cNvSpPr>
          <p:nvPr/>
        </p:nvSpPr>
        <p:spPr bwMode="auto">
          <a:xfrm>
            <a:off x="221381" y="4472629"/>
            <a:ext cx="8723396" cy="2081505"/>
          </a:xfrm>
          <a:prstGeom prst="rect">
            <a:avLst/>
          </a:prstGeom>
          <a:noFill/>
          <a:ln w="28575" algn="ctr">
            <a:noFill/>
            <a:miter lim="800000"/>
            <a:headEnd/>
            <a:tailEnd/>
          </a:ln>
          <a:effectLst/>
        </p:spPr>
        <p:txBody>
          <a:bodyPr wrap="square" anchor="ct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ts val="1200"/>
              </a:spcBef>
              <a:spcAft>
                <a:spcPts val="0"/>
              </a:spcAft>
              <a:buClr>
                <a:schemeClr val="bg2">
                  <a:lumMod val="50000"/>
                </a:schemeClr>
              </a:buClr>
              <a:buFont typeface="Courier New" pitchFamily="49" charset="0"/>
              <a:buChar char="»"/>
              <a:tabLst>
                <a:tab pos="10972800" algn="l"/>
              </a:tabLst>
            </a:pPr>
            <a:r>
              <a:rPr lang="en-US" sz="2000" b="1" dirty="0" smtClean="0">
                <a:solidFill>
                  <a:schemeClr val="accent3"/>
                </a:solidFill>
                <a:latin typeface="+mn-lt"/>
              </a:rPr>
              <a:t>Log Reviewed Flag Column</a:t>
            </a:r>
            <a:r>
              <a:rPr lang="en-US" sz="2000" dirty="0" smtClean="0">
                <a:latin typeface="+mn-lt"/>
              </a:rPr>
              <a:t/>
            </a:r>
            <a:br>
              <a:rPr lang="en-US" sz="2000" dirty="0" smtClean="0">
                <a:latin typeface="+mn-lt"/>
              </a:rPr>
            </a:br>
            <a:r>
              <a:rPr lang="en-US" sz="2000" dirty="0" smtClean="0">
                <a:solidFill>
                  <a:schemeClr val="bg2"/>
                </a:solidFill>
                <a:latin typeface="+mn-lt"/>
              </a:rPr>
              <a:t>Indicates whether the log has been recently reviewed by an IMD Geologist. </a:t>
            </a:r>
          </a:p>
          <a:p>
            <a:pPr lvl="1" algn="l" eaLnBrk="1" hangingPunct="1">
              <a:spcBef>
                <a:spcPts val="1200"/>
              </a:spcBef>
              <a:spcAft>
                <a:spcPts val="0"/>
              </a:spcAft>
              <a:buClr>
                <a:schemeClr val="bg2">
                  <a:lumMod val="50000"/>
                </a:schemeClr>
              </a:buClr>
              <a:buFont typeface="Courier New" pitchFamily="49" charset="0"/>
              <a:buChar char="»"/>
              <a:tabLst>
                <a:tab pos="10972800" algn="l"/>
              </a:tabLst>
            </a:pPr>
            <a:r>
              <a:rPr lang="en-US" sz="2000" dirty="0" smtClean="0">
                <a:solidFill>
                  <a:schemeClr val="bg2"/>
                </a:solidFill>
                <a:latin typeface="+mn-lt"/>
              </a:rPr>
              <a:t>This field was recently added at the request of IMD Geologists so that we could keep track of wells whose electric logs we have reviewed. </a:t>
            </a:r>
            <a:br>
              <a:rPr lang="en-US" sz="2000" dirty="0" smtClean="0">
                <a:solidFill>
                  <a:schemeClr val="bg2"/>
                </a:solidFill>
                <a:latin typeface="+mn-lt"/>
              </a:rPr>
            </a:br>
            <a:endParaRPr lang="en-US" sz="2000" dirty="0" smtClean="0">
              <a:solidFill>
                <a:schemeClr val="bg2"/>
              </a:solidFill>
              <a:latin typeface="+mn-lt"/>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419080"/>
            <a:ext cx="9143999" cy="4053549"/>
          </a:xfrm>
          <a:prstGeom prst="rect">
            <a:avLst/>
          </a:prstGeom>
        </p:spPr>
      </p:pic>
      <p:sp>
        <p:nvSpPr>
          <p:cNvPr id="8" name="Rectangle 7"/>
          <p:cNvSpPr/>
          <p:nvPr/>
        </p:nvSpPr>
        <p:spPr>
          <a:xfrm>
            <a:off x="3650280" y="587030"/>
            <a:ext cx="576075" cy="3884869"/>
          </a:xfrm>
          <a:prstGeom prst="rect">
            <a:avLst/>
          </a:prstGeom>
          <a:solidFill>
            <a:schemeClr val="bg2">
              <a:alpha val="33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 name="Slide Number Placeholder 1"/>
          <p:cNvSpPr>
            <a:spLocks noGrp="1"/>
          </p:cNvSpPr>
          <p:nvPr>
            <p:ph type="sldNum" sz="quarter" idx="12"/>
          </p:nvPr>
        </p:nvSpPr>
        <p:spPr/>
        <p:txBody>
          <a:bodyPr/>
          <a:lstStyle/>
          <a:p>
            <a:pPr>
              <a:defRPr/>
            </a:pPr>
            <a:fld id="{27C5B40F-12FC-4FE6-8760-DAF63670FF86}" type="slidenum">
              <a:rPr lang="en-US" smtClean="0">
                <a:solidFill>
                  <a:schemeClr val="bg2"/>
                </a:solidFill>
              </a:rPr>
              <a:pPr>
                <a:defRPr/>
              </a:pPr>
              <a:t>57</a:t>
            </a:fld>
            <a:endParaRPr lang="en-US" dirty="0">
              <a:solidFill>
                <a:schemeClr val="bg2"/>
              </a:solidFill>
            </a:endParaRPr>
          </a:p>
        </p:txBody>
      </p:sp>
    </p:spTree>
    <p:extLst>
      <p:ext uri="{BB962C8B-B14F-4D97-AF65-F5344CB8AC3E}">
        <p14:creationId xmlns:p14="http://schemas.microsoft.com/office/powerpoint/2010/main" val="4673089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419080"/>
            <a:ext cx="9143999" cy="4053549"/>
          </a:xfrm>
          <a:prstGeom prst="rect">
            <a:avLst/>
          </a:prstGeom>
        </p:spPr>
      </p:pic>
      <p:sp>
        <p:nvSpPr>
          <p:cNvPr id="8" name="Rectangle 7"/>
          <p:cNvSpPr/>
          <p:nvPr/>
        </p:nvSpPr>
        <p:spPr>
          <a:xfrm>
            <a:off x="4264375" y="587030"/>
            <a:ext cx="537670" cy="3885599"/>
          </a:xfrm>
          <a:prstGeom prst="rect">
            <a:avLst/>
          </a:prstGeom>
          <a:solidFill>
            <a:schemeClr val="bg2">
              <a:alpha val="33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Text Box 17"/>
          <p:cNvSpPr txBox="1">
            <a:spLocks noChangeArrowheads="1"/>
          </p:cNvSpPr>
          <p:nvPr/>
        </p:nvSpPr>
        <p:spPr bwMode="auto">
          <a:xfrm>
            <a:off x="221381" y="4472629"/>
            <a:ext cx="8723396" cy="1659049"/>
          </a:xfrm>
          <a:prstGeom prst="rect">
            <a:avLst/>
          </a:prstGeom>
          <a:noFill/>
          <a:ln w="28575" algn="ctr">
            <a:noFill/>
            <a:miter lim="800000"/>
            <a:headEnd/>
            <a:tailEnd/>
          </a:ln>
          <a:effectLst/>
        </p:spPr>
        <p:txBody>
          <a:bodyPr wrap="square" anchor="ct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ts val="1200"/>
              </a:spcBef>
              <a:spcAft>
                <a:spcPts val="0"/>
              </a:spcAft>
              <a:buClr>
                <a:schemeClr val="bg2">
                  <a:lumMod val="50000"/>
                </a:schemeClr>
              </a:buClr>
              <a:buFont typeface="Courier New" pitchFamily="49" charset="0"/>
              <a:buChar char="»"/>
              <a:tabLst>
                <a:tab pos="10972800" algn="l"/>
              </a:tabLst>
            </a:pPr>
            <a:r>
              <a:rPr lang="en-US" sz="2000" b="1" dirty="0" smtClean="0">
                <a:solidFill>
                  <a:schemeClr val="accent3"/>
                </a:solidFill>
                <a:latin typeface="+mn-lt"/>
              </a:rPr>
              <a:t>Area </a:t>
            </a:r>
            <a:r>
              <a:rPr lang="en-US" sz="2000" b="1" dirty="0">
                <a:solidFill>
                  <a:schemeClr val="accent3"/>
                </a:solidFill>
                <a:latin typeface="+mn-lt"/>
              </a:rPr>
              <a:t>USDW </a:t>
            </a:r>
            <a:r>
              <a:rPr lang="en-US" sz="2000" b="1" dirty="0" smtClean="0">
                <a:solidFill>
                  <a:schemeClr val="accent3"/>
                </a:solidFill>
                <a:latin typeface="+mn-lt"/>
              </a:rPr>
              <a:t>Value Column</a:t>
            </a:r>
            <a:r>
              <a:rPr lang="en-US" sz="2000" dirty="0" smtClean="0">
                <a:latin typeface="+mn-lt"/>
              </a:rPr>
              <a:t/>
            </a:r>
            <a:br>
              <a:rPr lang="en-US" sz="2000" dirty="0" smtClean="0">
                <a:latin typeface="+mn-lt"/>
              </a:rPr>
            </a:br>
            <a:r>
              <a:rPr lang="en-US" sz="2000" dirty="0" smtClean="0">
                <a:solidFill>
                  <a:schemeClr val="bg2"/>
                </a:solidFill>
                <a:latin typeface="+mn-lt"/>
              </a:rPr>
              <a:t>If a value is present, it indicates that a USDW value </a:t>
            </a:r>
            <a:r>
              <a:rPr lang="en-US" sz="2000" dirty="0">
                <a:solidFill>
                  <a:schemeClr val="bg2"/>
                </a:solidFill>
                <a:latin typeface="+mn-lt"/>
              </a:rPr>
              <a:t>was determined from an electric log of an offset </a:t>
            </a:r>
            <a:r>
              <a:rPr lang="en-US" sz="2000" dirty="0" smtClean="0">
                <a:solidFill>
                  <a:schemeClr val="bg2"/>
                </a:solidFill>
                <a:latin typeface="+mn-lt"/>
              </a:rPr>
              <a:t>well.  The SN, and sometimes the distance to the well, are usually indicated in the Source Area USDW field.</a:t>
            </a:r>
          </a:p>
        </p:txBody>
      </p:sp>
      <p:sp>
        <p:nvSpPr>
          <p:cNvPr id="2" name="TextBox 1"/>
          <p:cNvSpPr txBox="1"/>
          <p:nvPr/>
        </p:nvSpPr>
        <p:spPr>
          <a:xfrm>
            <a:off x="654690" y="6040540"/>
            <a:ext cx="8143665" cy="646331"/>
          </a:xfrm>
          <a:prstGeom prst="rect">
            <a:avLst/>
          </a:prstGeom>
          <a:noFill/>
        </p:spPr>
        <p:txBody>
          <a:bodyPr wrap="square" rtlCol="0">
            <a:spAutoFit/>
          </a:bodyPr>
          <a:lstStyle/>
          <a:p>
            <a:pPr algn="l"/>
            <a:r>
              <a:rPr lang="en-US" b="1" dirty="0" smtClean="0">
                <a:solidFill>
                  <a:srgbClr val="FFC000"/>
                </a:solidFill>
                <a:latin typeface="+mn-lt"/>
              </a:rPr>
              <a:t>“0” DOES NOT</a:t>
            </a:r>
            <a:r>
              <a:rPr lang="en-US" dirty="0" smtClean="0">
                <a:solidFill>
                  <a:srgbClr val="FFC000"/>
                </a:solidFill>
                <a:latin typeface="+mn-lt"/>
              </a:rPr>
              <a:t> indicate that a USDW is not present at the wellbore or that a USDW is at the ground surface.  It is a default value entered by SONRIS.</a:t>
            </a:r>
            <a:endParaRPr lang="en-US" dirty="0">
              <a:solidFill>
                <a:srgbClr val="FFC000"/>
              </a:solidFill>
              <a:latin typeface="+mn-lt"/>
            </a:endParaRPr>
          </a:p>
        </p:txBody>
      </p:sp>
      <p:sp>
        <p:nvSpPr>
          <p:cNvPr id="3" name="Slide Number Placeholder 2"/>
          <p:cNvSpPr>
            <a:spLocks noGrp="1"/>
          </p:cNvSpPr>
          <p:nvPr>
            <p:ph type="sldNum" sz="quarter" idx="12"/>
          </p:nvPr>
        </p:nvSpPr>
        <p:spPr/>
        <p:txBody>
          <a:bodyPr/>
          <a:lstStyle/>
          <a:p>
            <a:pPr>
              <a:defRPr/>
            </a:pPr>
            <a:fld id="{27C5B40F-12FC-4FE6-8760-DAF63670FF86}" type="slidenum">
              <a:rPr lang="en-US" smtClean="0">
                <a:solidFill>
                  <a:schemeClr val="bg2"/>
                </a:solidFill>
              </a:rPr>
              <a:pPr>
                <a:defRPr/>
              </a:pPr>
              <a:t>58</a:t>
            </a:fld>
            <a:endParaRPr lang="en-US" dirty="0">
              <a:solidFill>
                <a:schemeClr val="bg2"/>
              </a:solidFill>
            </a:endParaRPr>
          </a:p>
        </p:txBody>
      </p:sp>
    </p:spTree>
    <p:extLst>
      <p:ext uri="{BB962C8B-B14F-4D97-AF65-F5344CB8AC3E}">
        <p14:creationId xmlns:p14="http://schemas.microsoft.com/office/powerpoint/2010/main" val="9896003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419080"/>
            <a:ext cx="9143999" cy="4053549"/>
          </a:xfrm>
          <a:prstGeom prst="rect">
            <a:avLst/>
          </a:prstGeom>
        </p:spPr>
      </p:pic>
      <p:sp>
        <p:nvSpPr>
          <p:cNvPr id="8" name="Rectangle 7"/>
          <p:cNvSpPr/>
          <p:nvPr/>
        </p:nvSpPr>
        <p:spPr>
          <a:xfrm>
            <a:off x="4802430" y="587030"/>
            <a:ext cx="537670" cy="3885599"/>
          </a:xfrm>
          <a:prstGeom prst="rect">
            <a:avLst/>
          </a:prstGeom>
          <a:solidFill>
            <a:schemeClr val="bg2">
              <a:alpha val="33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Text Box 17"/>
          <p:cNvSpPr txBox="1">
            <a:spLocks noChangeArrowheads="1"/>
          </p:cNvSpPr>
          <p:nvPr/>
        </p:nvSpPr>
        <p:spPr bwMode="auto">
          <a:xfrm>
            <a:off x="221381" y="4472629"/>
            <a:ext cx="8723396" cy="1351809"/>
          </a:xfrm>
          <a:prstGeom prst="rect">
            <a:avLst/>
          </a:prstGeom>
          <a:noFill/>
          <a:ln w="28575" algn="ctr">
            <a:noFill/>
            <a:miter lim="800000"/>
            <a:headEnd/>
            <a:tailEnd/>
          </a:ln>
          <a:effectLst/>
        </p:spPr>
        <p:txBody>
          <a:bodyPr wrap="square" anchor="ct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lvl="0" algn="l" eaLnBrk="1" hangingPunct="1">
              <a:spcBef>
                <a:spcPts val="1200"/>
              </a:spcBef>
              <a:spcAft>
                <a:spcPts val="0"/>
              </a:spcAft>
              <a:buClr>
                <a:schemeClr val="bg2">
                  <a:lumMod val="50000"/>
                </a:schemeClr>
              </a:buClr>
              <a:buFont typeface="Courier New" pitchFamily="49" charset="0"/>
              <a:buChar char="»"/>
              <a:tabLst>
                <a:tab pos="10972800" algn="l"/>
              </a:tabLst>
            </a:pPr>
            <a:r>
              <a:rPr lang="en-US" sz="2000" b="1" dirty="0" smtClean="0">
                <a:solidFill>
                  <a:schemeClr val="accent3"/>
                </a:solidFill>
                <a:latin typeface="Calibri"/>
              </a:rPr>
              <a:t>USDW Value Column</a:t>
            </a:r>
            <a:r>
              <a:rPr lang="en-US" sz="2000" dirty="0">
                <a:solidFill>
                  <a:schemeClr val="accent3"/>
                </a:solidFill>
                <a:latin typeface="Calibri"/>
              </a:rPr>
              <a:t/>
            </a:r>
            <a:br>
              <a:rPr lang="en-US" sz="2000" dirty="0">
                <a:solidFill>
                  <a:schemeClr val="accent3"/>
                </a:solidFill>
                <a:latin typeface="Calibri"/>
              </a:rPr>
            </a:br>
            <a:r>
              <a:rPr lang="en-US" sz="2000" dirty="0">
                <a:solidFill>
                  <a:schemeClr val="bg2"/>
                </a:solidFill>
                <a:latin typeface="Calibri"/>
              </a:rPr>
              <a:t>If a value is present, then it indicates that the value was determined from the electric log of the well itself</a:t>
            </a:r>
            <a:r>
              <a:rPr lang="en-US" sz="2000" dirty="0" smtClean="0">
                <a:solidFill>
                  <a:schemeClr val="bg2"/>
                </a:solidFill>
                <a:latin typeface="Calibri"/>
              </a:rPr>
              <a:t>.</a:t>
            </a:r>
            <a:endParaRPr lang="en-US" sz="2000" dirty="0">
              <a:solidFill>
                <a:schemeClr val="bg2"/>
              </a:solidFill>
              <a:latin typeface="Calibri"/>
            </a:endParaRPr>
          </a:p>
        </p:txBody>
      </p:sp>
      <p:sp>
        <p:nvSpPr>
          <p:cNvPr id="5" name="TextBox 4"/>
          <p:cNvSpPr txBox="1"/>
          <p:nvPr/>
        </p:nvSpPr>
        <p:spPr>
          <a:xfrm>
            <a:off x="654690" y="5656490"/>
            <a:ext cx="8143665" cy="646331"/>
          </a:xfrm>
          <a:prstGeom prst="rect">
            <a:avLst/>
          </a:prstGeom>
          <a:noFill/>
        </p:spPr>
        <p:txBody>
          <a:bodyPr wrap="square" rtlCol="0">
            <a:spAutoFit/>
          </a:bodyPr>
          <a:lstStyle/>
          <a:p>
            <a:pPr algn="l"/>
            <a:r>
              <a:rPr lang="en-US" b="1" dirty="0" smtClean="0">
                <a:solidFill>
                  <a:srgbClr val="FFC000"/>
                </a:solidFill>
                <a:latin typeface="+mn-lt"/>
              </a:rPr>
              <a:t>“0” DOES NOT</a:t>
            </a:r>
            <a:r>
              <a:rPr lang="en-US" dirty="0" smtClean="0">
                <a:solidFill>
                  <a:srgbClr val="FFC000"/>
                </a:solidFill>
                <a:latin typeface="+mn-lt"/>
              </a:rPr>
              <a:t> indicate that a USDW is not present at the wellbore or that a USDW is at the ground surface.  It is a default value entered by SONRIS.</a:t>
            </a:r>
            <a:endParaRPr lang="en-US" dirty="0">
              <a:solidFill>
                <a:srgbClr val="FFC000"/>
              </a:solidFill>
              <a:latin typeface="+mn-lt"/>
            </a:endParaRPr>
          </a:p>
        </p:txBody>
      </p:sp>
      <p:sp>
        <p:nvSpPr>
          <p:cNvPr id="2" name="Slide Number Placeholder 1"/>
          <p:cNvSpPr>
            <a:spLocks noGrp="1"/>
          </p:cNvSpPr>
          <p:nvPr>
            <p:ph type="sldNum" sz="quarter" idx="12"/>
          </p:nvPr>
        </p:nvSpPr>
        <p:spPr/>
        <p:txBody>
          <a:bodyPr/>
          <a:lstStyle/>
          <a:p>
            <a:pPr>
              <a:defRPr/>
            </a:pPr>
            <a:fld id="{27C5B40F-12FC-4FE6-8760-DAF63670FF86}" type="slidenum">
              <a:rPr lang="en-US" smtClean="0">
                <a:solidFill>
                  <a:schemeClr val="bg2"/>
                </a:solidFill>
              </a:rPr>
              <a:pPr>
                <a:defRPr/>
              </a:pPr>
              <a:t>59</a:t>
            </a:fld>
            <a:endParaRPr lang="en-US" dirty="0">
              <a:solidFill>
                <a:schemeClr val="bg2"/>
              </a:solidFill>
            </a:endParaRPr>
          </a:p>
        </p:txBody>
      </p:sp>
    </p:spTree>
    <p:extLst>
      <p:ext uri="{BB962C8B-B14F-4D97-AF65-F5344CB8AC3E}">
        <p14:creationId xmlns:p14="http://schemas.microsoft.com/office/powerpoint/2010/main" val="34764591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25530" y="4738255"/>
            <a:ext cx="8085604" cy="2119744"/>
          </a:xfrm>
          <a:prstGeom prst="rect">
            <a:avLst/>
          </a:prstGeom>
        </p:spPr>
      </p:pic>
      <p:sp>
        <p:nvSpPr>
          <p:cNvPr id="2" name="TextBox 1"/>
          <p:cNvSpPr txBox="1"/>
          <p:nvPr/>
        </p:nvSpPr>
        <p:spPr>
          <a:xfrm>
            <a:off x="193830" y="0"/>
            <a:ext cx="8402839" cy="2492990"/>
          </a:xfrm>
          <a:prstGeom prst="rect">
            <a:avLst/>
          </a:prstGeom>
          <a:noFill/>
        </p:spPr>
        <p:txBody>
          <a:bodyPr wrap="square" rtlCol="0">
            <a:spAutoFit/>
          </a:bodyPr>
          <a:lstStyle/>
          <a:p>
            <a:pPr marL="633413" lvl="1" indent="-288925" algn="l">
              <a:spcBef>
                <a:spcPts val="1200"/>
              </a:spcBef>
              <a:buClr>
                <a:schemeClr val="accent3">
                  <a:lumMod val="75000"/>
                </a:schemeClr>
              </a:buClr>
              <a:buFont typeface="Arial" pitchFamily="34" charset="0"/>
              <a:buChar char="•"/>
            </a:pPr>
            <a:r>
              <a:rPr lang="en-US" b="1" dirty="0" smtClean="0">
                <a:solidFill>
                  <a:schemeClr val="bg2"/>
                </a:solidFill>
              </a:rPr>
              <a:t>Resistivity Curve</a:t>
            </a:r>
          </a:p>
          <a:p>
            <a:pPr marL="1090613" lvl="2" indent="-288925" algn="l">
              <a:spcBef>
                <a:spcPts val="1200"/>
              </a:spcBef>
              <a:buClr>
                <a:schemeClr val="accent3">
                  <a:lumMod val="75000"/>
                </a:schemeClr>
              </a:buClr>
              <a:buFont typeface="Arial" pitchFamily="34" charset="0"/>
              <a:buChar char="•"/>
            </a:pPr>
            <a:r>
              <a:rPr lang="en-US" sz="1600" dirty="0" smtClean="0">
                <a:solidFill>
                  <a:schemeClr val="bg2"/>
                </a:solidFill>
              </a:rPr>
              <a:t>Ground </a:t>
            </a:r>
            <a:r>
              <a:rPr lang="en-US" sz="1600" dirty="0">
                <a:solidFill>
                  <a:schemeClr val="bg2"/>
                </a:solidFill>
              </a:rPr>
              <a:t>surface to 1,000 feet: </a:t>
            </a:r>
            <a:r>
              <a:rPr lang="en-US" sz="1600" u="sng" dirty="0">
                <a:solidFill>
                  <a:schemeClr val="bg2"/>
                </a:solidFill>
              </a:rPr>
              <a:t>3 ohms or </a:t>
            </a:r>
            <a:r>
              <a:rPr lang="en-US" sz="1600" u="sng" dirty="0" smtClean="0">
                <a:solidFill>
                  <a:schemeClr val="bg2"/>
                </a:solidFill>
              </a:rPr>
              <a:t>greater</a:t>
            </a:r>
            <a:endParaRPr lang="en-US" sz="1600" u="sng" dirty="0">
              <a:solidFill>
                <a:schemeClr val="bg2"/>
              </a:solidFill>
            </a:endParaRPr>
          </a:p>
          <a:p>
            <a:pPr marL="1090613" lvl="2" indent="-288925" algn="l">
              <a:spcBef>
                <a:spcPts val="1200"/>
              </a:spcBef>
              <a:buClr>
                <a:schemeClr val="accent3">
                  <a:lumMod val="75000"/>
                </a:schemeClr>
              </a:buClr>
              <a:buFont typeface="Arial" pitchFamily="34" charset="0"/>
              <a:buChar char="•"/>
            </a:pPr>
            <a:r>
              <a:rPr lang="en-US" sz="1600" dirty="0">
                <a:solidFill>
                  <a:schemeClr val="bg2"/>
                </a:solidFill>
              </a:rPr>
              <a:t>1,000 feet to 2,000 feet: </a:t>
            </a:r>
            <a:r>
              <a:rPr lang="en-US" sz="1600" u="sng" dirty="0">
                <a:solidFill>
                  <a:schemeClr val="bg2"/>
                </a:solidFill>
              </a:rPr>
              <a:t>2 ½ ohms or </a:t>
            </a:r>
            <a:r>
              <a:rPr lang="en-US" sz="1600" u="sng" dirty="0" smtClean="0">
                <a:solidFill>
                  <a:schemeClr val="bg2"/>
                </a:solidFill>
              </a:rPr>
              <a:t>greater</a:t>
            </a:r>
          </a:p>
          <a:p>
            <a:pPr marL="1090613" lvl="2" indent="-288925" algn="l">
              <a:spcBef>
                <a:spcPts val="1200"/>
              </a:spcBef>
              <a:buClr>
                <a:schemeClr val="accent3">
                  <a:lumMod val="75000"/>
                </a:schemeClr>
              </a:buClr>
              <a:buFont typeface="Arial" pitchFamily="34" charset="0"/>
              <a:buChar char="•"/>
            </a:pPr>
            <a:r>
              <a:rPr lang="en-US" sz="1600" dirty="0" smtClean="0">
                <a:solidFill>
                  <a:schemeClr val="bg2"/>
                </a:solidFill>
              </a:rPr>
              <a:t>2,000 </a:t>
            </a:r>
            <a:r>
              <a:rPr lang="en-US" sz="1600" dirty="0">
                <a:solidFill>
                  <a:schemeClr val="bg2"/>
                </a:solidFill>
              </a:rPr>
              <a:t>feet and deeper: </a:t>
            </a:r>
            <a:r>
              <a:rPr lang="en-US" sz="1600" u="sng" dirty="0">
                <a:solidFill>
                  <a:schemeClr val="bg2"/>
                </a:solidFill>
              </a:rPr>
              <a:t>2 ohms or </a:t>
            </a:r>
            <a:r>
              <a:rPr lang="en-US" sz="1600" u="sng" dirty="0" smtClean="0">
                <a:solidFill>
                  <a:schemeClr val="bg2"/>
                </a:solidFill>
              </a:rPr>
              <a:t>greater</a:t>
            </a:r>
          </a:p>
          <a:p>
            <a:pPr marL="633413" lvl="1" indent="-288925" algn="l">
              <a:spcBef>
                <a:spcPts val="1200"/>
              </a:spcBef>
              <a:buClr>
                <a:schemeClr val="accent3">
                  <a:lumMod val="75000"/>
                </a:schemeClr>
              </a:buClr>
              <a:buFont typeface="Arial" pitchFamily="34" charset="0"/>
              <a:buChar char="•"/>
            </a:pPr>
            <a:r>
              <a:rPr lang="en-US" b="1" dirty="0" smtClean="0">
                <a:solidFill>
                  <a:schemeClr val="bg2"/>
                </a:solidFill>
              </a:rPr>
              <a:t>Establish at </a:t>
            </a:r>
            <a:r>
              <a:rPr lang="en-US" b="1" dirty="0">
                <a:solidFill>
                  <a:schemeClr val="bg2"/>
                </a:solidFill>
              </a:rPr>
              <a:t>the base of the sand unit</a:t>
            </a:r>
            <a:r>
              <a:rPr lang="en-US" dirty="0">
                <a:solidFill>
                  <a:schemeClr val="bg2"/>
                </a:solidFill>
              </a:rPr>
              <a:t> </a:t>
            </a:r>
            <a:endParaRPr lang="en-US" dirty="0" smtClean="0">
              <a:solidFill>
                <a:schemeClr val="bg2"/>
              </a:solidFill>
            </a:endParaRPr>
          </a:p>
          <a:p>
            <a:pPr marL="633413" lvl="1" indent="-288925" algn="l">
              <a:spcBef>
                <a:spcPts val="1200"/>
              </a:spcBef>
              <a:buClr>
                <a:schemeClr val="accent3">
                  <a:lumMod val="75000"/>
                </a:schemeClr>
              </a:buClr>
              <a:buFont typeface="Arial" pitchFamily="34" charset="0"/>
              <a:buChar char="•"/>
            </a:pPr>
            <a:r>
              <a:rPr lang="en-US" b="1" dirty="0" smtClean="0">
                <a:solidFill>
                  <a:schemeClr val="bg2"/>
                </a:solidFill>
              </a:rPr>
              <a:t>100 </a:t>
            </a:r>
            <a:r>
              <a:rPr lang="en-US" b="1" dirty="0">
                <a:solidFill>
                  <a:schemeClr val="bg2"/>
                </a:solidFill>
              </a:rPr>
              <a:t>feet of net </a:t>
            </a:r>
            <a:r>
              <a:rPr lang="en-US" b="1" dirty="0" smtClean="0">
                <a:solidFill>
                  <a:schemeClr val="bg2"/>
                </a:solidFill>
              </a:rPr>
              <a:t>shale between USDW &amp; Top of Zone</a:t>
            </a:r>
            <a:endParaRPr lang="en-US" dirty="0">
              <a:solidFill>
                <a:schemeClr val="bg2"/>
              </a:solidFill>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25530" y="2400300"/>
            <a:ext cx="8085604" cy="2323315"/>
          </a:xfrm>
          <a:prstGeom prst="rect">
            <a:avLst/>
          </a:prstGeom>
        </p:spPr>
      </p:pic>
      <p:sp>
        <p:nvSpPr>
          <p:cNvPr id="4" name="Slide Number Placeholder 3"/>
          <p:cNvSpPr>
            <a:spLocks noGrp="1"/>
          </p:cNvSpPr>
          <p:nvPr>
            <p:ph type="sldNum" sz="quarter" idx="12"/>
          </p:nvPr>
        </p:nvSpPr>
        <p:spPr>
          <a:xfrm>
            <a:off x="8143665" y="6356350"/>
            <a:ext cx="762000" cy="365125"/>
          </a:xfrm>
        </p:spPr>
        <p:txBody>
          <a:bodyPr/>
          <a:lstStyle/>
          <a:p>
            <a:pPr>
              <a:defRPr/>
            </a:pPr>
            <a:fld id="{27C5B40F-12FC-4FE6-8760-DAF63670FF86}" type="slidenum">
              <a:rPr lang="en-US" smtClean="0">
                <a:solidFill>
                  <a:schemeClr val="bg2"/>
                </a:solidFill>
              </a:rPr>
              <a:pPr>
                <a:defRPr/>
              </a:pPr>
              <a:t>6</a:t>
            </a:fld>
            <a:endParaRPr lang="en-US" dirty="0">
              <a:solidFill>
                <a:schemeClr val="bg2"/>
              </a:solidFill>
            </a:endParaRPr>
          </a:p>
        </p:txBody>
      </p:sp>
    </p:spTree>
    <p:extLst>
      <p:ext uri="{BB962C8B-B14F-4D97-AF65-F5344CB8AC3E}">
        <p14:creationId xmlns:p14="http://schemas.microsoft.com/office/powerpoint/2010/main" val="222582655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419080"/>
            <a:ext cx="9143999" cy="4053549"/>
          </a:xfrm>
          <a:prstGeom prst="rect">
            <a:avLst/>
          </a:prstGeom>
        </p:spPr>
      </p:pic>
      <p:sp>
        <p:nvSpPr>
          <p:cNvPr id="8" name="Rectangle 7"/>
          <p:cNvSpPr/>
          <p:nvPr/>
        </p:nvSpPr>
        <p:spPr>
          <a:xfrm>
            <a:off x="5340100" y="587030"/>
            <a:ext cx="3803900" cy="3885599"/>
          </a:xfrm>
          <a:prstGeom prst="rect">
            <a:avLst/>
          </a:prstGeom>
          <a:solidFill>
            <a:schemeClr val="bg2">
              <a:alpha val="33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Text Box 17"/>
          <p:cNvSpPr txBox="1">
            <a:spLocks noChangeArrowheads="1"/>
          </p:cNvSpPr>
          <p:nvPr/>
        </p:nvSpPr>
        <p:spPr bwMode="auto">
          <a:xfrm>
            <a:off x="221381" y="4472628"/>
            <a:ext cx="8723396" cy="1353312"/>
          </a:xfrm>
          <a:prstGeom prst="rect">
            <a:avLst/>
          </a:prstGeom>
          <a:noFill/>
          <a:ln w="28575" algn="ctr">
            <a:noFill/>
            <a:miter lim="800000"/>
            <a:headEnd/>
            <a:tailEnd/>
          </a:ln>
          <a:effectLst/>
        </p:spPr>
        <p:txBody>
          <a:bodyPr wrap="square" anchor="ct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lvl="0" algn="l" eaLnBrk="1" hangingPunct="1">
              <a:spcBef>
                <a:spcPts val="1200"/>
              </a:spcBef>
              <a:spcAft>
                <a:spcPts val="0"/>
              </a:spcAft>
              <a:buClr>
                <a:schemeClr val="accent3">
                  <a:lumMod val="75000"/>
                </a:schemeClr>
              </a:buClr>
              <a:buSzPct val="100000"/>
              <a:buFont typeface="Courier New" pitchFamily="49" charset="0"/>
              <a:buChar char="»"/>
              <a:tabLst>
                <a:tab pos="10972800" algn="l"/>
              </a:tabLst>
            </a:pPr>
            <a:r>
              <a:rPr lang="en-US" sz="2000" b="1" dirty="0" smtClean="0">
                <a:solidFill>
                  <a:schemeClr val="accent3"/>
                </a:solidFill>
                <a:latin typeface="Calibri"/>
              </a:rPr>
              <a:t>Source </a:t>
            </a:r>
            <a:r>
              <a:rPr lang="en-US" sz="2000" b="1" dirty="0">
                <a:solidFill>
                  <a:schemeClr val="accent3"/>
                </a:solidFill>
                <a:latin typeface="Calibri"/>
              </a:rPr>
              <a:t>Area USDW </a:t>
            </a:r>
            <a:r>
              <a:rPr lang="en-US" sz="2000" b="1" dirty="0" smtClean="0">
                <a:solidFill>
                  <a:schemeClr val="accent3"/>
                </a:solidFill>
                <a:latin typeface="Calibri"/>
              </a:rPr>
              <a:t>Value</a:t>
            </a:r>
            <a:r>
              <a:rPr lang="en-US" sz="2000" b="1" dirty="0">
                <a:solidFill>
                  <a:schemeClr val="accent3"/>
                </a:solidFill>
                <a:latin typeface="Calibri"/>
              </a:rPr>
              <a:t> </a:t>
            </a:r>
            <a:r>
              <a:rPr lang="en-US" sz="2000" b="1" dirty="0" smtClean="0">
                <a:solidFill>
                  <a:schemeClr val="accent3"/>
                </a:solidFill>
                <a:latin typeface="Calibri"/>
              </a:rPr>
              <a:t>Column</a:t>
            </a:r>
            <a:r>
              <a:rPr lang="en-US" sz="2000" dirty="0" smtClean="0">
                <a:solidFill>
                  <a:schemeClr val="accent3"/>
                </a:solidFill>
                <a:latin typeface="Calibri"/>
              </a:rPr>
              <a:t> </a:t>
            </a:r>
            <a:br>
              <a:rPr lang="en-US" sz="2000" dirty="0" smtClean="0">
                <a:solidFill>
                  <a:schemeClr val="accent3"/>
                </a:solidFill>
                <a:latin typeface="Calibri"/>
              </a:rPr>
            </a:br>
            <a:r>
              <a:rPr lang="en-US" sz="2000" dirty="0" smtClean="0">
                <a:solidFill>
                  <a:schemeClr val="bg2"/>
                </a:solidFill>
                <a:latin typeface="Calibri"/>
              </a:rPr>
              <a:t>If an entry is present, then it may be in one of the following formats:</a:t>
            </a:r>
            <a:r>
              <a:rPr lang="en-US" sz="2000" dirty="0">
                <a:solidFill>
                  <a:schemeClr val="bg2"/>
                </a:solidFill>
                <a:latin typeface="Calibri"/>
              </a:rPr>
              <a:t/>
            </a:r>
            <a:br>
              <a:rPr lang="en-US" sz="2000" dirty="0">
                <a:solidFill>
                  <a:schemeClr val="bg2"/>
                </a:solidFill>
                <a:latin typeface="Calibri"/>
              </a:rPr>
            </a:br>
            <a:endParaRPr lang="en-US" sz="2000" dirty="0" smtClean="0">
              <a:solidFill>
                <a:schemeClr val="bg2"/>
              </a:solidFill>
              <a:latin typeface="Calibri"/>
            </a:endParaRPr>
          </a:p>
        </p:txBody>
      </p:sp>
      <p:sp>
        <p:nvSpPr>
          <p:cNvPr id="2" name="Rectangle 1"/>
          <p:cNvSpPr/>
          <p:nvPr/>
        </p:nvSpPr>
        <p:spPr>
          <a:xfrm>
            <a:off x="223548" y="5387655"/>
            <a:ext cx="8723396" cy="1015663"/>
          </a:xfrm>
          <a:prstGeom prst="rect">
            <a:avLst/>
          </a:prstGeom>
        </p:spPr>
        <p:txBody>
          <a:bodyPr wrap="square">
            <a:spAutoFit/>
          </a:bodyPr>
          <a:lstStyle/>
          <a:p>
            <a:pPr marL="568325" lvl="1" indent="-222250" algn="l">
              <a:spcBef>
                <a:spcPts val="1200"/>
              </a:spcBef>
              <a:spcAft>
                <a:spcPts val="600"/>
              </a:spcAft>
              <a:buClr>
                <a:schemeClr val="accent3">
                  <a:lumMod val="75000"/>
                </a:schemeClr>
              </a:buClr>
              <a:buFont typeface="Arial" pitchFamily="34" charset="0"/>
              <a:buChar char="•"/>
            </a:pPr>
            <a:r>
              <a:rPr lang="en-US" sz="2000" b="1" dirty="0">
                <a:solidFill>
                  <a:schemeClr val="accent3"/>
                </a:solidFill>
                <a:latin typeface="Calibri" pitchFamily="34" charset="0"/>
                <a:cs typeface="Calibri" pitchFamily="34" charset="0"/>
              </a:rPr>
              <a:t>USDW VALUE PER LCB </a:t>
            </a:r>
            <a:r>
              <a:rPr lang="en-US" sz="2000" b="1" dirty="0" smtClean="0">
                <a:solidFill>
                  <a:schemeClr val="accent3"/>
                </a:solidFill>
                <a:latin typeface="Calibri" pitchFamily="34" charset="0"/>
                <a:cs typeface="Calibri" pitchFamily="34" charset="0"/>
              </a:rPr>
              <a:t>XX/XX/XXXX</a:t>
            </a:r>
            <a:r>
              <a:rPr lang="en-US" sz="2000" dirty="0">
                <a:solidFill>
                  <a:schemeClr val="bg2"/>
                </a:solidFill>
                <a:latin typeface="Calibri" pitchFamily="34" charset="0"/>
                <a:cs typeface="Calibri" pitchFamily="34" charset="0"/>
              </a:rPr>
              <a:t/>
            </a:r>
            <a:br>
              <a:rPr lang="en-US" sz="2000" dirty="0">
                <a:solidFill>
                  <a:schemeClr val="bg2"/>
                </a:solidFill>
                <a:latin typeface="Calibri" pitchFamily="34" charset="0"/>
                <a:cs typeface="Calibri" pitchFamily="34" charset="0"/>
              </a:rPr>
            </a:br>
            <a:r>
              <a:rPr lang="en-US" sz="2000" dirty="0" smtClean="0">
                <a:solidFill>
                  <a:schemeClr val="bg2"/>
                </a:solidFill>
                <a:latin typeface="Calibri" pitchFamily="34" charset="0"/>
                <a:cs typeface="Calibri" pitchFamily="34" charset="0"/>
              </a:rPr>
              <a:t>Indicates </a:t>
            </a:r>
            <a:r>
              <a:rPr lang="en-US" sz="2000" dirty="0">
                <a:solidFill>
                  <a:schemeClr val="bg2"/>
                </a:solidFill>
                <a:latin typeface="Calibri" pitchFamily="34" charset="0"/>
                <a:cs typeface="Calibri" pitchFamily="34" charset="0"/>
              </a:rPr>
              <a:t>the Geologist from IMD </a:t>
            </a:r>
            <a:r>
              <a:rPr lang="en-US" sz="2000" dirty="0" smtClean="0">
                <a:solidFill>
                  <a:schemeClr val="bg2"/>
                </a:solidFill>
                <a:latin typeface="Calibri" pitchFamily="34" charset="0"/>
                <a:cs typeface="Calibri" pitchFamily="34" charset="0"/>
              </a:rPr>
              <a:t>who </a:t>
            </a:r>
            <a:r>
              <a:rPr lang="en-US" sz="2000" dirty="0">
                <a:solidFill>
                  <a:schemeClr val="bg2"/>
                </a:solidFill>
                <a:latin typeface="Calibri" pitchFamily="34" charset="0"/>
                <a:cs typeface="Calibri" pitchFamily="34" charset="0"/>
              </a:rPr>
              <a:t>identified the value in </a:t>
            </a:r>
            <a:r>
              <a:rPr lang="en-US" sz="2000" dirty="0" smtClean="0">
                <a:solidFill>
                  <a:schemeClr val="bg2"/>
                </a:solidFill>
                <a:latin typeface="Calibri" pitchFamily="34" charset="0"/>
                <a:cs typeface="Calibri" pitchFamily="34" charset="0"/>
              </a:rPr>
              <a:t>the </a:t>
            </a:r>
            <a:r>
              <a:rPr lang="en-US" sz="2000" dirty="0">
                <a:solidFill>
                  <a:schemeClr val="bg2"/>
                </a:solidFill>
                <a:latin typeface="Calibri" pitchFamily="34" charset="0"/>
                <a:cs typeface="Calibri" pitchFamily="34" charset="0"/>
              </a:rPr>
              <a:t>USDW Value field and the date it was identified.</a:t>
            </a:r>
          </a:p>
        </p:txBody>
      </p:sp>
      <p:sp>
        <p:nvSpPr>
          <p:cNvPr id="6" name="Rectangle 5"/>
          <p:cNvSpPr/>
          <p:nvPr/>
        </p:nvSpPr>
        <p:spPr>
          <a:xfrm>
            <a:off x="5348792" y="2200040"/>
            <a:ext cx="3795207" cy="153622"/>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 rtlCol="0" anchor="ctr"/>
          <a:lstStyle/>
          <a:p>
            <a:pPr algn="l"/>
            <a:r>
              <a:rPr lang="en-US" sz="1100" b="1" dirty="0" smtClean="0">
                <a:ln w="12700">
                  <a:noFill/>
                  <a:prstDash val="solid"/>
                </a:ln>
                <a:solidFill>
                  <a:schemeClr val="tx1"/>
                </a:solidFill>
                <a:latin typeface="Arial Narrow" pitchFamily="34" charset="0"/>
                <a:cs typeface="Arial" pitchFamily="34" charset="0"/>
              </a:rPr>
              <a:t>USDW VALUE PER LCB 10/07/1999</a:t>
            </a:r>
            <a:endParaRPr lang="en-US" sz="1100" b="1" dirty="0">
              <a:ln w="12700">
                <a:noFill/>
                <a:prstDash val="solid"/>
              </a:ln>
              <a:solidFill>
                <a:schemeClr val="tx1"/>
              </a:solidFill>
              <a:latin typeface="Arial Narrow" pitchFamily="34" charset="0"/>
              <a:cs typeface="Arial" pitchFamily="34" charset="0"/>
            </a:endParaRPr>
          </a:p>
        </p:txBody>
      </p:sp>
      <p:sp>
        <p:nvSpPr>
          <p:cNvPr id="3" name="Slide Number Placeholder 2"/>
          <p:cNvSpPr>
            <a:spLocks noGrp="1"/>
          </p:cNvSpPr>
          <p:nvPr>
            <p:ph type="sldNum" sz="quarter" idx="12"/>
          </p:nvPr>
        </p:nvSpPr>
        <p:spPr/>
        <p:txBody>
          <a:bodyPr/>
          <a:lstStyle/>
          <a:p>
            <a:pPr>
              <a:defRPr/>
            </a:pPr>
            <a:fld id="{27C5B40F-12FC-4FE6-8760-DAF63670FF86}" type="slidenum">
              <a:rPr lang="en-US" smtClean="0">
                <a:solidFill>
                  <a:schemeClr val="bg2"/>
                </a:solidFill>
              </a:rPr>
              <a:pPr>
                <a:defRPr/>
              </a:pPr>
              <a:t>60</a:t>
            </a:fld>
            <a:endParaRPr lang="en-US" dirty="0">
              <a:solidFill>
                <a:schemeClr val="bg2"/>
              </a:solidFill>
            </a:endParaRPr>
          </a:p>
        </p:txBody>
      </p:sp>
    </p:spTree>
    <p:extLst>
      <p:ext uri="{BB962C8B-B14F-4D97-AF65-F5344CB8AC3E}">
        <p14:creationId xmlns:p14="http://schemas.microsoft.com/office/powerpoint/2010/main" val="30097437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419080"/>
            <a:ext cx="9143999" cy="4053549"/>
          </a:xfrm>
          <a:prstGeom prst="rect">
            <a:avLst/>
          </a:prstGeom>
        </p:spPr>
      </p:pic>
      <p:sp>
        <p:nvSpPr>
          <p:cNvPr id="5" name="Text Box 17"/>
          <p:cNvSpPr txBox="1">
            <a:spLocks noChangeArrowheads="1"/>
          </p:cNvSpPr>
          <p:nvPr/>
        </p:nvSpPr>
        <p:spPr bwMode="auto">
          <a:xfrm>
            <a:off x="221381" y="4472629"/>
            <a:ext cx="8723396" cy="1353312"/>
          </a:xfrm>
          <a:prstGeom prst="rect">
            <a:avLst/>
          </a:prstGeom>
          <a:noFill/>
          <a:ln w="28575" algn="ctr">
            <a:noFill/>
            <a:miter lim="800000"/>
            <a:headEnd/>
            <a:tailEnd/>
          </a:ln>
          <a:effectLst/>
        </p:spPr>
        <p:txBody>
          <a:bodyPr wrap="square" anchor="ct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lvl="0" algn="l" eaLnBrk="1" hangingPunct="1">
              <a:spcBef>
                <a:spcPts val="1200"/>
              </a:spcBef>
              <a:spcAft>
                <a:spcPts val="0"/>
              </a:spcAft>
              <a:buClr>
                <a:schemeClr val="accent3">
                  <a:lumMod val="75000"/>
                </a:schemeClr>
              </a:buClr>
              <a:buSzPct val="100000"/>
              <a:buFont typeface="Courier New" pitchFamily="49" charset="0"/>
              <a:buChar char="»"/>
              <a:tabLst>
                <a:tab pos="10972800" algn="l"/>
              </a:tabLst>
            </a:pPr>
            <a:r>
              <a:rPr lang="en-US" sz="2000" b="1" dirty="0" smtClean="0">
                <a:solidFill>
                  <a:schemeClr val="accent3"/>
                </a:solidFill>
                <a:latin typeface="Calibri"/>
              </a:rPr>
              <a:t>Source </a:t>
            </a:r>
            <a:r>
              <a:rPr lang="en-US" sz="2000" b="1" dirty="0">
                <a:solidFill>
                  <a:schemeClr val="accent3"/>
                </a:solidFill>
                <a:latin typeface="Calibri"/>
              </a:rPr>
              <a:t>Area USDW </a:t>
            </a:r>
            <a:r>
              <a:rPr lang="en-US" sz="2000" b="1" dirty="0" smtClean="0">
                <a:solidFill>
                  <a:schemeClr val="accent3"/>
                </a:solidFill>
                <a:latin typeface="Calibri"/>
              </a:rPr>
              <a:t>Value</a:t>
            </a:r>
            <a:r>
              <a:rPr lang="en-US" sz="2000" b="1" dirty="0">
                <a:solidFill>
                  <a:schemeClr val="accent3"/>
                </a:solidFill>
                <a:latin typeface="Calibri"/>
              </a:rPr>
              <a:t> </a:t>
            </a:r>
            <a:r>
              <a:rPr lang="en-US" sz="2000" b="1" dirty="0" smtClean="0">
                <a:solidFill>
                  <a:schemeClr val="accent3"/>
                </a:solidFill>
                <a:latin typeface="Calibri"/>
              </a:rPr>
              <a:t>Column</a:t>
            </a:r>
            <a:r>
              <a:rPr lang="en-US" sz="2000" dirty="0" smtClean="0">
                <a:solidFill>
                  <a:schemeClr val="accent3"/>
                </a:solidFill>
                <a:latin typeface="Calibri"/>
              </a:rPr>
              <a:t> </a:t>
            </a:r>
            <a:br>
              <a:rPr lang="en-US" sz="2000" dirty="0" smtClean="0">
                <a:solidFill>
                  <a:schemeClr val="accent3"/>
                </a:solidFill>
                <a:latin typeface="Calibri"/>
              </a:rPr>
            </a:br>
            <a:r>
              <a:rPr lang="en-US" sz="2000" dirty="0" smtClean="0">
                <a:solidFill>
                  <a:schemeClr val="bg2"/>
                </a:solidFill>
                <a:latin typeface="Calibri"/>
              </a:rPr>
              <a:t>If an entry is present, then it may be in one of the following formats:</a:t>
            </a:r>
            <a:br>
              <a:rPr lang="en-US" sz="2000" dirty="0" smtClean="0">
                <a:solidFill>
                  <a:schemeClr val="bg2"/>
                </a:solidFill>
                <a:latin typeface="Calibri"/>
              </a:rPr>
            </a:br>
            <a:endParaRPr lang="en-US" sz="2000" dirty="0" smtClean="0">
              <a:solidFill>
                <a:schemeClr val="bg2"/>
              </a:solidFill>
              <a:latin typeface="Calibri"/>
            </a:endParaRPr>
          </a:p>
        </p:txBody>
      </p:sp>
      <p:sp>
        <p:nvSpPr>
          <p:cNvPr id="2" name="Rectangle 1"/>
          <p:cNvSpPr/>
          <p:nvPr/>
        </p:nvSpPr>
        <p:spPr>
          <a:xfrm>
            <a:off x="252295" y="5349250"/>
            <a:ext cx="8723396" cy="1323439"/>
          </a:xfrm>
          <a:prstGeom prst="rect">
            <a:avLst/>
          </a:prstGeom>
        </p:spPr>
        <p:txBody>
          <a:bodyPr wrap="square">
            <a:spAutoFit/>
          </a:bodyPr>
          <a:lstStyle/>
          <a:p>
            <a:pPr marL="568325" lvl="1" indent="-222250" algn="l">
              <a:spcBef>
                <a:spcPts val="1200"/>
              </a:spcBef>
              <a:spcAft>
                <a:spcPts val="600"/>
              </a:spcAft>
              <a:buClr>
                <a:schemeClr val="accent3">
                  <a:lumMod val="75000"/>
                </a:schemeClr>
              </a:buClr>
              <a:buFont typeface="Arial" pitchFamily="34" charset="0"/>
              <a:buChar char="•"/>
            </a:pPr>
            <a:r>
              <a:rPr lang="en-US" sz="2000" b="1" dirty="0">
                <a:solidFill>
                  <a:schemeClr val="accent3"/>
                </a:solidFill>
                <a:latin typeface="Calibri" pitchFamily="34" charset="0"/>
                <a:cs typeface="Calibri" pitchFamily="34" charset="0"/>
              </a:rPr>
              <a:t>FROM ELOG OF SN: XXXXX (~XXX’ AWAY) PER </a:t>
            </a:r>
            <a:r>
              <a:rPr lang="en-US" sz="2000" b="1" dirty="0" smtClean="0">
                <a:solidFill>
                  <a:schemeClr val="accent3"/>
                </a:solidFill>
                <a:latin typeface="Calibri" pitchFamily="34" charset="0"/>
                <a:cs typeface="Calibri" pitchFamily="34" charset="0"/>
              </a:rPr>
              <a:t>H BORDEN XX/XX/XXXX</a:t>
            </a:r>
            <a:r>
              <a:rPr lang="en-US" sz="2000" dirty="0">
                <a:solidFill>
                  <a:schemeClr val="bg2"/>
                </a:solidFill>
                <a:latin typeface="Calibri" pitchFamily="34" charset="0"/>
                <a:cs typeface="Calibri" pitchFamily="34" charset="0"/>
              </a:rPr>
              <a:t/>
            </a:r>
            <a:br>
              <a:rPr lang="en-US" sz="2000" dirty="0">
                <a:solidFill>
                  <a:schemeClr val="bg2"/>
                </a:solidFill>
                <a:latin typeface="Calibri" pitchFamily="34" charset="0"/>
                <a:cs typeface="Calibri" pitchFamily="34" charset="0"/>
              </a:rPr>
            </a:br>
            <a:r>
              <a:rPr lang="en-US" sz="2000" dirty="0" smtClean="0">
                <a:solidFill>
                  <a:schemeClr val="bg2"/>
                </a:solidFill>
                <a:latin typeface="Calibri" pitchFamily="34" charset="0"/>
                <a:cs typeface="Calibri" pitchFamily="34" charset="0"/>
              </a:rPr>
              <a:t>Indicates </a:t>
            </a:r>
            <a:r>
              <a:rPr lang="en-US" sz="2000" dirty="0">
                <a:solidFill>
                  <a:schemeClr val="bg2"/>
                </a:solidFill>
                <a:latin typeface="Calibri" pitchFamily="34" charset="0"/>
                <a:cs typeface="Calibri" pitchFamily="34" charset="0"/>
              </a:rPr>
              <a:t>the SN of offset well whose </a:t>
            </a:r>
            <a:r>
              <a:rPr lang="en-US" sz="2000" dirty="0" err="1">
                <a:solidFill>
                  <a:schemeClr val="bg2"/>
                </a:solidFill>
                <a:latin typeface="Calibri" pitchFamily="34" charset="0"/>
                <a:cs typeface="Calibri" pitchFamily="34" charset="0"/>
              </a:rPr>
              <a:t>elog</a:t>
            </a:r>
            <a:r>
              <a:rPr lang="en-US" sz="2000" dirty="0">
                <a:solidFill>
                  <a:schemeClr val="bg2"/>
                </a:solidFill>
                <a:latin typeface="Calibri" pitchFamily="34" charset="0"/>
                <a:cs typeface="Calibri" pitchFamily="34" charset="0"/>
              </a:rPr>
              <a:t> was used to determine the value indicated in the Area USDW Value field</a:t>
            </a:r>
            <a:r>
              <a:rPr lang="en-US" sz="2000" b="1" dirty="0">
                <a:solidFill>
                  <a:schemeClr val="bg2"/>
                </a:solidFill>
                <a:latin typeface="Calibri" pitchFamily="34" charset="0"/>
                <a:cs typeface="Calibri" pitchFamily="34" charset="0"/>
              </a:rPr>
              <a:t>, </a:t>
            </a:r>
            <a:r>
              <a:rPr lang="en-US" sz="2000" dirty="0">
                <a:solidFill>
                  <a:schemeClr val="bg2"/>
                </a:solidFill>
                <a:latin typeface="Calibri" pitchFamily="34" charset="0"/>
                <a:cs typeface="Calibri" pitchFamily="34" charset="0"/>
              </a:rPr>
              <a:t>the distance of the offset well, the Geologist from IMD who identified the value, and the date it was </a:t>
            </a:r>
            <a:r>
              <a:rPr lang="en-US" sz="2000" dirty="0" smtClean="0">
                <a:solidFill>
                  <a:schemeClr val="bg2"/>
                </a:solidFill>
                <a:latin typeface="Calibri" pitchFamily="34" charset="0"/>
                <a:cs typeface="Calibri" pitchFamily="34" charset="0"/>
              </a:rPr>
              <a:t>identified.</a:t>
            </a:r>
            <a:endParaRPr lang="en-US" sz="2000" dirty="0">
              <a:solidFill>
                <a:schemeClr val="bg2"/>
              </a:solidFill>
              <a:latin typeface="Calibri" pitchFamily="34" charset="0"/>
              <a:cs typeface="Calibri" pitchFamily="34" charset="0"/>
            </a:endParaRPr>
          </a:p>
        </p:txBody>
      </p:sp>
      <p:sp>
        <p:nvSpPr>
          <p:cNvPr id="6" name="Rectangle 5"/>
          <p:cNvSpPr/>
          <p:nvPr/>
        </p:nvSpPr>
        <p:spPr>
          <a:xfrm>
            <a:off x="5348793" y="4127034"/>
            <a:ext cx="3795207" cy="153622"/>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 rtlCol="0" anchor="ctr"/>
          <a:lstStyle/>
          <a:p>
            <a:pPr algn="l"/>
            <a:r>
              <a:rPr lang="en-US" sz="1100" b="1" spc="-30" dirty="0" smtClean="0">
                <a:ln w="12700">
                  <a:noFill/>
                  <a:prstDash val="solid"/>
                </a:ln>
                <a:solidFill>
                  <a:schemeClr val="tx1"/>
                </a:solidFill>
                <a:latin typeface="Arial Narrow" pitchFamily="34" charset="0"/>
                <a:cs typeface="Arial" pitchFamily="34" charset="0"/>
              </a:rPr>
              <a:t>FROM ELOG OF SN 121587 (~939’ AWAY) PER H BORDEN 11/13/2008</a:t>
            </a:r>
            <a:endParaRPr lang="en-US" sz="1100" b="1" spc="-30" dirty="0">
              <a:ln w="12700">
                <a:noFill/>
                <a:prstDash val="solid"/>
              </a:ln>
              <a:solidFill>
                <a:schemeClr val="tx1"/>
              </a:solidFill>
              <a:latin typeface="Arial Narrow" pitchFamily="34" charset="0"/>
              <a:cs typeface="Arial" pitchFamily="34" charset="0"/>
            </a:endParaRPr>
          </a:p>
        </p:txBody>
      </p:sp>
      <p:sp>
        <p:nvSpPr>
          <p:cNvPr id="3" name="Slide Number Placeholder 2"/>
          <p:cNvSpPr>
            <a:spLocks noGrp="1"/>
          </p:cNvSpPr>
          <p:nvPr>
            <p:ph type="sldNum" sz="quarter" idx="12"/>
          </p:nvPr>
        </p:nvSpPr>
        <p:spPr>
          <a:xfrm>
            <a:off x="8182777" y="6356350"/>
            <a:ext cx="762000" cy="365125"/>
          </a:xfrm>
        </p:spPr>
        <p:txBody>
          <a:bodyPr/>
          <a:lstStyle/>
          <a:p>
            <a:pPr>
              <a:defRPr/>
            </a:pPr>
            <a:fld id="{27C5B40F-12FC-4FE6-8760-DAF63670FF86}" type="slidenum">
              <a:rPr lang="en-US" smtClean="0">
                <a:solidFill>
                  <a:schemeClr val="bg2"/>
                </a:solidFill>
              </a:rPr>
              <a:pPr>
                <a:defRPr/>
              </a:pPr>
              <a:t>61</a:t>
            </a:fld>
            <a:endParaRPr lang="en-US" dirty="0">
              <a:solidFill>
                <a:schemeClr val="bg2"/>
              </a:solidFill>
            </a:endParaRPr>
          </a:p>
        </p:txBody>
      </p:sp>
    </p:spTree>
    <p:extLst>
      <p:ext uri="{BB962C8B-B14F-4D97-AF65-F5344CB8AC3E}">
        <p14:creationId xmlns:p14="http://schemas.microsoft.com/office/powerpoint/2010/main" val="3123726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419080"/>
            <a:ext cx="9143999" cy="4053549"/>
          </a:xfrm>
          <a:prstGeom prst="rect">
            <a:avLst/>
          </a:prstGeom>
        </p:spPr>
      </p:pic>
      <p:sp>
        <p:nvSpPr>
          <p:cNvPr id="5" name="Text Box 17"/>
          <p:cNvSpPr txBox="1">
            <a:spLocks noChangeArrowheads="1"/>
          </p:cNvSpPr>
          <p:nvPr/>
        </p:nvSpPr>
        <p:spPr bwMode="auto">
          <a:xfrm>
            <a:off x="221381" y="4472629"/>
            <a:ext cx="8723396" cy="1353312"/>
          </a:xfrm>
          <a:prstGeom prst="rect">
            <a:avLst/>
          </a:prstGeom>
          <a:noFill/>
          <a:ln w="28575" algn="ctr">
            <a:noFill/>
            <a:miter lim="800000"/>
            <a:headEnd/>
            <a:tailEnd/>
          </a:ln>
          <a:effectLst/>
        </p:spPr>
        <p:txBody>
          <a:bodyPr wrap="square" anchor="ct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lvl="0" algn="l" eaLnBrk="1" hangingPunct="1">
              <a:spcBef>
                <a:spcPts val="1200"/>
              </a:spcBef>
              <a:spcAft>
                <a:spcPts val="0"/>
              </a:spcAft>
              <a:buClr>
                <a:schemeClr val="accent3">
                  <a:lumMod val="75000"/>
                </a:schemeClr>
              </a:buClr>
              <a:buSzPct val="100000"/>
              <a:buFont typeface="Courier New" pitchFamily="49" charset="0"/>
              <a:buChar char="»"/>
              <a:tabLst>
                <a:tab pos="10972800" algn="l"/>
              </a:tabLst>
            </a:pPr>
            <a:r>
              <a:rPr lang="en-US" sz="2000" b="1" dirty="0" smtClean="0">
                <a:solidFill>
                  <a:schemeClr val="accent3"/>
                </a:solidFill>
                <a:latin typeface="Calibri"/>
              </a:rPr>
              <a:t>Source </a:t>
            </a:r>
            <a:r>
              <a:rPr lang="en-US" sz="2000" b="1" dirty="0">
                <a:solidFill>
                  <a:schemeClr val="accent3"/>
                </a:solidFill>
                <a:latin typeface="Calibri"/>
              </a:rPr>
              <a:t>Area USDW </a:t>
            </a:r>
            <a:r>
              <a:rPr lang="en-US" sz="2000" b="1" dirty="0" smtClean="0">
                <a:solidFill>
                  <a:schemeClr val="accent3"/>
                </a:solidFill>
                <a:latin typeface="Calibri"/>
              </a:rPr>
              <a:t>Value</a:t>
            </a:r>
            <a:r>
              <a:rPr lang="en-US" sz="2000" b="1" dirty="0">
                <a:solidFill>
                  <a:schemeClr val="accent3"/>
                </a:solidFill>
                <a:latin typeface="Calibri"/>
              </a:rPr>
              <a:t> </a:t>
            </a:r>
            <a:r>
              <a:rPr lang="en-US" sz="2000" b="1" dirty="0" smtClean="0">
                <a:solidFill>
                  <a:schemeClr val="accent3"/>
                </a:solidFill>
                <a:latin typeface="Calibri"/>
              </a:rPr>
              <a:t>Column</a:t>
            </a:r>
            <a:r>
              <a:rPr lang="en-US" sz="2000" dirty="0" smtClean="0">
                <a:solidFill>
                  <a:schemeClr val="accent3"/>
                </a:solidFill>
                <a:latin typeface="Calibri"/>
              </a:rPr>
              <a:t> </a:t>
            </a:r>
            <a:br>
              <a:rPr lang="en-US" sz="2000" dirty="0" smtClean="0">
                <a:solidFill>
                  <a:schemeClr val="accent3"/>
                </a:solidFill>
                <a:latin typeface="Calibri"/>
              </a:rPr>
            </a:br>
            <a:r>
              <a:rPr lang="en-US" sz="2000" dirty="0" smtClean="0">
                <a:solidFill>
                  <a:schemeClr val="bg2"/>
                </a:solidFill>
                <a:latin typeface="Calibri"/>
              </a:rPr>
              <a:t>If an entry is present, then it may be in one of the following formats:</a:t>
            </a:r>
            <a:br>
              <a:rPr lang="en-US" sz="2000" dirty="0" smtClean="0">
                <a:solidFill>
                  <a:schemeClr val="bg2"/>
                </a:solidFill>
                <a:latin typeface="Calibri"/>
              </a:rPr>
            </a:br>
            <a:endParaRPr lang="en-US" sz="2000" dirty="0" smtClean="0">
              <a:solidFill>
                <a:schemeClr val="bg2"/>
              </a:solidFill>
              <a:latin typeface="Calibri"/>
            </a:endParaRPr>
          </a:p>
        </p:txBody>
      </p:sp>
      <p:sp>
        <p:nvSpPr>
          <p:cNvPr id="2" name="Rectangle 1"/>
          <p:cNvSpPr/>
          <p:nvPr/>
        </p:nvSpPr>
        <p:spPr>
          <a:xfrm>
            <a:off x="252295" y="5349250"/>
            <a:ext cx="8723396" cy="1015663"/>
          </a:xfrm>
          <a:prstGeom prst="rect">
            <a:avLst/>
          </a:prstGeom>
        </p:spPr>
        <p:txBody>
          <a:bodyPr wrap="square">
            <a:spAutoFit/>
          </a:bodyPr>
          <a:lstStyle/>
          <a:p>
            <a:pPr marL="568325" lvl="1" indent="-222250" algn="l">
              <a:spcBef>
                <a:spcPts val="1200"/>
              </a:spcBef>
              <a:spcAft>
                <a:spcPts val="600"/>
              </a:spcAft>
              <a:buClr>
                <a:schemeClr val="accent3">
                  <a:lumMod val="75000"/>
                </a:schemeClr>
              </a:buClr>
              <a:buFont typeface="Arial" pitchFamily="34" charset="0"/>
              <a:buChar char="•"/>
            </a:pPr>
            <a:r>
              <a:rPr lang="en-US" sz="2000" b="1" dirty="0">
                <a:solidFill>
                  <a:schemeClr val="accent3"/>
                </a:solidFill>
                <a:latin typeface="Calibri" pitchFamily="34" charset="0"/>
                <a:cs typeface="Calibri" pitchFamily="34" charset="0"/>
              </a:rPr>
              <a:t>NO LOG </a:t>
            </a:r>
            <a:r>
              <a:rPr lang="en-US" sz="2000" b="1" dirty="0" smtClean="0">
                <a:solidFill>
                  <a:schemeClr val="accent3"/>
                </a:solidFill>
                <a:latin typeface="Calibri" pitchFamily="34" charset="0"/>
                <a:cs typeface="Calibri" pitchFamily="34" charset="0"/>
              </a:rPr>
              <a:t>FOUND</a:t>
            </a:r>
            <a:r>
              <a:rPr lang="en-US" sz="2000" b="1" dirty="0" smtClean="0">
                <a:latin typeface="Calibri" pitchFamily="34" charset="0"/>
                <a:cs typeface="Calibri" pitchFamily="34" charset="0"/>
              </a:rPr>
              <a:t/>
            </a:r>
            <a:br>
              <a:rPr lang="en-US" sz="2000" b="1" dirty="0" smtClean="0">
                <a:latin typeface="Calibri" pitchFamily="34" charset="0"/>
                <a:cs typeface="Calibri" pitchFamily="34" charset="0"/>
              </a:rPr>
            </a:br>
            <a:r>
              <a:rPr lang="en-US" sz="2000" dirty="0" smtClean="0">
                <a:solidFill>
                  <a:schemeClr val="bg2"/>
                </a:solidFill>
                <a:latin typeface="Calibri" pitchFamily="34" charset="0"/>
                <a:cs typeface="Calibri" pitchFamily="34" charset="0"/>
              </a:rPr>
              <a:t>Means </a:t>
            </a:r>
            <a:r>
              <a:rPr lang="en-US" sz="2000" dirty="0">
                <a:solidFill>
                  <a:schemeClr val="bg2"/>
                </a:solidFill>
                <a:latin typeface="Calibri" pitchFamily="34" charset="0"/>
                <a:cs typeface="Calibri" pitchFamily="34" charset="0"/>
              </a:rPr>
              <a:t>a search was conducted for a log with that Serial Number, but none was found. </a:t>
            </a:r>
          </a:p>
        </p:txBody>
      </p:sp>
      <p:sp>
        <p:nvSpPr>
          <p:cNvPr id="6" name="Rectangle 5"/>
          <p:cNvSpPr/>
          <p:nvPr/>
        </p:nvSpPr>
        <p:spPr>
          <a:xfrm>
            <a:off x="5348793" y="1892800"/>
            <a:ext cx="3795207" cy="153622"/>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 rtlCol="0" anchor="ctr"/>
          <a:lstStyle/>
          <a:p>
            <a:pPr algn="l"/>
            <a:r>
              <a:rPr lang="en-US" sz="1100" b="1" spc="-30" dirty="0" smtClean="0">
                <a:ln w="12700">
                  <a:noFill/>
                  <a:prstDash val="solid"/>
                </a:ln>
                <a:solidFill>
                  <a:schemeClr val="tx1"/>
                </a:solidFill>
                <a:latin typeface="Arial Narrow" pitchFamily="34" charset="0"/>
                <a:cs typeface="Arial" pitchFamily="34" charset="0"/>
              </a:rPr>
              <a:t>NO LOG FOUND</a:t>
            </a:r>
            <a:endParaRPr lang="en-US" sz="1100" b="1" spc="-30" dirty="0">
              <a:ln w="12700">
                <a:noFill/>
                <a:prstDash val="solid"/>
              </a:ln>
              <a:solidFill>
                <a:schemeClr val="tx1"/>
              </a:solidFill>
              <a:latin typeface="Arial Narrow" pitchFamily="34" charset="0"/>
              <a:cs typeface="Arial" pitchFamily="34" charset="0"/>
            </a:endParaRPr>
          </a:p>
        </p:txBody>
      </p:sp>
      <p:sp>
        <p:nvSpPr>
          <p:cNvPr id="3" name="Slide Number Placeholder 2"/>
          <p:cNvSpPr>
            <a:spLocks noGrp="1"/>
          </p:cNvSpPr>
          <p:nvPr>
            <p:ph type="sldNum" sz="quarter" idx="12"/>
          </p:nvPr>
        </p:nvSpPr>
        <p:spPr/>
        <p:txBody>
          <a:bodyPr/>
          <a:lstStyle/>
          <a:p>
            <a:pPr>
              <a:defRPr/>
            </a:pPr>
            <a:fld id="{27C5B40F-12FC-4FE6-8760-DAF63670FF86}" type="slidenum">
              <a:rPr lang="en-US" smtClean="0">
                <a:solidFill>
                  <a:schemeClr val="bg2"/>
                </a:solidFill>
              </a:rPr>
              <a:pPr>
                <a:defRPr/>
              </a:pPr>
              <a:t>62</a:t>
            </a:fld>
            <a:endParaRPr lang="en-US" dirty="0">
              <a:solidFill>
                <a:schemeClr val="bg2"/>
              </a:solidFill>
            </a:endParaRPr>
          </a:p>
        </p:txBody>
      </p:sp>
    </p:spTree>
    <p:extLst>
      <p:ext uri="{BB962C8B-B14F-4D97-AF65-F5344CB8AC3E}">
        <p14:creationId xmlns:p14="http://schemas.microsoft.com/office/powerpoint/2010/main" val="23091063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419080"/>
            <a:ext cx="9143999" cy="4053549"/>
          </a:xfrm>
          <a:prstGeom prst="rect">
            <a:avLst/>
          </a:prstGeom>
        </p:spPr>
      </p:pic>
      <p:sp>
        <p:nvSpPr>
          <p:cNvPr id="5" name="Text Box 17"/>
          <p:cNvSpPr txBox="1">
            <a:spLocks noChangeArrowheads="1"/>
          </p:cNvSpPr>
          <p:nvPr/>
        </p:nvSpPr>
        <p:spPr bwMode="auto">
          <a:xfrm>
            <a:off x="221381" y="4472629"/>
            <a:ext cx="8723396" cy="1353312"/>
          </a:xfrm>
          <a:prstGeom prst="rect">
            <a:avLst/>
          </a:prstGeom>
          <a:noFill/>
          <a:ln w="28575" algn="ctr">
            <a:noFill/>
            <a:miter lim="800000"/>
            <a:headEnd/>
            <a:tailEnd/>
          </a:ln>
          <a:effectLst/>
        </p:spPr>
        <p:txBody>
          <a:bodyPr wrap="square" anchor="ct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lvl="0" algn="l" eaLnBrk="1" hangingPunct="1">
              <a:spcBef>
                <a:spcPts val="1200"/>
              </a:spcBef>
              <a:spcAft>
                <a:spcPts val="0"/>
              </a:spcAft>
              <a:buClr>
                <a:schemeClr val="accent3">
                  <a:lumMod val="75000"/>
                </a:schemeClr>
              </a:buClr>
              <a:buSzPct val="100000"/>
              <a:buFont typeface="Courier New" pitchFamily="49" charset="0"/>
              <a:buChar char="»"/>
              <a:tabLst>
                <a:tab pos="10972800" algn="l"/>
              </a:tabLst>
            </a:pPr>
            <a:r>
              <a:rPr lang="en-US" sz="2000" b="1" dirty="0" smtClean="0">
                <a:solidFill>
                  <a:schemeClr val="accent3"/>
                </a:solidFill>
                <a:latin typeface="Calibri"/>
              </a:rPr>
              <a:t>Source </a:t>
            </a:r>
            <a:r>
              <a:rPr lang="en-US" sz="2000" b="1" dirty="0">
                <a:solidFill>
                  <a:schemeClr val="accent3"/>
                </a:solidFill>
                <a:latin typeface="Calibri"/>
              </a:rPr>
              <a:t>Area USDW </a:t>
            </a:r>
            <a:r>
              <a:rPr lang="en-US" sz="2000" b="1" dirty="0" smtClean="0">
                <a:solidFill>
                  <a:schemeClr val="accent3"/>
                </a:solidFill>
                <a:latin typeface="Calibri"/>
              </a:rPr>
              <a:t>Value</a:t>
            </a:r>
            <a:r>
              <a:rPr lang="en-US" sz="2000" b="1" dirty="0">
                <a:solidFill>
                  <a:schemeClr val="accent3"/>
                </a:solidFill>
                <a:latin typeface="Calibri"/>
              </a:rPr>
              <a:t> </a:t>
            </a:r>
            <a:r>
              <a:rPr lang="en-US" sz="2000" b="1" dirty="0" smtClean="0">
                <a:solidFill>
                  <a:schemeClr val="accent3"/>
                </a:solidFill>
                <a:latin typeface="Calibri"/>
              </a:rPr>
              <a:t>Column</a:t>
            </a:r>
            <a:r>
              <a:rPr lang="en-US" sz="2000" dirty="0" smtClean="0">
                <a:solidFill>
                  <a:schemeClr val="accent3"/>
                </a:solidFill>
                <a:latin typeface="Calibri"/>
              </a:rPr>
              <a:t> </a:t>
            </a:r>
            <a:br>
              <a:rPr lang="en-US" sz="2000" dirty="0" smtClean="0">
                <a:solidFill>
                  <a:schemeClr val="accent3"/>
                </a:solidFill>
                <a:latin typeface="Calibri"/>
              </a:rPr>
            </a:br>
            <a:r>
              <a:rPr lang="en-US" sz="2000" dirty="0" smtClean="0">
                <a:solidFill>
                  <a:schemeClr val="bg2"/>
                </a:solidFill>
                <a:latin typeface="Calibri"/>
              </a:rPr>
              <a:t>If an entry is present, then it may be in one of the following formats:</a:t>
            </a:r>
            <a:br>
              <a:rPr lang="en-US" sz="2000" dirty="0" smtClean="0">
                <a:solidFill>
                  <a:schemeClr val="bg2"/>
                </a:solidFill>
                <a:latin typeface="Calibri"/>
              </a:rPr>
            </a:br>
            <a:endParaRPr lang="en-US" sz="2000" dirty="0" smtClean="0">
              <a:solidFill>
                <a:schemeClr val="bg2"/>
              </a:solidFill>
              <a:latin typeface="Calibri"/>
            </a:endParaRPr>
          </a:p>
        </p:txBody>
      </p:sp>
      <p:sp>
        <p:nvSpPr>
          <p:cNvPr id="2" name="Rectangle 1"/>
          <p:cNvSpPr/>
          <p:nvPr/>
        </p:nvSpPr>
        <p:spPr>
          <a:xfrm>
            <a:off x="252295" y="5349250"/>
            <a:ext cx="8723396" cy="1015663"/>
          </a:xfrm>
          <a:prstGeom prst="rect">
            <a:avLst/>
          </a:prstGeom>
        </p:spPr>
        <p:txBody>
          <a:bodyPr wrap="square">
            <a:spAutoFit/>
          </a:bodyPr>
          <a:lstStyle/>
          <a:p>
            <a:pPr marL="568325" lvl="1" indent="-222250" algn="l">
              <a:spcBef>
                <a:spcPts val="1200"/>
              </a:spcBef>
              <a:spcAft>
                <a:spcPts val="600"/>
              </a:spcAft>
              <a:buClr>
                <a:schemeClr val="accent3">
                  <a:lumMod val="75000"/>
                </a:schemeClr>
              </a:buClr>
              <a:buFont typeface="Arial" pitchFamily="34" charset="0"/>
              <a:buChar char="•"/>
            </a:pPr>
            <a:r>
              <a:rPr lang="en-US" sz="2000" b="1" dirty="0">
                <a:solidFill>
                  <a:schemeClr val="accent3"/>
                </a:solidFill>
                <a:latin typeface="Calibri" pitchFamily="34" charset="0"/>
                <a:cs typeface="Calibri" pitchFamily="34" charset="0"/>
              </a:rPr>
              <a:t>TOL @ </a:t>
            </a:r>
            <a:r>
              <a:rPr lang="en-US" sz="2000" b="1" dirty="0" smtClean="0">
                <a:solidFill>
                  <a:schemeClr val="accent3"/>
                </a:solidFill>
                <a:latin typeface="Calibri" pitchFamily="34" charset="0"/>
                <a:cs typeface="Calibri" pitchFamily="34" charset="0"/>
              </a:rPr>
              <a:t>XXX’</a:t>
            </a:r>
            <a:r>
              <a:rPr lang="en-US" sz="2000" b="1" dirty="0">
                <a:latin typeface="Calibri" pitchFamily="34" charset="0"/>
                <a:cs typeface="Calibri" pitchFamily="34" charset="0"/>
              </a:rPr>
              <a:t/>
            </a:r>
            <a:br>
              <a:rPr lang="en-US" sz="2000" b="1" dirty="0">
                <a:latin typeface="Calibri" pitchFamily="34" charset="0"/>
                <a:cs typeface="Calibri" pitchFamily="34" charset="0"/>
              </a:rPr>
            </a:br>
            <a:r>
              <a:rPr lang="en-US" sz="2000" dirty="0" smtClean="0">
                <a:solidFill>
                  <a:schemeClr val="bg2"/>
                </a:solidFill>
                <a:latin typeface="Calibri" pitchFamily="34" charset="0"/>
                <a:cs typeface="Calibri" pitchFamily="34" charset="0"/>
              </a:rPr>
              <a:t>Is </a:t>
            </a:r>
            <a:r>
              <a:rPr lang="en-US" sz="2000" dirty="0">
                <a:solidFill>
                  <a:schemeClr val="bg2"/>
                </a:solidFill>
                <a:latin typeface="Calibri" pitchFamily="34" charset="0"/>
                <a:cs typeface="Calibri" pitchFamily="34" charset="0"/>
              </a:rPr>
              <a:t>entered when </a:t>
            </a:r>
            <a:r>
              <a:rPr lang="en-US" sz="2000" dirty="0" smtClean="0">
                <a:solidFill>
                  <a:schemeClr val="bg2"/>
                </a:solidFill>
                <a:latin typeface="Calibri" pitchFamily="34" charset="0"/>
                <a:cs typeface="Calibri" pitchFamily="34" charset="0"/>
              </a:rPr>
              <a:t>a USDW </a:t>
            </a:r>
            <a:r>
              <a:rPr lang="en-US" sz="2000" dirty="0">
                <a:solidFill>
                  <a:schemeClr val="bg2"/>
                </a:solidFill>
                <a:latin typeface="Calibri" pitchFamily="34" charset="0"/>
                <a:cs typeface="Calibri" pitchFamily="34" charset="0"/>
              </a:rPr>
              <a:t>is not present on the log, and indicates the shallowest depth the log was recorded.</a:t>
            </a:r>
            <a:endParaRPr lang="en-US" sz="2000" dirty="0">
              <a:solidFill>
                <a:schemeClr val="bg2"/>
              </a:solidFill>
              <a:latin typeface="Calibri"/>
            </a:endParaRPr>
          </a:p>
        </p:txBody>
      </p:sp>
      <p:sp>
        <p:nvSpPr>
          <p:cNvPr id="6" name="Rectangle 5"/>
          <p:cNvSpPr/>
          <p:nvPr/>
        </p:nvSpPr>
        <p:spPr>
          <a:xfrm>
            <a:off x="5349781" y="1469793"/>
            <a:ext cx="3795207" cy="153622"/>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 rtlCol="0" anchor="ctr"/>
          <a:lstStyle/>
          <a:p>
            <a:pPr algn="l"/>
            <a:r>
              <a:rPr lang="en-US" sz="1100" b="1" spc="-30" dirty="0" smtClean="0">
                <a:ln w="12700">
                  <a:noFill/>
                  <a:prstDash val="solid"/>
                </a:ln>
                <a:solidFill>
                  <a:schemeClr val="tx1"/>
                </a:solidFill>
                <a:latin typeface="Arial Narrow" pitchFamily="34" charset="0"/>
                <a:cs typeface="Arial" pitchFamily="34" charset="0"/>
              </a:rPr>
              <a:t>TOL@1802’</a:t>
            </a:r>
            <a:endParaRPr lang="en-US" sz="1100" b="1" spc="-30" dirty="0">
              <a:ln w="12700">
                <a:noFill/>
                <a:prstDash val="solid"/>
              </a:ln>
              <a:solidFill>
                <a:schemeClr val="tx1"/>
              </a:solidFill>
              <a:latin typeface="Arial Narrow" pitchFamily="34" charset="0"/>
              <a:cs typeface="Arial" pitchFamily="34" charset="0"/>
            </a:endParaRPr>
          </a:p>
        </p:txBody>
      </p:sp>
      <p:sp>
        <p:nvSpPr>
          <p:cNvPr id="3" name="Slide Number Placeholder 2"/>
          <p:cNvSpPr>
            <a:spLocks noGrp="1"/>
          </p:cNvSpPr>
          <p:nvPr>
            <p:ph type="sldNum" sz="quarter" idx="12"/>
          </p:nvPr>
        </p:nvSpPr>
        <p:spPr/>
        <p:txBody>
          <a:bodyPr/>
          <a:lstStyle/>
          <a:p>
            <a:pPr>
              <a:defRPr/>
            </a:pPr>
            <a:fld id="{27C5B40F-12FC-4FE6-8760-DAF63670FF86}" type="slidenum">
              <a:rPr lang="en-US" smtClean="0">
                <a:solidFill>
                  <a:schemeClr val="bg2"/>
                </a:solidFill>
              </a:rPr>
              <a:pPr>
                <a:defRPr/>
              </a:pPr>
              <a:t>63</a:t>
            </a:fld>
            <a:endParaRPr lang="en-US" dirty="0">
              <a:solidFill>
                <a:schemeClr val="bg2"/>
              </a:solidFill>
            </a:endParaRPr>
          </a:p>
        </p:txBody>
      </p:sp>
    </p:spTree>
    <p:extLst>
      <p:ext uri="{BB962C8B-B14F-4D97-AF65-F5344CB8AC3E}">
        <p14:creationId xmlns:p14="http://schemas.microsoft.com/office/powerpoint/2010/main" val="13518113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5" name="Text Box 17"/>
          <p:cNvSpPr txBox="1">
            <a:spLocks noChangeArrowheads="1"/>
          </p:cNvSpPr>
          <p:nvPr/>
        </p:nvSpPr>
        <p:spPr bwMode="auto">
          <a:xfrm>
            <a:off x="210302" y="4081885"/>
            <a:ext cx="8723396" cy="1689819"/>
          </a:xfrm>
          <a:prstGeom prst="rect">
            <a:avLst/>
          </a:prstGeom>
          <a:noFill/>
          <a:ln w="28575" algn="ctr">
            <a:noFill/>
            <a:miter lim="800000"/>
            <a:headEnd/>
            <a:tailEnd/>
          </a:ln>
          <a:effectLst/>
        </p:spPr>
        <p:txBody>
          <a:bodyPr wrap="square" anchor="ct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ts val="1200"/>
              </a:spcBef>
              <a:spcAft>
                <a:spcPts val="0"/>
              </a:spcAft>
              <a:buClr>
                <a:schemeClr val="accent3">
                  <a:lumMod val="75000"/>
                </a:schemeClr>
              </a:buClr>
              <a:buSzPct val="100000"/>
              <a:buFont typeface="Courier New" pitchFamily="49" charset="0"/>
              <a:buChar char="»"/>
              <a:tabLst>
                <a:tab pos="10972800" algn="l"/>
              </a:tabLst>
            </a:pPr>
            <a:r>
              <a:rPr lang="en-US" sz="2000" b="1" dirty="0" smtClean="0">
                <a:solidFill>
                  <a:schemeClr val="accent3"/>
                </a:solidFill>
                <a:latin typeface="Calibri"/>
              </a:rPr>
              <a:t>Source </a:t>
            </a:r>
            <a:r>
              <a:rPr lang="en-US" sz="2000" b="1" dirty="0">
                <a:solidFill>
                  <a:schemeClr val="accent3"/>
                </a:solidFill>
                <a:latin typeface="Calibri"/>
              </a:rPr>
              <a:t>Area USDW </a:t>
            </a:r>
            <a:r>
              <a:rPr lang="en-US" sz="2000" b="1" dirty="0" smtClean="0">
                <a:solidFill>
                  <a:schemeClr val="accent3"/>
                </a:solidFill>
                <a:latin typeface="Calibri"/>
              </a:rPr>
              <a:t>Value</a:t>
            </a:r>
            <a:r>
              <a:rPr lang="en-US" sz="2000" b="1" dirty="0">
                <a:solidFill>
                  <a:schemeClr val="accent3"/>
                </a:solidFill>
                <a:latin typeface="Calibri"/>
              </a:rPr>
              <a:t> </a:t>
            </a:r>
            <a:r>
              <a:rPr lang="en-US" sz="2000" b="1" dirty="0" smtClean="0">
                <a:solidFill>
                  <a:schemeClr val="accent3"/>
                </a:solidFill>
                <a:latin typeface="Calibri"/>
              </a:rPr>
              <a:t>Column</a:t>
            </a:r>
            <a:r>
              <a:rPr lang="en-US" sz="2000" dirty="0" smtClean="0">
                <a:solidFill>
                  <a:schemeClr val="accent3"/>
                </a:solidFill>
                <a:latin typeface="Calibri"/>
              </a:rPr>
              <a:t> </a:t>
            </a:r>
            <a:br>
              <a:rPr lang="en-US" sz="2000" dirty="0" smtClean="0">
                <a:solidFill>
                  <a:schemeClr val="accent3"/>
                </a:solidFill>
                <a:latin typeface="Calibri"/>
              </a:rPr>
            </a:br>
            <a:r>
              <a:rPr lang="en-US" sz="2000" dirty="0">
                <a:solidFill>
                  <a:schemeClr val="bg2"/>
                </a:solidFill>
                <a:latin typeface="Calibri" pitchFamily="34" charset="0"/>
                <a:cs typeface="Calibri" pitchFamily="34" charset="0"/>
              </a:rPr>
              <a:t>If </a:t>
            </a:r>
            <a:r>
              <a:rPr lang="en-US" sz="2000" dirty="0" smtClean="0">
                <a:solidFill>
                  <a:schemeClr val="bg2"/>
                </a:solidFill>
                <a:latin typeface="Calibri" pitchFamily="34" charset="0"/>
                <a:cs typeface="Calibri" pitchFamily="34" charset="0"/>
              </a:rPr>
              <a:t>the </a:t>
            </a:r>
            <a:r>
              <a:rPr lang="en-US" sz="2000" u="sng" dirty="0" smtClean="0">
                <a:solidFill>
                  <a:schemeClr val="bg2"/>
                </a:solidFill>
                <a:latin typeface="Calibri" pitchFamily="34" charset="0"/>
                <a:cs typeface="Calibri" pitchFamily="34" charset="0"/>
              </a:rPr>
              <a:t>USDW </a:t>
            </a:r>
            <a:r>
              <a:rPr lang="en-US" sz="2000" u="sng" dirty="0">
                <a:solidFill>
                  <a:schemeClr val="bg2"/>
                </a:solidFill>
                <a:latin typeface="Calibri" pitchFamily="34" charset="0"/>
                <a:cs typeface="Calibri" pitchFamily="34" charset="0"/>
              </a:rPr>
              <a:t>Value </a:t>
            </a:r>
            <a:r>
              <a:rPr lang="en-US" sz="2000" u="sng" dirty="0" smtClean="0">
                <a:solidFill>
                  <a:schemeClr val="bg2"/>
                </a:solidFill>
                <a:latin typeface="Calibri" pitchFamily="34" charset="0"/>
                <a:cs typeface="Calibri" pitchFamily="34" charset="0"/>
              </a:rPr>
              <a:t>field contains a value</a:t>
            </a:r>
            <a:r>
              <a:rPr lang="en-US" sz="2000" dirty="0" smtClean="0">
                <a:solidFill>
                  <a:schemeClr val="bg2"/>
                </a:solidFill>
                <a:latin typeface="Calibri" pitchFamily="34" charset="0"/>
                <a:cs typeface="Calibri" pitchFamily="34" charset="0"/>
              </a:rPr>
              <a:t> and </a:t>
            </a:r>
            <a:r>
              <a:rPr lang="en-US" sz="2000" dirty="0">
                <a:solidFill>
                  <a:schemeClr val="bg2"/>
                </a:solidFill>
                <a:latin typeface="Calibri" pitchFamily="34" charset="0"/>
                <a:cs typeface="Calibri" pitchFamily="34" charset="0"/>
              </a:rPr>
              <a:t>the </a:t>
            </a:r>
            <a:r>
              <a:rPr lang="en-US" sz="2000" u="sng" dirty="0">
                <a:solidFill>
                  <a:schemeClr val="bg2"/>
                </a:solidFill>
                <a:latin typeface="Calibri" pitchFamily="34" charset="0"/>
                <a:cs typeface="Calibri" pitchFamily="34" charset="0"/>
              </a:rPr>
              <a:t>Source Area USDW Value field is </a:t>
            </a:r>
            <a:r>
              <a:rPr lang="en-US" sz="2000" u="sng" dirty="0" smtClean="0">
                <a:solidFill>
                  <a:schemeClr val="bg2"/>
                </a:solidFill>
                <a:latin typeface="Calibri" pitchFamily="34" charset="0"/>
                <a:cs typeface="Calibri" pitchFamily="34" charset="0"/>
              </a:rPr>
              <a:t>blank</a:t>
            </a:r>
            <a:r>
              <a:rPr lang="en-US" sz="2000" dirty="0" smtClean="0">
                <a:solidFill>
                  <a:schemeClr val="bg2"/>
                </a:solidFill>
                <a:latin typeface="Calibri" pitchFamily="34" charset="0"/>
                <a:cs typeface="Calibri" pitchFamily="34" charset="0"/>
              </a:rPr>
              <a:t>, </a:t>
            </a:r>
            <a:r>
              <a:rPr lang="en-US" sz="2000" dirty="0">
                <a:solidFill>
                  <a:schemeClr val="bg2"/>
                </a:solidFill>
                <a:latin typeface="Calibri" pitchFamily="34" charset="0"/>
                <a:cs typeface="Calibri" pitchFamily="34" charset="0"/>
              </a:rPr>
              <a:t>then it indicates that the USDW Value was determined from an electric log of the well, but it has not been recently confirmed by current standards.  The e-log of the well will need to be reviewed</a:t>
            </a:r>
            <a:r>
              <a:rPr lang="en-US" sz="2000" dirty="0" smtClean="0">
                <a:solidFill>
                  <a:schemeClr val="bg2"/>
                </a:solidFill>
                <a:latin typeface="Calibri" pitchFamily="34" charset="0"/>
                <a:cs typeface="Calibri" pitchFamily="34" charset="0"/>
              </a:rPr>
              <a:t>.</a:t>
            </a:r>
            <a:r>
              <a:rPr lang="en-US" sz="2000" dirty="0" smtClean="0">
                <a:solidFill>
                  <a:schemeClr val="bg2"/>
                </a:solidFill>
                <a:latin typeface="Calibri"/>
              </a:rPr>
              <a:t/>
            </a:r>
            <a:br>
              <a:rPr lang="en-US" sz="2000" dirty="0" smtClean="0">
                <a:solidFill>
                  <a:schemeClr val="bg2"/>
                </a:solidFill>
                <a:latin typeface="Calibri"/>
              </a:rPr>
            </a:br>
            <a:endParaRPr lang="en-US" sz="2000" dirty="0" smtClean="0">
              <a:solidFill>
                <a:schemeClr val="bg2"/>
              </a:solidFill>
              <a:latin typeface="Calibri"/>
            </a:endParaRPr>
          </a:p>
        </p:txBody>
      </p:sp>
      <p:sp>
        <p:nvSpPr>
          <p:cNvPr id="2" name="Rectangle 1"/>
          <p:cNvSpPr/>
          <p:nvPr/>
        </p:nvSpPr>
        <p:spPr>
          <a:xfrm>
            <a:off x="210302" y="5677724"/>
            <a:ext cx="8723396" cy="1015663"/>
          </a:xfrm>
          <a:prstGeom prst="rect">
            <a:avLst/>
          </a:prstGeom>
        </p:spPr>
        <p:txBody>
          <a:bodyPr wrap="square">
            <a:spAutoFit/>
          </a:bodyPr>
          <a:lstStyle/>
          <a:p>
            <a:pPr marL="346075" lvl="1" algn="l">
              <a:spcBef>
                <a:spcPts val="1200"/>
              </a:spcBef>
              <a:spcAft>
                <a:spcPts val="600"/>
              </a:spcAft>
              <a:buClr>
                <a:schemeClr val="accent3">
                  <a:lumMod val="75000"/>
                </a:schemeClr>
              </a:buClr>
            </a:pPr>
            <a:r>
              <a:rPr lang="en-US" sz="2000" dirty="0" smtClean="0">
                <a:solidFill>
                  <a:schemeClr val="bg2"/>
                </a:solidFill>
                <a:latin typeface="Calibri" pitchFamily="34" charset="0"/>
                <a:cs typeface="Calibri" pitchFamily="34" charset="0"/>
              </a:rPr>
              <a:t>If the </a:t>
            </a:r>
            <a:r>
              <a:rPr lang="en-US" sz="2000" u="sng" dirty="0">
                <a:solidFill>
                  <a:schemeClr val="bg2"/>
                </a:solidFill>
                <a:latin typeface="Calibri" pitchFamily="34" charset="0"/>
                <a:cs typeface="Calibri" pitchFamily="34" charset="0"/>
              </a:rPr>
              <a:t>USDW Value </a:t>
            </a:r>
            <a:r>
              <a:rPr lang="en-US" sz="2000" u="sng" dirty="0" smtClean="0">
                <a:solidFill>
                  <a:schemeClr val="bg2"/>
                </a:solidFill>
                <a:latin typeface="Calibri" pitchFamily="34" charset="0"/>
                <a:cs typeface="Calibri" pitchFamily="34" charset="0"/>
              </a:rPr>
              <a:t>or </a:t>
            </a:r>
            <a:r>
              <a:rPr lang="en-US" sz="2000" u="sng" dirty="0">
                <a:solidFill>
                  <a:schemeClr val="bg2"/>
                </a:solidFill>
                <a:latin typeface="Calibri" pitchFamily="34" charset="0"/>
                <a:cs typeface="Calibri" pitchFamily="34" charset="0"/>
              </a:rPr>
              <a:t>Area USDW Value </a:t>
            </a:r>
            <a:r>
              <a:rPr lang="en-US" sz="2000" u="sng" dirty="0" smtClean="0">
                <a:solidFill>
                  <a:schemeClr val="bg2"/>
                </a:solidFill>
                <a:latin typeface="Calibri" pitchFamily="34" charset="0"/>
                <a:cs typeface="Calibri" pitchFamily="34" charset="0"/>
              </a:rPr>
              <a:t>fields are blank or contain “0”</a:t>
            </a:r>
            <a:r>
              <a:rPr lang="en-US" sz="2000" dirty="0" smtClean="0">
                <a:solidFill>
                  <a:schemeClr val="bg2"/>
                </a:solidFill>
                <a:latin typeface="Calibri" pitchFamily="34" charset="0"/>
                <a:cs typeface="Calibri" pitchFamily="34" charset="0"/>
              </a:rPr>
              <a:t> and the </a:t>
            </a:r>
            <a:r>
              <a:rPr lang="en-US" sz="2000" u="sng" dirty="0">
                <a:solidFill>
                  <a:schemeClr val="bg2"/>
                </a:solidFill>
                <a:latin typeface="Calibri" pitchFamily="34" charset="0"/>
                <a:cs typeface="Calibri" pitchFamily="34" charset="0"/>
              </a:rPr>
              <a:t>Source Area USDW Value field is </a:t>
            </a:r>
            <a:r>
              <a:rPr lang="en-US" sz="2000" u="sng" dirty="0" smtClean="0">
                <a:solidFill>
                  <a:schemeClr val="bg2"/>
                </a:solidFill>
                <a:latin typeface="Calibri" pitchFamily="34" charset="0"/>
                <a:cs typeface="Calibri" pitchFamily="34" charset="0"/>
              </a:rPr>
              <a:t>blank</a:t>
            </a:r>
            <a:r>
              <a:rPr lang="en-US" sz="2000" dirty="0" smtClean="0">
                <a:solidFill>
                  <a:schemeClr val="bg2"/>
                </a:solidFill>
                <a:latin typeface="Calibri" pitchFamily="34" charset="0"/>
                <a:cs typeface="Calibri" pitchFamily="34" charset="0"/>
              </a:rPr>
              <a:t>, </a:t>
            </a:r>
            <a:r>
              <a:rPr lang="en-US" sz="2000" dirty="0">
                <a:solidFill>
                  <a:schemeClr val="bg2"/>
                </a:solidFill>
                <a:latin typeface="Calibri" pitchFamily="34" charset="0"/>
                <a:cs typeface="Calibri" pitchFamily="34" charset="0"/>
              </a:rPr>
              <a:t>then it indicates that a search has not been conducted to identify a USDW for the well.</a:t>
            </a:r>
          </a:p>
        </p:txBody>
      </p:sp>
      <p:sp>
        <p:nvSpPr>
          <p:cNvPr id="4" name="Slide Number Placeholder 3"/>
          <p:cNvSpPr>
            <a:spLocks noGrp="1"/>
          </p:cNvSpPr>
          <p:nvPr>
            <p:ph type="sldNum" sz="quarter" idx="12"/>
          </p:nvPr>
        </p:nvSpPr>
        <p:spPr/>
        <p:txBody>
          <a:bodyPr/>
          <a:lstStyle/>
          <a:p>
            <a:pPr>
              <a:defRPr/>
            </a:pPr>
            <a:fld id="{27C5B40F-12FC-4FE6-8760-DAF63670FF86}" type="slidenum">
              <a:rPr lang="en-US" smtClean="0">
                <a:solidFill>
                  <a:schemeClr val="bg2"/>
                </a:solidFill>
              </a:rPr>
              <a:pPr>
                <a:defRPr/>
              </a:pPr>
              <a:t>64</a:t>
            </a:fld>
            <a:endParaRPr lang="en-US" dirty="0">
              <a:solidFill>
                <a:schemeClr val="bg2"/>
              </a:solidFill>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356600"/>
            <a:ext cx="9144000" cy="3553499"/>
          </a:xfrm>
          <a:prstGeom prst="rect">
            <a:avLst/>
          </a:prstGeom>
        </p:spPr>
      </p:pic>
      <p:sp>
        <p:nvSpPr>
          <p:cNvPr id="9" name="Rectangle 8"/>
          <p:cNvSpPr/>
          <p:nvPr/>
        </p:nvSpPr>
        <p:spPr>
          <a:xfrm>
            <a:off x="5839365" y="1239915"/>
            <a:ext cx="729695" cy="153620"/>
          </a:xfrm>
          <a:prstGeom prst="rect">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569060" y="1239915"/>
            <a:ext cx="2574939" cy="153620"/>
          </a:xfrm>
          <a:prstGeom prst="rect">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834483" y="1585560"/>
            <a:ext cx="729695" cy="153620"/>
          </a:xfrm>
          <a:prstGeom prst="rect">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104788" y="1585560"/>
            <a:ext cx="729695" cy="153620"/>
          </a:xfrm>
          <a:prstGeom prst="rect">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569060" y="1585560"/>
            <a:ext cx="2574939" cy="153620"/>
          </a:xfrm>
          <a:prstGeom prst="rect">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65280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childTnLst>
                          </p:cTn>
                        </p:par>
                        <p:par>
                          <p:cTn id="18" fill="hold">
                            <p:stCondLst>
                              <p:cond delay="2000"/>
                            </p:stCondLst>
                            <p:childTnLst>
                              <p:par>
                                <p:cTn id="19" presetID="21" presetClass="entr" presetSubtype="1"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6285" y="2200040"/>
            <a:ext cx="7772400" cy="1362456"/>
          </a:xfrm>
        </p:spPr>
        <p:txBody>
          <a:bodyPr/>
          <a:lstStyle/>
          <a:p>
            <a:pPr algn="ctr"/>
            <a:r>
              <a:rPr lang="en-US" i="1" dirty="0" smtClean="0"/>
              <a:t>Electric Log Search</a:t>
            </a:r>
            <a:endParaRPr lang="en-US" i="1" dirty="0"/>
          </a:p>
        </p:txBody>
      </p:sp>
      <p:sp>
        <p:nvSpPr>
          <p:cNvPr id="2" name="Slide Number Placeholder 1"/>
          <p:cNvSpPr>
            <a:spLocks noGrp="1"/>
          </p:cNvSpPr>
          <p:nvPr>
            <p:ph type="sldNum" sz="quarter" idx="12"/>
          </p:nvPr>
        </p:nvSpPr>
        <p:spPr/>
        <p:txBody>
          <a:bodyPr/>
          <a:lstStyle/>
          <a:p>
            <a:pPr>
              <a:defRPr/>
            </a:pPr>
            <a:fld id="{8F849458-8C40-4C8E-B5B7-B4B5D829ADD5}" type="slidenum">
              <a:rPr lang="en-US" smtClean="0">
                <a:solidFill>
                  <a:srgbClr val="DBF5F9">
                    <a:shade val="90000"/>
                  </a:srgbClr>
                </a:solidFill>
              </a:rPr>
              <a:pPr>
                <a:defRPr/>
              </a:pPr>
              <a:t>65</a:t>
            </a:fld>
            <a:endParaRPr lang="en-US">
              <a:solidFill>
                <a:srgbClr val="DBF5F9">
                  <a:shade val="90000"/>
                </a:srgbClr>
              </a:solidFill>
            </a:endParaRPr>
          </a:p>
        </p:txBody>
      </p:sp>
    </p:spTree>
    <p:extLst>
      <p:ext uri="{BB962C8B-B14F-4D97-AF65-F5344CB8AC3E}">
        <p14:creationId xmlns:p14="http://schemas.microsoft.com/office/powerpoint/2010/main" val="1997966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14699" y="779055"/>
            <a:ext cx="8648311" cy="652885"/>
          </a:xfrm>
        </p:spPr>
        <p:txBody>
          <a:bodyPr>
            <a:noAutofit/>
          </a:bodyPr>
          <a:lstStyle/>
          <a:p>
            <a:pPr marL="57150" algn="ctr"/>
            <a:r>
              <a:rPr lang="en-US" sz="2800" b="1" dirty="0" smtClean="0">
                <a:solidFill>
                  <a:srgbClr val="5F5F5F"/>
                </a:solidFill>
                <a:latin typeface="+mn-lt"/>
                <a:cs typeface="Calibri" pitchFamily="34" charset="0"/>
              </a:rPr>
              <a:t>Go to </a:t>
            </a:r>
            <a:r>
              <a:rPr lang="en-US" sz="2800" b="1" dirty="0" smtClean="0">
                <a:solidFill>
                  <a:srgbClr val="5F5F5F"/>
                </a:solidFill>
                <a:latin typeface="+mn-lt"/>
                <a:cs typeface="Calibri" pitchFamily="34" charset="0"/>
                <a:hlinkClick r:id="rId3"/>
              </a:rPr>
              <a:t>www.dnr.louisiana.gov</a:t>
            </a:r>
            <a:r>
              <a:rPr lang="en-US" sz="2800" b="1" dirty="0" smtClean="0">
                <a:solidFill>
                  <a:srgbClr val="5F5F5F"/>
                </a:solidFill>
                <a:latin typeface="+mn-lt"/>
                <a:cs typeface="Calibri" pitchFamily="34" charset="0"/>
              </a:rPr>
              <a:t> &amp; click on the </a:t>
            </a:r>
            <a:r>
              <a:rPr lang="en-US" sz="2800" b="1" dirty="0" smtClean="0">
                <a:solidFill>
                  <a:srgbClr val="FF9900"/>
                </a:solidFill>
                <a:latin typeface="+mn-lt"/>
                <a:cs typeface="Calibri" pitchFamily="34" charset="0"/>
              </a:rPr>
              <a:t>SONRIS</a:t>
            </a:r>
            <a:r>
              <a:rPr lang="en-US" sz="2800" b="1" dirty="0" smtClean="0">
                <a:solidFill>
                  <a:srgbClr val="5F5F5F"/>
                </a:solidFill>
                <a:latin typeface="+mn-lt"/>
                <a:cs typeface="Calibri" pitchFamily="34" charset="0"/>
              </a:rPr>
              <a:t> logo</a:t>
            </a:r>
            <a:endParaRPr lang="en-US" sz="2800" b="1" dirty="0" smtClean="0">
              <a:solidFill>
                <a:srgbClr val="5F5F5F"/>
              </a:solidFill>
              <a:effectLst/>
              <a:latin typeface="+mn-lt"/>
              <a:cs typeface="Calibri"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1547155"/>
            <a:ext cx="9143999" cy="5310845"/>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4815" y="4965200"/>
            <a:ext cx="606128" cy="702451"/>
          </a:xfrm>
          <a:prstGeom prst="rect">
            <a:avLst/>
          </a:prstGeom>
          <a:effectLst>
            <a:glow rad="63500">
              <a:srgbClr val="FF9900">
                <a:alpha val="40000"/>
              </a:srgbClr>
            </a:glow>
          </a:effectLst>
        </p:spPr>
      </p:pic>
      <p:sp>
        <p:nvSpPr>
          <p:cNvPr id="4" name="Slide Number Placeholder 3"/>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66</a:t>
            </a:fld>
            <a:endParaRPr lang="en-US" dirty="0">
              <a:solidFill>
                <a:srgbClr val="04617B">
                  <a:shade val="90000"/>
                </a:srgbClr>
              </a:solidFill>
            </a:endParaRPr>
          </a:p>
        </p:txBody>
      </p:sp>
    </p:spTree>
    <p:extLst>
      <p:ext uri="{BB962C8B-B14F-4D97-AF65-F5344CB8AC3E}">
        <p14:creationId xmlns:p14="http://schemas.microsoft.com/office/powerpoint/2010/main" val="18202855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14699" y="779055"/>
            <a:ext cx="8648311" cy="652884"/>
          </a:xfrm>
        </p:spPr>
        <p:txBody>
          <a:bodyPr>
            <a:noAutofit/>
          </a:bodyPr>
          <a:lstStyle/>
          <a:p>
            <a:pPr marL="57150" algn="ctr"/>
            <a:r>
              <a:rPr lang="en-US" sz="2800" b="1" dirty="0" smtClean="0">
                <a:solidFill>
                  <a:srgbClr val="5F5F5F"/>
                </a:solidFill>
                <a:latin typeface="+mn-lt"/>
                <a:cs typeface="Calibri" pitchFamily="34" charset="0"/>
              </a:rPr>
              <a:t>Select </a:t>
            </a:r>
            <a:r>
              <a:rPr lang="en-US" sz="2800" b="1" dirty="0" smtClean="0">
                <a:solidFill>
                  <a:srgbClr val="FF9900"/>
                </a:solidFill>
                <a:latin typeface="+mn-lt"/>
                <a:cs typeface="Calibri" pitchFamily="34" charset="0"/>
              </a:rPr>
              <a:t>Document Access</a:t>
            </a:r>
            <a:r>
              <a:rPr lang="en-US" sz="2800" b="1" dirty="0" smtClean="0">
                <a:solidFill>
                  <a:srgbClr val="5F5F5F"/>
                </a:solidFill>
                <a:latin typeface="+mn-lt"/>
                <a:cs typeface="Calibri" pitchFamily="34" charset="0"/>
              </a:rPr>
              <a:t> </a:t>
            </a:r>
            <a:r>
              <a:rPr lang="en-US" sz="2800" b="1" dirty="0">
                <a:solidFill>
                  <a:srgbClr val="5F5F5F"/>
                </a:solidFill>
                <a:latin typeface="+mn-lt"/>
                <a:cs typeface="Calibri" pitchFamily="34" charset="0"/>
              </a:rPr>
              <a:t>from Left Menu</a:t>
            </a:r>
            <a:endParaRPr lang="en-US" sz="2800" b="1" dirty="0" smtClean="0">
              <a:solidFill>
                <a:srgbClr val="5F5F5F"/>
              </a:solidFill>
              <a:effectLst/>
              <a:latin typeface="+mn-lt"/>
              <a:cs typeface="Calibri"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563298"/>
            <a:ext cx="9144000" cy="5294702"/>
          </a:xfrm>
          <a:prstGeom prst="rect">
            <a:avLst/>
          </a:prstGeom>
        </p:spPr>
      </p:pic>
      <p:grpSp>
        <p:nvGrpSpPr>
          <p:cNvPr id="8" name="Group 7"/>
          <p:cNvGrpSpPr/>
          <p:nvPr/>
        </p:nvGrpSpPr>
        <p:grpSpPr>
          <a:xfrm>
            <a:off x="30896" y="2470853"/>
            <a:ext cx="1575567" cy="826850"/>
            <a:chOff x="30896" y="2245319"/>
            <a:chExt cx="1575567" cy="826850"/>
          </a:xfrm>
        </p:grpSpPr>
        <p:sp>
          <p:nvSpPr>
            <p:cNvPr id="6" name="Rectangle 5"/>
            <p:cNvSpPr/>
            <p:nvPr/>
          </p:nvSpPr>
          <p:spPr>
            <a:xfrm>
              <a:off x="30896" y="2245319"/>
              <a:ext cx="1461195" cy="26883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335" y="2369718"/>
              <a:ext cx="606128" cy="702451"/>
            </a:xfrm>
            <a:prstGeom prst="rect">
              <a:avLst/>
            </a:prstGeom>
            <a:effectLst>
              <a:glow rad="63500">
                <a:srgbClr val="FF9900">
                  <a:alpha val="40000"/>
                </a:srgbClr>
              </a:glow>
            </a:effectLst>
          </p:spPr>
        </p:pic>
      </p:grpSp>
      <p:sp>
        <p:nvSpPr>
          <p:cNvPr id="2" name="Slide Number Placeholder 1"/>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67</a:t>
            </a:fld>
            <a:endParaRPr lang="en-US">
              <a:solidFill>
                <a:srgbClr val="04617B">
                  <a:shade val="90000"/>
                </a:srgbClr>
              </a:solidFill>
            </a:endParaRPr>
          </a:p>
        </p:txBody>
      </p:sp>
    </p:spTree>
    <p:extLst>
      <p:ext uri="{BB962C8B-B14F-4D97-AF65-F5344CB8AC3E}">
        <p14:creationId xmlns:p14="http://schemas.microsoft.com/office/powerpoint/2010/main" val="950807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noGrp="1" noChangeArrowheads="1"/>
          </p:cNvSpPr>
          <p:nvPr>
            <p:ph type="title"/>
          </p:nvPr>
        </p:nvSpPr>
        <p:spPr>
          <a:xfrm>
            <a:off x="347450" y="548625"/>
            <a:ext cx="8229600" cy="840801"/>
          </a:xfrm>
        </p:spPr>
        <p:txBody>
          <a:bodyPr>
            <a:noAutofit/>
          </a:bodyPr>
          <a:lstStyle/>
          <a:p>
            <a:pPr algn="ctr"/>
            <a:r>
              <a:rPr lang="en-US" sz="2800" b="1" dirty="0" smtClean="0">
                <a:solidFill>
                  <a:srgbClr val="5F5F5F"/>
                </a:solidFill>
                <a:latin typeface="+mn-lt"/>
              </a:rPr>
              <a:t>Select </a:t>
            </a:r>
            <a:r>
              <a:rPr lang="en-US" sz="2800" b="1" dirty="0">
                <a:solidFill>
                  <a:srgbClr val="FF9900"/>
                </a:solidFill>
                <a:latin typeface="+mn-lt"/>
              </a:rPr>
              <a:t>Document Type</a:t>
            </a:r>
            <a:r>
              <a:rPr lang="en-US" sz="2800" b="1" dirty="0">
                <a:solidFill>
                  <a:srgbClr val="5F5F5F"/>
                </a:solidFill>
                <a:latin typeface="+mn-lt"/>
              </a:rPr>
              <a:t> from Left </a:t>
            </a:r>
            <a:r>
              <a:rPr lang="en-US" sz="2800" b="1" dirty="0" smtClean="0">
                <a:solidFill>
                  <a:srgbClr val="5F5F5F"/>
                </a:solidFill>
                <a:latin typeface="+mn-lt"/>
              </a:rPr>
              <a:t>Menu</a:t>
            </a:r>
          </a:p>
        </p:txBody>
      </p:sp>
      <p:grpSp>
        <p:nvGrpSpPr>
          <p:cNvPr id="7" name="Group 6"/>
          <p:cNvGrpSpPr/>
          <p:nvPr/>
        </p:nvGrpSpPr>
        <p:grpSpPr>
          <a:xfrm>
            <a:off x="0" y="1474237"/>
            <a:ext cx="9144000" cy="5376700"/>
            <a:chOff x="0" y="1086295"/>
            <a:chExt cx="7192736" cy="379970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265509"/>
              <a:ext cx="7192736" cy="620486"/>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086295"/>
              <a:ext cx="7192736" cy="3179214"/>
            </a:xfrm>
            <a:prstGeom prst="rect">
              <a:avLst/>
            </a:prstGeom>
          </p:spPr>
        </p:pic>
      </p:grpSp>
      <p:sp>
        <p:nvSpPr>
          <p:cNvPr id="5" name="Rectangle 4"/>
          <p:cNvSpPr/>
          <p:nvPr/>
        </p:nvSpPr>
        <p:spPr>
          <a:xfrm>
            <a:off x="7492" y="3032244"/>
            <a:ext cx="1300083" cy="13441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173" y="3043699"/>
            <a:ext cx="606128" cy="702451"/>
          </a:xfrm>
          <a:prstGeom prst="rect">
            <a:avLst/>
          </a:prstGeom>
          <a:effectLst>
            <a:glow rad="63500">
              <a:srgbClr val="FF9900">
                <a:alpha val="40000"/>
              </a:srgbClr>
            </a:glow>
          </a:effectLst>
        </p:spPr>
      </p:pic>
      <p:sp>
        <p:nvSpPr>
          <p:cNvPr id="2" name="Slide Number Placeholder 1"/>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68</a:t>
            </a:fld>
            <a:endParaRPr lang="en-US">
              <a:solidFill>
                <a:srgbClr val="04617B">
                  <a:shade val="90000"/>
                </a:srgbClr>
              </a:solidFill>
            </a:endParaRPr>
          </a:p>
        </p:txBody>
      </p:sp>
    </p:spTree>
    <p:extLst>
      <p:ext uri="{BB962C8B-B14F-4D97-AF65-F5344CB8AC3E}">
        <p14:creationId xmlns:p14="http://schemas.microsoft.com/office/powerpoint/2010/main" val="12747334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noGrp="1" noChangeArrowheads="1"/>
          </p:cNvSpPr>
          <p:nvPr>
            <p:ph type="title"/>
          </p:nvPr>
        </p:nvSpPr>
        <p:spPr>
          <a:xfrm>
            <a:off x="347450" y="510220"/>
            <a:ext cx="8229600" cy="840801"/>
          </a:xfrm>
        </p:spPr>
        <p:txBody>
          <a:bodyPr>
            <a:noAutofit/>
          </a:bodyPr>
          <a:lstStyle/>
          <a:p>
            <a:pPr algn="ctr" eaLnBrk="1" hangingPunct="1"/>
            <a:r>
              <a:rPr lang="en-US" sz="3200" i="1" dirty="0" smtClean="0">
                <a:solidFill>
                  <a:schemeClr val="tx1"/>
                </a:solidFill>
                <a:latin typeface="Times New Roman" pitchFamily="18" charset="0"/>
              </a:rPr>
              <a:t/>
            </a:r>
            <a:br>
              <a:rPr lang="en-US" sz="3200" i="1" dirty="0" smtClean="0">
                <a:solidFill>
                  <a:schemeClr val="tx1"/>
                </a:solidFill>
                <a:latin typeface="Times New Roman" pitchFamily="18" charset="0"/>
              </a:rPr>
            </a:br>
            <a:r>
              <a:rPr lang="en-US" sz="2800" b="1" dirty="0">
                <a:solidFill>
                  <a:srgbClr val="5F5F5F"/>
                </a:solidFill>
                <a:latin typeface="+mn-lt"/>
              </a:rPr>
              <a:t>S</a:t>
            </a:r>
            <a:r>
              <a:rPr lang="en-US" sz="2800" b="1" dirty="0" smtClean="0">
                <a:solidFill>
                  <a:srgbClr val="5F5F5F"/>
                </a:solidFill>
                <a:latin typeface="+mn-lt"/>
              </a:rPr>
              <a:t>croll down and select </a:t>
            </a:r>
            <a:r>
              <a:rPr lang="en-US" sz="2800" b="1" dirty="0" smtClean="0">
                <a:solidFill>
                  <a:srgbClr val="FF9900"/>
                </a:solidFill>
                <a:latin typeface="+mn-lt"/>
              </a:rPr>
              <a:t>Well Log</a:t>
            </a:r>
          </a:p>
        </p:txBody>
      </p:sp>
      <p:sp>
        <p:nvSpPr>
          <p:cNvPr id="8" name="Rectangle 7"/>
          <p:cNvSpPr/>
          <p:nvPr/>
        </p:nvSpPr>
        <p:spPr>
          <a:xfrm>
            <a:off x="7721210" y="4221965"/>
            <a:ext cx="384050" cy="111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69</a:t>
            </a:fld>
            <a:endParaRPr lang="en-US">
              <a:solidFill>
                <a:srgbClr val="04617B">
                  <a:shade val="90000"/>
                </a:srgbClr>
              </a:solidFill>
            </a:endParaRPr>
          </a:p>
        </p:txBody>
      </p:sp>
      <p:grpSp>
        <p:nvGrpSpPr>
          <p:cNvPr id="4" name="Group 3"/>
          <p:cNvGrpSpPr>
            <a:grpSpLocks noChangeAspect="1"/>
          </p:cNvGrpSpPr>
          <p:nvPr/>
        </p:nvGrpSpPr>
        <p:grpSpPr>
          <a:xfrm>
            <a:off x="78615" y="1585560"/>
            <a:ext cx="8961120" cy="4252429"/>
            <a:chOff x="285750" y="2601879"/>
            <a:chExt cx="7173829" cy="3404284"/>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85750" y="5601902"/>
              <a:ext cx="7173829" cy="404261"/>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85750" y="2601879"/>
              <a:ext cx="7173829" cy="3000023"/>
            </a:xfrm>
            <a:prstGeom prst="rect">
              <a:avLst/>
            </a:prstGeom>
          </p:spPr>
        </p:pic>
      </p:grpSp>
      <p:sp>
        <p:nvSpPr>
          <p:cNvPr id="9" name="Rectangle 8"/>
          <p:cNvSpPr/>
          <p:nvPr/>
        </p:nvSpPr>
        <p:spPr>
          <a:xfrm>
            <a:off x="1485517" y="5626761"/>
            <a:ext cx="4839030" cy="21122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27655" y="5454581"/>
            <a:ext cx="606128" cy="702451"/>
          </a:xfrm>
          <a:prstGeom prst="rect">
            <a:avLst/>
          </a:prstGeom>
          <a:effectLst>
            <a:glow rad="63500">
              <a:srgbClr val="FF9900">
                <a:alpha val="40000"/>
              </a:srgbClr>
            </a:glow>
          </a:effectLst>
        </p:spPr>
      </p:pic>
    </p:spTree>
    <p:extLst>
      <p:ext uri="{BB962C8B-B14F-4D97-AF65-F5344CB8AC3E}">
        <p14:creationId xmlns:p14="http://schemas.microsoft.com/office/powerpoint/2010/main" val="657917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29197" y="-3285"/>
            <a:ext cx="8085605" cy="6858000"/>
          </a:xfrm>
          <a:prstGeom prst="rect">
            <a:avLst/>
          </a:prstGeom>
          <a:solidFill>
            <a:schemeClr val="accent2">
              <a:lumMod val="40000"/>
              <a:lumOff val="60000"/>
            </a:schemeClr>
          </a:solidFill>
        </p:spPr>
      </p:pic>
      <p:grpSp>
        <p:nvGrpSpPr>
          <p:cNvPr id="8" name="Group 7"/>
          <p:cNvGrpSpPr/>
          <p:nvPr/>
        </p:nvGrpSpPr>
        <p:grpSpPr>
          <a:xfrm>
            <a:off x="3548180" y="1093008"/>
            <a:ext cx="1699384" cy="5758168"/>
            <a:chOff x="3548180" y="1093008"/>
            <a:chExt cx="1699384" cy="5758168"/>
          </a:xfrm>
          <a:solidFill>
            <a:schemeClr val="accent2">
              <a:lumMod val="40000"/>
              <a:lumOff val="60000"/>
              <a:alpha val="60000"/>
            </a:schemeClr>
          </a:solidFill>
        </p:grpSpPr>
        <p:sp>
          <p:nvSpPr>
            <p:cNvPr id="6" name="Freeform 5"/>
            <p:cNvSpPr/>
            <p:nvPr/>
          </p:nvSpPr>
          <p:spPr>
            <a:xfrm>
              <a:off x="3548180" y="1093008"/>
              <a:ext cx="1699384" cy="4772814"/>
            </a:xfrm>
            <a:custGeom>
              <a:avLst/>
              <a:gdLst>
                <a:gd name="connsiteX0" fmla="*/ 150125 w 1282889"/>
                <a:gd name="connsiteY0" fmla="*/ 0 h 4728949"/>
                <a:gd name="connsiteX1" fmla="*/ 75062 w 1282889"/>
                <a:gd name="connsiteY1" fmla="*/ 34120 h 4728949"/>
                <a:gd name="connsiteX2" fmla="*/ 122829 w 1282889"/>
                <a:gd name="connsiteY2" fmla="*/ 47767 h 4728949"/>
                <a:gd name="connsiteX3" fmla="*/ 156949 w 1282889"/>
                <a:gd name="connsiteY3" fmla="*/ 88711 h 4728949"/>
                <a:gd name="connsiteX4" fmla="*/ 197892 w 1282889"/>
                <a:gd name="connsiteY4" fmla="*/ 163773 h 4728949"/>
                <a:gd name="connsiteX5" fmla="*/ 177421 w 1282889"/>
                <a:gd name="connsiteY5" fmla="*/ 191069 h 4728949"/>
                <a:gd name="connsiteX6" fmla="*/ 211540 w 1282889"/>
                <a:gd name="connsiteY6" fmla="*/ 218364 h 4728949"/>
                <a:gd name="connsiteX7" fmla="*/ 102358 w 1282889"/>
                <a:gd name="connsiteY7" fmla="*/ 245660 h 4728949"/>
                <a:gd name="connsiteX8" fmla="*/ 184244 w 1282889"/>
                <a:gd name="connsiteY8" fmla="*/ 279779 h 4728949"/>
                <a:gd name="connsiteX9" fmla="*/ 150125 w 1282889"/>
                <a:gd name="connsiteY9" fmla="*/ 334370 h 4728949"/>
                <a:gd name="connsiteX10" fmla="*/ 204716 w 1282889"/>
                <a:gd name="connsiteY10" fmla="*/ 388961 h 4728949"/>
                <a:gd name="connsiteX11" fmla="*/ 88710 w 1282889"/>
                <a:gd name="connsiteY11" fmla="*/ 429905 h 4728949"/>
                <a:gd name="connsiteX12" fmla="*/ 279779 w 1282889"/>
                <a:gd name="connsiteY12" fmla="*/ 504967 h 4728949"/>
                <a:gd name="connsiteX13" fmla="*/ 272955 w 1282889"/>
                <a:gd name="connsiteY13" fmla="*/ 525439 h 4728949"/>
                <a:gd name="connsiteX14" fmla="*/ 286603 w 1282889"/>
                <a:gd name="connsiteY14" fmla="*/ 573206 h 4728949"/>
                <a:gd name="connsiteX15" fmla="*/ 191068 w 1282889"/>
                <a:gd name="connsiteY15" fmla="*/ 620973 h 4728949"/>
                <a:gd name="connsiteX16" fmla="*/ 504967 w 1282889"/>
                <a:gd name="connsiteY16" fmla="*/ 702860 h 4728949"/>
                <a:gd name="connsiteX17" fmla="*/ 388961 w 1282889"/>
                <a:gd name="connsiteY17" fmla="*/ 736979 h 4728949"/>
                <a:gd name="connsiteX18" fmla="*/ 409432 w 1282889"/>
                <a:gd name="connsiteY18" fmla="*/ 764275 h 4728949"/>
                <a:gd name="connsiteX19" fmla="*/ 307074 w 1282889"/>
                <a:gd name="connsiteY19" fmla="*/ 784746 h 4728949"/>
                <a:gd name="connsiteX20" fmla="*/ 225188 w 1282889"/>
                <a:gd name="connsiteY20" fmla="*/ 832514 h 4728949"/>
                <a:gd name="connsiteX21" fmla="*/ 259307 w 1282889"/>
                <a:gd name="connsiteY21" fmla="*/ 873457 h 4728949"/>
                <a:gd name="connsiteX22" fmla="*/ 238835 w 1282889"/>
                <a:gd name="connsiteY22" fmla="*/ 928048 h 4728949"/>
                <a:gd name="connsiteX23" fmla="*/ 320722 w 1282889"/>
                <a:gd name="connsiteY23" fmla="*/ 941696 h 4728949"/>
                <a:gd name="connsiteX24" fmla="*/ 259307 w 1282889"/>
                <a:gd name="connsiteY24" fmla="*/ 982639 h 4728949"/>
                <a:gd name="connsiteX25" fmla="*/ 163773 w 1282889"/>
                <a:gd name="connsiteY25" fmla="*/ 996287 h 4728949"/>
                <a:gd name="connsiteX26" fmla="*/ 54591 w 1282889"/>
                <a:gd name="connsiteY26" fmla="*/ 1016758 h 4728949"/>
                <a:gd name="connsiteX27" fmla="*/ 47767 w 1282889"/>
                <a:gd name="connsiteY27" fmla="*/ 1037230 h 4728949"/>
                <a:gd name="connsiteX28" fmla="*/ 395785 w 1282889"/>
                <a:gd name="connsiteY28" fmla="*/ 1132764 h 4728949"/>
                <a:gd name="connsiteX29" fmla="*/ 197892 w 1282889"/>
                <a:gd name="connsiteY29" fmla="*/ 1160060 h 4728949"/>
                <a:gd name="connsiteX30" fmla="*/ 163773 w 1282889"/>
                <a:gd name="connsiteY30" fmla="*/ 1180532 h 4728949"/>
                <a:gd name="connsiteX31" fmla="*/ 68238 w 1282889"/>
                <a:gd name="connsiteY31" fmla="*/ 1255594 h 4728949"/>
                <a:gd name="connsiteX32" fmla="*/ 40943 w 1282889"/>
                <a:gd name="connsiteY32" fmla="*/ 1289714 h 4728949"/>
                <a:gd name="connsiteX33" fmla="*/ 252483 w 1282889"/>
                <a:gd name="connsiteY33" fmla="*/ 1323833 h 4728949"/>
                <a:gd name="connsiteX34" fmla="*/ 375313 w 1282889"/>
                <a:gd name="connsiteY34" fmla="*/ 1371600 h 4728949"/>
                <a:gd name="connsiteX35" fmla="*/ 245659 w 1282889"/>
                <a:gd name="connsiteY35" fmla="*/ 1385248 h 4728949"/>
                <a:gd name="connsiteX36" fmla="*/ 395785 w 1282889"/>
                <a:gd name="connsiteY36" fmla="*/ 1453487 h 4728949"/>
                <a:gd name="connsiteX37" fmla="*/ 334370 w 1282889"/>
                <a:gd name="connsiteY37" fmla="*/ 1467135 h 4728949"/>
                <a:gd name="connsiteX38" fmla="*/ 320722 w 1282889"/>
                <a:gd name="connsiteY38" fmla="*/ 1508078 h 4728949"/>
                <a:gd name="connsiteX39" fmla="*/ 163773 w 1282889"/>
                <a:gd name="connsiteY39" fmla="*/ 1535373 h 4728949"/>
                <a:gd name="connsiteX40" fmla="*/ 232012 w 1282889"/>
                <a:gd name="connsiteY40" fmla="*/ 1569493 h 4728949"/>
                <a:gd name="connsiteX41" fmla="*/ 143301 w 1282889"/>
                <a:gd name="connsiteY41" fmla="*/ 1583140 h 4728949"/>
                <a:gd name="connsiteX42" fmla="*/ 382137 w 1282889"/>
                <a:gd name="connsiteY42" fmla="*/ 1637732 h 4728949"/>
                <a:gd name="connsiteX43" fmla="*/ 150125 w 1282889"/>
                <a:gd name="connsiteY43" fmla="*/ 1678675 h 4728949"/>
                <a:gd name="connsiteX44" fmla="*/ 259307 w 1282889"/>
                <a:gd name="connsiteY44" fmla="*/ 1705970 h 4728949"/>
                <a:gd name="connsiteX45" fmla="*/ 122829 w 1282889"/>
                <a:gd name="connsiteY45" fmla="*/ 1733266 h 4728949"/>
                <a:gd name="connsiteX46" fmla="*/ 177421 w 1282889"/>
                <a:gd name="connsiteY46" fmla="*/ 1760561 h 4728949"/>
                <a:gd name="connsiteX47" fmla="*/ 54591 w 1282889"/>
                <a:gd name="connsiteY47" fmla="*/ 1774209 h 4728949"/>
                <a:gd name="connsiteX48" fmla="*/ 156949 w 1282889"/>
                <a:gd name="connsiteY48" fmla="*/ 1815152 h 4728949"/>
                <a:gd name="connsiteX49" fmla="*/ 0 w 1282889"/>
                <a:gd name="connsiteY49" fmla="*/ 1849272 h 4728949"/>
                <a:gd name="connsiteX50" fmla="*/ 109182 w 1282889"/>
                <a:gd name="connsiteY50" fmla="*/ 1883391 h 4728949"/>
                <a:gd name="connsiteX51" fmla="*/ 61415 w 1282889"/>
                <a:gd name="connsiteY51" fmla="*/ 1910687 h 4728949"/>
                <a:gd name="connsiteX52" fmla="*/ 272955 w 1282889"/>
                <a:gd name="connsiteY52" fmla="*/ 1965278 h 4728949"/>
                <a:gd name="connsiteX53" fmla="*/ 723331 w 1282889"/>
                <a:gd name="connsiteY53" fmla="*/ 1999397 h 4728949"/>
                <a:gd name="connsiteX54" fmla="*/ 491319 w 1282889"/>
                <a:gd name="connsiteY54" fmla="*/ 2040340 h 4728949"/>
                <a:gd name="connsiteX55" fmla="*/ 470847 w 1282889"/>
                <a:gd name="connsiteY55" fmla="*/ 2060812 h 4728949"/>
                <a:gd name="connsiteX56" fmla="*/ 272955 w 1282889"/>
                <a:gd name="connsiteY56" fmla="*/ 2088108 h 4728949"/>
                <a:gd name="connsiteX57" fmla="*/ 320722 w 1282889"/>
                <a:gd name="connsiteY57" fmla="*/ 2115403 h 4728949"/>
                <a:gd name="connsiteX58" fmla="*/ 184244 w 1282889"/>
                <a:gd name="connsiteY58" fmla="*/ 2129051 h 4728949"/>
                <a:gd name="connsiteX59" fmla="*/ 348018 w 1282889"/>
                <a:gd name="connsiteY59" fmla="*/ 2176818 h 4728949"/>
                <a:gd name="connsiteX60" fmla="*/ 136477 w 1282889"/>
                <a:gd name="connsiteY60" fmla="*/ 2217761 h 4728949"/>
                <a:gd name="connsiteX61" fmla="*/ 532262 w 1282889"/>
                <a:gd name="connsiteY61" fmla="*/ 2306472 h 4728949"/>
                <a:gd name="connsiteX62" fmla="*/ 532262 w 1282889"/>
                <a:gd name="connsiteY62" fmla="*/ 2306472 h 4728949"/>
                <a:gd name="connsiteX63" fmla="*/ 504967 w 1282889"/>
                <a:gd name="connsiteY63" fmla="*/ 2340591 h 4728949"/>
                <a:gd name="connsiteX64" fmla="*/ 586853 w 1282889"/>
                <a:gd name="connsiteY64" fmla="*/ 2361063 h 4728949"/>
                <a:gd name="connsiteX65" fmla="*/ 477671 w 1282889"/>
                <a:gd name="connsiteY65" fmla="*/ 2381535 h 4728949"/>
                <a:gd name="connsiteX66" fmla="*/ 593677 w 1282889"/>
                <a:gd name="connsiteY66" fmla="*/ 2436126 h 4728949"/>
                <a:gd name="connsiteX67" fmla="*/ 655092 w 1282889"/>
                <a:gd name="connsiteY67" fmla="*/ 2470245 h 4728949"/>
                <a:gd name="connsiteX68" fmla="*/ 559558 w 1282889"/>
                <a:gd name="connsiteY68" fmla="*/ 2497540 h 4728949"/>
                <a:gd name="connsiteX69" fmla="*/ 593677 w 1282889"/>
                <a:gd name="connsiteY69" fmla="*/ 2511188 h 4728949"/>
                <a:gd name="connsiteX70" fmla="*/ 525438 w 1282889"/>
                <a:gd name="connsiteY70" fmla="*/ 2545308 h 4728949"/>
                <a:gd name="connsiteX71" fmla="*/ 545910 w 1282889"/>
                <a:gd name="connsiteY71" fmla="*/ 2579427 h 4728949"/>
                <a:gd name="connsiteX72" fmla="*/ 348018 w 1282889"/>
                <a:gd name="connsiteY72" fmla="*/ 2620370 h 4728949"/>
                <a:gd name="connsiteX73" fmla="*/ 436728 w 1282889"/>
                <a:gd name="connsiteY73" fmla="*/ 2640842 h 4728949"/>
                <a:gd name="connsiteX74" fmla="*/ 504967 w 1282889"/>
                <a:gd name="connsiteY74" fmla="*/ 2702257 h 4728949"/>
                <a:gd name="connsiteX75" fmla="*/ 382137 w 1282889"/>
                <a:gd name="connsiteY75" fmla="*/ 2722729 h 4728949"/>
                <a:gd name="connsiteX76" fmla="*/ 511791 w 1282889"/>
                <a:gd name="connsiteY76" fmla="*/ 2736376 h 4728949"/>
                <a:gd name="connsiteX77" fmla="*/ 545910 w 1282889"/>
                <a:gd name="connsiteY77" fmla="*/ 2790967 h 4728949"/>
                <a:gd name="connsiteX78" fmla="*/ 320722 w 1282889"/>
                <a:gd name="connsiteY78" fmla="*/ 2825087 h 4728949"/>
                <a:gd name="connsiteX79" fmla="*/ 313898 w 1282889"/>
                <a:gd name="connsiteY79" fmla="*/ 2838735 h 4728949"/>
                <a:gd name="connsiteX80" fmla="*/ 402609 w 1282889"/>
                <a:gd name="connsiteY80" fmla="*/ 2872854 h 4728949"/>
                <a:gd name="connsiteX81" fmla="*/ 348018 w 1282889"/>
                <a:gd name="connsiteY81" fmla="*/ 2913797 h 4728949"/>
                <a:gd name="connsiteX82" fmla="*/ 116006 w 1282889"/>
                <a:gd name="connsiteY82" fmla="*/ 2947917 h 4728949"/>
                <a:gd name="connsiteX83" fmla="*/ 504967 w 1282889"/>
                <a:gd name="connsiteY83" fmla="*/ 2975212 h 4728949"/>
                <a:gd name="connsiteX84" fmla="*/ 566382 w 1282889"/>
                <a:gd name="connsiteY84" fmla="*/ 3022979 h 4728949"/>
                <a:gd name="connsiteX85" fmla="*/ 784746 w 1282889"/>
                <a:gd name="connsiteY85" fmla="*/ 3050275 h 4728949"/>
                <a:gd name="connsiteX86" fmla="*/ 736979 w 1282889"/>
                <a:gd name="connsiteY86" fmla="*/ 3077570 h 4728949"/>
                <a:gd name="connsiteX87" fmla="*/ 750626 w 1282889"/>
                <a:gd name="connsiteY87" fmla="*/ 3125337 h 4728949"/>
                <a:gd name="connsiteX88" fmla="*/ 696035 w 1282889"/>
                <a:gd name="connsiteY88" fmla="*/ 3145809 h 4728949"/>
                <a:gd name="connsiteX89" fmla="*/ 464024 w 1282889"/>
                <a:gd name="connsiteY89" fmla="*/ 3166281 h 4728949"/>
                <a:gd name="connsiteX90" fmla="*/ 40943 w 1282889"/>
                <a:gd name="connsiteY90" fmla="*/ 3186752 h 4728949"/>
                <a:gd name="connsiteX91" fmla="*/ 293426 w 1282889"/>
                <a:gd name="connsiteY91" fmla="*/ 3234520 h 4728949"/>
                <a:gd name="connsiteX92" fmla="*/ 163773 w 1282889"/>
                <a:gd name="connsiteY92" fmla="*/ 3261815 h 4728949"/>
                <a:gd name="connsiteX93" fmla="*/ 614149 w 1282889"/>
                <a:gd name="connsiteY93" fmla="*/ 3330054 h 4728949"/>
                <a:gd name="connsiteX94" fmla="*/ 477671 w 1282889"/>
                <a:gd name="connsiteY94" fmla="*/ 3364173 h 4728949"/>
                <a:gd name="connsiteX95" fmla="*/ 600501 w 1282889"/>
                <a:gd name="connsiteY95" fmla="*/ 3411940 h 4728949"/>
                <a:gd name="connsiteX96" fmla="*/ 143301 w 1282889"/>
                <a:gd name="connsiteY96" fmla="*/ 3466532 h 4728949"/>
                <a:gd name="connsiteX97" fmla="*/ 279779 w 1282889"/>
                <a:gd name="connsiteY97" fmla="*/ 3514299 h 4728949"/>
                <a:gd name="connsiteX98" fmla="*/ 218364 w 1282889"/>
                <a:gd name="connsiteY98" fmla="*/ 3555242 h 4728949"/>
                <a:gd name="connsiteX99" fmla="*/ 341194 w 1282889"/>
                <a:gd name="connsiteY99" fmla="*/ 3589361 h 4728949"/>
                <a:gd name="connsiteX100" fmla="*/ 177421 w 1282889"/>
                <a:gd name="connsiteY100" fmla="*/ 3657600 h 4728949"/>
                <a:gd name="connsiteX101" fmla="*/ 450376 w 1282889"/>
                <a:gd name="connsiteY101" fmla="*/ 3705367 h 4728949"/>
                <a:gd name="connsiteX102" fmla="*/ 259307 w 1282889"/>
                <a:gd name="connsiteY102" fmla="*/ 3746311 h 4728949"/>
                <a:gd name="connsiteX103" fmla="*/ 1282889 w 1282889"/>
                <a:gd name="connsiteY103" fmla="*/ 3814549 h 4728949"/>
                <a:gd name="connsiteX104" fmla="*/ 484495 w 1282889"/>
                <a:gd name="connsiteY104" fmla="*/ 3869140 h 4728949"/>
                <a:gd name="connsiteX105" fmla="*/ 334370 w 1282889"/>
                <a:gd name="connsiteY105" fmla="*/ 3889612 h 4728949"/>
                <a:gd name="connsiteX106" fmla="*/ 313898 w 1282889"/>
                <a:gd name="connsiteY106" fmla="*/ 3937379 h 4728949"/>
                <a:gd name="connsiteX107" fmla="*/ 388961 w 1282889"/>
                <a:gd name="connsiteY107" fmla="*/ 3985146 h 4728949"/>
                <a:gd name="connsiteX108" fmla="*/ 102358 w 1282889"/>
                <a:gd name="connsiteY108" fmla="*/ 3991970 h 4728949"/>
                <a:gd name="connsiteX109" fmla="*/ 47767 w 1282889"/>
                <a:gd name="connsiteY109" fmla="*/ 4039737 h 4728949"/>
                <a:gd name="connsiteX110" fmla="*/ 313898 w 1282889"/>
                <a:gd name="connsiteY110" fmla="*/ 4094329 h 4728949"/>
                <a:gd name="connsiteX111" fmla="*/ 996286 w 1282889"/>
                <a:gd name="connsiteY111" fmla="*/ 4101152 h 4728949"/>
                <a:gd name="connsiteX112" fmla="*/ 395785 w 1282889"/>
                <a:gd name="connsiteY112" fmla="*/ 4142096 h 4728949"/>
                <a:gd name="connsiteX113" fmla="*/ 307074 w 1282889"/>
                <a:gd name="connsiteY113" fmla="*/ 4162567 h 4728949"/>
                <a:gd name="connsiteX114" fmla="*/ 580029 w 1282889"/>
                <a:gd name="connsiteY114" fmla="*/ 4203511 h 4728949"/>
                <a:gd name="connsiteX115" fmla="*/ 614149 w 1282889"/>
                <a:gd name="connsiteY115" fmla="*/ 4210335 h 4728949"/>
                <a:gd name="connsiteX116" fmla="*/ 402609 w 1282889"/>
                <a:gd name="connsiteY116" fmla="*/ 4264926 h 4728949"/>
                <a:gd name="connsiteX117" fmla="*/ 723331 w 1282889"/>
                <a:gd name="connsiteY117" fmla="*/ 4305869 h 4728949"/>
                <a:gd name="connsiteX118" fmla="*/ 450376 w 1282889"/>
                <a:gd name="connsiteY118" fmla="*/ 4346812 h 4728949"/>
                <a:gd name="connsiteX119" fmla="*/ 354841 w 1282889"/>
                <a:gd name="connsiteY119" fmla="*/ 4387755 h 4728949"/>
                <a:gd name="connsiteX120" fmla="*/ 736979 w 1282889"/>
                <a:gd name="connsiteY120" fmla="*/ 4442346 h 4728949"/>
                <a:gd name="connsiteX121" fmla="*/ 491319 w 1282889"/>
                <a:gd name="connsiteY121" fmla="*/ 4483290 h 4728949"/>
                <a:gd name="connsiteX122" fmla="*/ 791570 w 1282889"/>
                <a:gd name="connsiteY122" fmla="*/ 4544705 h 4728949"/>
                <a:gd name="connsiteX123" fmla="*/ 504967 w 1282889"/>
                <a:gd name="connsiteY123" fmla="*/ 4572000 h 4728949"/>
                <a:gd name="connsiteX124" fmla="*/ 607325 w 1282889"/>
                <a:gd name="connsiteY124" fmla="*/ 4626591 h 4728949"/>
                <a:gd name="connsiteX125" fmla="*/ 975815 w 1282889"/>
                <a:gd name="connsiteY125" fmla="*/ 4647063 h 4728949"/>
                <a:gd name="connsiteX126" fmla="*/ 504967 w 1282889"/>
                <a:gd name="connsiteY126" fmla="*/ 4667535 h 4728949"/>
                <a:gd name="connsiteX127" fmla="*/ 375313 w 1282889"/>
                <a:gd name="connsiteY127" fmla="*/ 4674358 h 4728949"/>
                <a:gd name="connsiteX128" fmla="*/ 320722 w 1282889"/>
                <a:gd name="connsiteY128" fmla="*/ 4728949 h 4728949"/>
                <a:gd name="connsiteX0" fmla="*/ 150125 w 1282889"/>
                <a:gd name="connsiteY0" fmla="*/ 0 h 4735772"/>
                <a:gd name="connsiteX1" fmla="*/ 75062 w 1282889"/>
                <a:gd name="connsiteY1" fmla="*/ 34120 h 4735772"/>
                <a:gd name="connsiteX2" fmla="*/ 122829 w 1282889"/>
                <a:gd name="connsiteY2" fmla="*/ 47767 h 4735772"/>
                <a:gd name="connsiteX3" fmla="*/ 156949 w 1282889"/>
                <a:gd name="connsiteY3" fmla="*/ 88711 h 4735772"/>
                <a:gd name="connsiteX4" fmla="*/ 197892 w 1282889"/>
                <a:gd name="connsiteY4" fmla="*/ 163773 h 4735772"/>
                <a:gd name="connsiteX5" fmla="*/ 177421 w 1282889"/>
                <a:gd name="connsiteY5" fmla="*/ 191069 h 4735772"/>
                <a:gd name="connsiteX6" fmla="*/ 211540 w 1282889"/>
                <a:gd name="connsiteY6" fmla="*/ 218364 h 4735772"/>
                <a:gd name="connsiteX7" fmla="*/ 102358 w 1282889"/>
                <a:gd name="connsiteY7" fmla="*/ 245660 h 4735772"/>
                <a:gd name="connsiteX8" fmla="*/ 184244 w 1282889"/>
                <a:gd name="connsiteY8" fmla="*/ 279779 h 4735772"/>
                <a:gd name="connsiteX9" fmla="*/ 150125 w 1282889"/>
                <a:gd name="connsiteY9" fmla="*/ 334370 h 4735772"/>
                <a:gd name="connsiteX10" fmla="*/ 204716 w 1282889"/>
                <a:gd name="connsiteY10" fmla="*/ 388961 h 4735772"/>
                <a:gd name="connsiteX11" fmla="*/ 88710 w 1282889"/>
                <a:gd name="connsiteY11" fmla="*/ 429905 h 4735772"/>
                <a:gd name="connsiteX12" fmla="*/ 279779 w 1282889"/>
                <a:gd name="connsiteY12" fmla="*/ 504967 h 4735772"/>
                <a:gd name="connsiteX13" fmla="*/ 272955 w 1282889"/>
                <a:gd name="connsiteY13" fmla="*/ 525439 h 4735772"/>
                <a:gd name="connsiteX14" fmla="*/ 286603 w 1282889"/>
                <a:gd name="connsiteY14" fmla="*/ 573206 h 4735772"/>
                <a:gd name="connsiteX15" fmla="*/ 191068 w 1282889"/>
                <a:gd name="connsiteY15" fmla="*/ 620973 h 4735772"/>
                <a:gd name="connsiteX16" fmla="*/ 504967 w 1282889"/>
                <a:gd name="connsiteY16" fmla="*/ 702860 h 4735772"/>
                <a:gd name="connsiteX17" fmla="*/ 388961 w 1282889"/>
                <a:gd name="connsiteY17" fmla="*/ 736979 h 4735772"/>
                <a:gd name="connsiteX18" fmla="*/ 409432 w 1282889"/>
                <a:gd name="connsiteY18" fmla="*/ 764275 h 4735772"/>
                <a:gd name="connsiteX19" fmla="*/ 307074 w 1282889"/>
                <a:gd name="connsiteY19" fmla="*/ 784746 h 4735772"/>
                <a:gd name="connsiteX20" fmla="*/ 225188 w 1282889"/>
                <a:gd name="connsiteY20" fmla="*/ 832514 h 4735772"/>
                <a:gd name="connsiteX21" fmla="*/ 259307 w 1282889"/>
                <a:gd name="connsiteY21" fmla="*/ 873457 h 4735772"/>
                <a:gd name="connsiteX22" fmla="*/ 238835 w 1282889"/>
                <a:gd name="connsiteY22" fmla="*/ 928048 h 4735772"/>
                <a:gd name="connsiteX23" fmla="*/ 320722 w 1282889"/>
                <a:gd name="connsiteY23" fmla="*/ 941696 h 4735772"/>
                <a:gd name="connsiteX24" fmla="*/ 259307 w 1282889"/>
                <a:gd name="connsiteY24" fmla="*/ 982639 h 4735772"/>
                <a:gd name="connsiteX25" fmla="*/ 163773 w 1282889"/>
                <a:gd name="connsiteY25" fmla="*/ 996287 h 4735772"/>
                <a:gd name="connsiteX26" fmla="*/ 54591 w 1282889"/>
                <a:gd name="connsiteY26" fmla="*/ 1016758 h 4735772"/>
                <a:gd name="connsiteX27" fmla="*/ 47767 w 1282889"/>
                <a:gd name="connsiteY27" fmla="*/ 1037230 h 4735772"/>
                <a:gd name="connsiteX28" fmla="*/ 395785 w 1282889"/>
                <a:gd name="connsiteY28" fmla="*/ 1132764 h 4735772"/>
                <a:gd name="connsiteX29" fmla="*/ 197892 w 1282889"/>
                <a:gd name="connsiteY29" fmla="*/ 1160060 h 4735772"/>
                <a:gd name="connsiteX30" fmla="*/ 163773 w 1282889"/>
                <a:gd name="connsiteY30" fmla="*/ 1180532 h 4735772"/>
                <a:gd name="connsiteX31" fmla="*/ 68238 w 1282889"/>
                <a:gd name="connsiteY31" fmla="*/ 1255594 h 4735772"/>
                <a:gd name="connsiteX32" fmla="*/ 40943 w 1282889"/>
                <a:gd name="connsiteY32" fmla="*/ 1289714 h 4735772"/>
                <a:gd name="connsiteX33" fmla="*/ 252483 w 1282889"/>
                <a:gd name="connsiteY33" fmla="*/ 1323833 h 4735772"/>
                <a:gd name="connsiteX34" fmla="*/ 375313 w 1282889"/>
                <a:gd name="connsiteY34" fmla="*/ 1371600 h 4735772"/>
                <a:gd name="connsiteX35" fmla="*/ 245659 w 1282889"/>
                <a:gd name="connsiteY35" fmla="*/ 1385248 h 4735772"/>
                <a:gd name="connsiteX36" fmla="*/ 395785 w 1282889"/>
                <a:gd name="connsiteY36" fmla="*/ 1453487 h 4735772"/>
                <a:gd name="connsiteX37" fmla="*/ 334370 w 1282889"/>
                <a:gd name="connsiteY37" fmla="*/ 1467135 h 4735772"/>
                <a:gd name="connsiteX38" fmla="*/ 320722 w 1282889"/>
                <a:gd name="connsiteY38" fmla="*/ 1508078 h 4735772"/>
                <a:gd name="connsiteX39" fmla="*/ 163773 w 1282889"/>
                <a:gd name="connsiteY39" fmla="*/ 1535373 h 4735772"/>
                <a:gd name="connsiteX40" fmla="*/ 232012 w 1282889"/>
                <a:gd name="connsiteY40" fmla="*/ 1569493 h 4735772"/>
                <a:gd name="connsiteX41" fmla="*/ 143301 w 1282889"/>
                <a:gd name="connsiteY41" fmla="*/ 1583140 h 4735772"/>
                <a:gd name="connsiteX42" fmla="*/ 382137 w 1282889"/>
                <a:gd name="connsiteY42" fmla="*/ 1637732 h 4735772"/>
                <a:gd name="connsiteX43" fmla="*/ 150125 w 1282889"/>
                <a:gd name="connsiteY43" fmla="*/ 1678675 h 4735772"/>
                <a:gd name="connsiteX44" fmla="*/ 259307 w 1282889"/>
                <a:gd name="connsiteY44" fmla="*/ 1705970 h 4735772"/>
                <a:gd name="connsiteX45" fmla="*/ 122829 w 1282889"/>
                <a:gd name="connsiteY45" fmla="*/ 1733266 h 4735772"/>
                <a:gd name="connsiteX46" fmla="*/ 177421 w 1282889"/>
                <a:gd name="connsiteY46" fmla="*/ 1760561 h 4735772"/>
                <a:gd name="connsiteX47" fmla="*/ 54591 w 1282889"/>
                <a:gd name="connsiteY47" fmla="*/ 1774209 h 4735772"/>
                <a:gd name="connsiteX48" fmla="*/ 156949 w 1282889"/>
                <a:gd name="connsiteY48" fmla="*/ 1815152 h 4735772"/>
                <a:gd name="connsiteX49" fmla="*/ 0 w 1282889"/>
                <a:gd name="connsiteY49" fmla="*/ 1849272 h 4735772"/>
                <a:gd name="connsiteX50" fmla="*/ 109182 w 1282889"/>
                <a:gd name="connsiteY50" fmla="*/ 1883391 h 4735772"/>
                <a:gd name="connsiteX51" fmla="*/ 61415 w 1282889"/>
                <a:gd name="connsiteY51" fmla="*/ 1910687 h 4735772"/>
                <a:gd name="connsiteX52" fmla="*/ 272955 w 1282889"/>
                <a:gd name="connsiteY52" fmla="*/ 1965278 h 4735772"/>
                <a:gd name="connsiteX53" fmla="*/ 723331 w 1282889"/>
                <a:gd name="connsiteY53" fmla="*/ 1999397 h 4735772"/>
                <a:gd name="connsiteX54" fmla="*/ 491319 w 1282889"/>
                <a:gd name="connsiteY54" fmla="*/ 2040340 h 4735772"/>
                <a:gd name="connsiteX55" fmla="*/ 470847 w 1282889"/>
                <a:gd name="connsiteY55" fmla="*/ 2060812 h 4735772"/>
                <a:gd name="connsiteX56" fmla="*/ 272955 w 1282889"/>
                <a:gd name="connsiteY56" fmla="*/ 2088108 h 4735772"/>
                <a:gd name="connsiteX57" fmla="*/ 320722 w 1282889"/>
                <a:gd name="connsiteY57" fmla="*/ 2115403 h 4735772"/>
                <a:gd name="connsiteX58" fmla="*/ 184244 w 1282889"/>
                <a:gd name="connsiteY58" fmla="*/ 2129051 h 4735772"/>
                <a:gd name="connsiteX59" fmla="*/ 348018 w 1282889"/>
                <a:gd name="connsiteY59" fmla="*/ 2176818 h 4735772"/>
                <a:gd name="connsiteX60" fmla="*/ 136477 w 1282889"/>
                <a:gd name="connsiteY60" fmla="*/ 2217761 h 4735772"/>
                <a:gd name="connsiteX61" fmla="*/ 532262 w 1282889"/>
                <a:gd name="connsiteY61" fmla="*/ 2306472 h 4735772"/>
                <a:gd name="connsiteX62" fmla="*/ 532262 w 1282889"/>
                <a:gd name="connsiteY62" fmla="*/ 2306472 h 4735772"/>
                <a:gd name="connsiteX63" fmla="*/ 504967 w 1282889"/>
                <a:gd name="connsiteY63" fmla="*/ 2340591 h 4735772"/>
                <a:gd name="connsiteX64" fmla="*/ 586853 w 1282889"/>
                <a:gd name="connsiteY64" fmla="*/ 2361063 h 4735772"/>
                <a:gd name="connsiteX65" fmla="*/ 477671 w 1282889"/>
                <a:gd name="connsiteY65" fmla="*/ 2381535 h 4735772"/>
                <a:gd name="connsiteX66" fmla="*/ 593677 w 1282889"/>
                <a:gd name="connsiteY66" fmla="*/ 2436126 h 4735772"/>
                <a:gd name="connsiteX67" fmla="*/ 655092 w 1282889"/>
                <a:gd name="connsiteY67" fmla="*/ 2470245 h 4735772"/>
                <a:gd name="connsiteX68" fmla="*/ 559558 w 1282889"/>
                <a:gd name="connsiteY68" fmla="*/ 2497540 h 4735772"/>
                <a:gd name="connsiteX69" fmla="*/ 593677 w 1282889"/>
                <a:gd name="connsiteY69" fmla="*/ 2511188 h 4735772"/>
                <a:gd name="connsiteX70" fmla="*/ 525438 w 1282889"/>
                <a:gd name="connsiteY70" fmla="*/ 2545308 h 4735772"/>
                <a:gd name="connsiteX71" fmla="*/ 545910 w 1282889"/>
                <a:gd name="connsiteY71" fmla="*/ 2579427 h 4735772"/>
                <a:gd name="connsiteX72" fmla="*/ 348018 w 1282889"/>
                <a:gd name="connsiteY72" fmla="*/ 2620370 h 4735772"/>
                <a:gd name="connsiteX73" fmla="*/ 436728 w 1282889"/>
                <a:gd name="connsiteY73" fmla="*/ 2640842 h 4735772"/>
                <a:gd name="connsiteX74" fmla="*/ 504967 w 1282889"/>
                <a:gd name="connsiteY74" fmla="*/ 2702257 h 4735772"/>
                <a:gd name="connsiteX75" fmla="*/ 382137 w 1282889"/>
                <a:gd name="connsiteY75" fmla="*/ 2722729 h 4735772"/>
                <a:gd name="connsiteX76" fmla="*/ 511791 w 1282889"/>
                <a:gd name="connsiteY76" fmla="*/ 2736376 h 4735772"/>
                <a:gd name="connsiteX77" fmla="*/ 545910 w 1282889"/>
                <a:gd name="connsiteY77" fmla="*/ 2790967 h 4735772"/>
                <a:gd name="connsiteX78" fmla="*/ 320722 w 1282889"/>
                <a:gd name="connsiteY78" fmla="*/ 2825087 h 4735772"/>
                <a:gd name="connsiteX79" fmla="*/ 313898 w 1282889"/>
                <a:gd name="connsiteY79" fmla="*/ 2838735 h 4735772"/>
                <a:gd name="connsiteX80" fmla="*/ 402609 w 1282889"/>
                <a:gd name="connsiteY80" fmla="*/ 2872854 h 4735772"/>
                <a:gd name="connsiteX81" fmla="*/ 348018 w 1282889"/>
                <a:gd name="connsiteY81" fmla="*/ 2913797 h 4735772"/>
                <a:gd name="connsiteX82" fmla="*/ 116006 w 1282889"/>
                <a:gd name="connsiteY82" fmla="*/ 2947917 h 4735772"/>
                <a:gd name="connsiteX83" fmla="*/ 504967 w 1282889"/>
                <a:gd name="connsiteY83" fmla="*/ 2975212 h 4735772"/>
                <a:gd name="connsiteX84" fmla="*/ 566382 w 1282889"/>
                <a:gd name="connsiteY84" fmla="*/ 3022979 h 4735772"/>
                <a:gd name="connsiteX85" fmla="*/ 784746 w 1282889"/>
                <a:gd name="connsiteY85" fmla="*/ 3050275 h 4735772"/>
                <a:gd name="connsiteX86" fmla="*/ 736979 w 1282889"/>
                <a:gd name="connsiteY86" fmla="*/ 3077570 h 4735772"/>
                <a:gd name="connsiteX87" fmla="*/ 750626 w 1282889"/>
                <a:gd name="connsiteY87" fmla="*/ 3125337 h 4735772"/>
                <a:gd name="connsiteX88" fmla="*/ 696035 w 1282889"/>
                <a:gd name="connsiteY88" fmla="*/ 3145809 h 4735772"/>
                <a:gd name="connsiteX89" fmla="*/ 464024 w 1282889"/>
                <a:gd name="connsiteY89" fmla="*/ 3166281 h 4735772"/>
                <a:gd name="connsiteX90" fmla="*/ 40943 w 1282889"/>
                <a:gd name="connsiteY90" fmla="*/ 3186752 h 4735772"/>
                <a:gd name="connsiteX91" fmla="*/ 293426 w 1282889"/>
                <a:gd name="connsiteY91" fmla="*/ 3234520 h 4735772"/>
                <a:gd name="connsiteX92" fmla="*/ 163773 w 1282889"/>
                <a:gd name="connsiteY92" fmla="*/ 3261815 h 4735772"/>
                <a:gd name="connsiteX93" fmla="*/ 614149 w 1282889"/>
                <a:gd name="connsiteY93" fmla="*/ 3330054 h 4735772"/>
                <a:gd name="connsiteX94" fmla="*/ 477671 w 1282889"/>
                <a:gd name="connsiteY94" fmla="*/ 3364173 h 4735772"/>
                <a:gd name="connsiteX95" fmla="*/ 600501 w 1282889"/>
                <a:gd name="connsiteY95" fmla="*/ 3411940 h 4735772"/>
                <a:gd name="connsiteX96" fmla="*/ 143301 w 1282889"/>
                <a:gd name="connsiteY96" fmla="*/ 3466532 h 4735772"/>
                <a:gd name="connsiteX97" fmla="*/ 279779 w 1282889"/>
                <a:gd name="connsiteY97" fmla="*/ 3514299 h 4735772"/>
                <a:gd name="connsiteX98" fmla="*/ 218364 w 1282889"/>
                <a:gd name="connsiteY98" fmla="*/ 3555242 h 4735772"/>
                <a:gd name="connsiteX99" fmla="*/ 341194 w 1282889"/>
                <a:gd name="connsiteY99" fmla="*/ 3589361 h 4735772"/>
                <a:gd name="connsiteX100" fmla="*/ 177421 w 1282889"/>
                <a:gd name="connsiteY100" fmla="*/ 3657600 h 4735772"/>
                <a:gd name="connsiteX101" fmla="*/ 450376 w 1282889"/>
                <a:gd name="connsiteY101" fmla="*/ 3705367 h 4735772"/>
                <a:gd name="connsiteX102" fmla="*/ 259307 w 1282889"/>
                <a:gd name="connsiteY102" fmla="*/ 3746311 h 4735772"/>
                <a:gd name="connsiteX103" fmla="*/ 1282889 w 1282889"/>
                <a:gd name="connsiteY103" fmla="*/ 3814549 h 4735772"/>
                <a:gd name="connsiteX104" fmla="*/ 484495 w 1282889"/>
                <a:gd name="connsiteY104" fmla="*/ 3869140 h 4735772"/>
                <a:gd name="connsiteX105" fmla="*/ 334370 w 1282889"/>
                <a:gd name="connsiteY105" fmla="*/ 3889612 h 4735772"/>
                <a:gd name="connsiteX106" fmla="*/ 313898 w 1282889"/>
                <a:gd name="connsiteY106" fmla="*/ 3937379 h 4735772"/>
                <a:gd name="connsiteX107" fmla="*/ 388961 w 1282889"/>
                <a:gd name="connsiteY107" fmla="*/ 3985146 h 4735772"/>
                <a:gd name="connsiteX108" fmla="*/ 102358 w 1282889"/>
                <a:gd name="connsiteY108" fmla="*/ 3991970 h 4735772"/>
                <a:gd name="connsiteX109" fmla="*/ 47767 w 1282889"/>
                <a:gd name="connsiteY109" fmla="*/ 4039737 h 4735772"/>
                <a:gd name="connsiteX110" fmla="*/ 313898 w 1282889"/>
                <a:gd name="connsiteY110" fmla="*/ 4094329 h 4735772"/>
                <a:gd name="connsiteX111" fmla="*/ 996286 w 1282889"/>
                <a:gd name="connsiteY111" fmla="*/ 4101152 h 4735772"/>
                <a:gd name="connsiteX112" fmla="*/ 395785 w 1282889"/>
                <a:gd name="connsiteY112" fmla="*/ 4142096 h 4735772"/>
                <a:gd name="connsiteX113" fmla="*/ 307074 w 1282889"/>
                <a:gd name="connsiteY113" fmla="*/ 4162567 h 4735772"/>
                <a:gd name="connsiteX114" fmla="*/ 580029 w 1282889"/>
                <a:gd name="connsiteY114" fmla="*/ 4203511 h 4735772"/>
                <a:gd name="connsiteX115" fmla="*/ 614149 w 1282889"/>
                <a:gd name="connsiteY115" fmla="*/ 4210335 h 4735772"/>
                <a:gd name="connsiteX116" fmla="*/ 402609 w 1282889"/>
                <a:gd name="connsiteY116" fmla="*/ 4264926 h 4735772"/>
                <a:gd name="connsiteX117" fmla="*/ 723331 w 1282889"/>
                <a:gd name="connsiteY117" fmla="*/ 4305869 h 4735772"/>
                <a:gd name="connsiteX118" fmla="*/ 450376 w 1282889"/>
                <a:gd name="connsiteY118" fmla="*/ 4346812 h 4735772"/>
                <a:gd name="connsiteX119" fmla="*/ 354841 w 1282889"/>
                <a:gd name="connsiteY119" fmla="*/ 4387755 h 4735772"/>
                <a:gd name="connsiteX120" fmla="*/ 736979 w 1282889"/>
                <a:gd name="connsiteY120" fmla="*/ 4442346 h 4735772"/>
                <a:gd name="connsiteX121" fmla="*/ 491319 w 1282889"/>
                <a:gd name="connsiteY121" fmla="*/ 4483290 h 4735772"/>
                <a:gd name="connsiteX122" fmla="*/ 791570 w 1282889"/>
                <a:gd name="connsiteY122" fmla="*/ 4544705 h 4735772"/>
                <a:gd name="connsiteX123" fmla="*/ 504967 w 1282889"/>
                <a:gd name="connsiteY123" fmla="*/ 4572000 h 4735772"/>
                <a:gd name="connsiteX124" fmla="*/ 607325 w 1282889"/>
                <a:gd name="connsiteY124" fmla="*/ 4626591 h 4735772"/>
                <a:gd name="connsiteX125" fmla="*/ 975815 w 1282889"/>
                <a:gd name="connsiteY125" fmla="*/ 4647063 h 4735772"/>
                <a:gd name="connsiteX126" fmla="*/ 504967 w 1282889"/>
                <a:gd name="connsiteY126" fmla="*/ 4667535 h 4735772"/>
                <a:gd name="connsiteX127" fmla="*/ 375313 w 1282889"/>
                <a:gd name="connsiteY127" fmla="*/ 4674358 h 4735772"/>
                <a:gd name="connsiteX128" fmla="*/ 307074 w 1282889"/>
                <a:gd name="connsiteY128" fmla="*/ 4735772 h 4735772"/>
                <a:gd name="connsiteX0" fmla="*/ 0 w 1665501"/>
                <a:gd name="connsiteY0" fmla="*/ 0 h 4775529"/>
                <a:gd name="connsiteX1" fmla="*/ 457674 w 1665501"/>
                <a:gd name="connsiteY1" fmla="*/ 73877 h 4775529"/>
                <a:gd name="connsiteX2" fmla="*/ 505441 w 1665501"/>
                <a:gd name="connsiteY2" fmla="*/ 87524 h 4775529"/>
                <a:gd name="connsiteX3" fmla="*/ 539561 w 1665501"/>
                <a:gd name="connsiteY3" fmla="*/ 128468 h 4775529"/>
                <a:gd name="connsiteX4" fmla="*/ 580504 w 1665501"/>
                <a:gd name="connsiteY4" fmla="*/ 203530 h 4775529"/>
                <a:gd name="connsiteX5" fmla="*/ 560033 w 1665501"/>
                <a:gd name="connsiteY5" fmla="*/ 230826 h 4775529"/>
                <a:gd name="connsiteX6" fmla="*/ 594152 w 1665501"/>
                <a:gd name="connsiteY6" fmla="*/ 258121 h 4775529"/>
                <a:gd name="connsiteX7" fmla="*/ 484970 w 1665501"/>
                <a:gd name="connsiteY7" fmla="*/ 285417 h 4775529"/>
                <a:gd name="connsiteX8" fmla="*/ 566856 w 1665501"/>
                <a:gd name="connsiteY8" fmla="*/ 319536 h 4775529"/>
                <a:gd name="connsiteX9" fmla="*/ 532737 w 1665501"/>
                <a:gd name="connsiteY9" fmla="*/ 374127 h 4775529"/>
                <a:gd name="connsiteX10" fmla="*/ 587328 w 1665501"/>
                <a:gd name="connsiteY10" fmla="*/ 428718 h 4775529"/>
                <a:gd name="connsiteX11" fmla="*/ 471322 w 1665501"/>
                <a:gd name="connsiteY11" fmla="*/ 469662 h 4775529"/>
                <a:gd name="connsiteX12" fmla="*/ 662391 w 1665501"/>
                <a:gd name="connsiteY12" fmla="*/ 544724 h 4775529"/>
                <a:gd name="connsiteX13" fmla="*/ 655567 w 1665501"/>
                <a:gd name="connsiteY13" fmla="*/ 565196 h 4775529"/>
                <a:gd name="connsiteX14" fmla="*/ 669215 w 1665501"/>
                <a:gd name="connsiteY14" fmla="*/ 612963 h 4775529"/>
                <a:gd name="connsiteX15" fmla="*/ 573680 w 1665501"/>
                <a:gd name="connsiteY15" fmla="*/ 660730 h 4775529"/>
                <a:gd name="connsiteX16" fmla="*/ 887579 w 1665501"/>
                <a:gd name="connsiteY16" fmla="*/ 742617 h 4775529"/>
                <a:gd name="connsiteX17" fmla="*/ 771573 w 1665501"/>
                <a:gd name="connsiteY17" fmla="*/ 776736 h 4775529"/>
                <a:gd name="connsiteX18" fmla="*/ 792044 w 1665501"/>
                <a:gd name="connsiteY18" fmla="*/ 804032 h 4775529"/>
                <a:gd name="connsiteX19" fmla="*/ 689686 w 1665501"/>
                <a:gd name="connsiteY19" fmla="*/ 824503 h 4775529"/>
                <a:gd name="connsiteX20" fmla="*/ 607800 w 1665501"/>
                <a:gd name="connsiteY20" fmla="*/ 872271 h 4775529"/>
                <a:gd name="connsiteX21" fmla="*/ 641919 w 1665501"/>
                <a:gd name="connsiteY21" fmla="*/ 913214 h 4775529"/>
                <a:gd name="connsiteX22" fmla="*/ 621447 w 1665501"/>
                <a:gd name="connsiteY22" fmla="*/ 967805 h 4775529"/>
                <a:gd name="connsiteX23" fmla="*/ 703334 w 1665501"/>
                <a:gd name="connsiteY23" fmla="*/ 981453 h 4775529"/>
                <a:gd name="connsiteX24" fmla="*/ 641919 w 1665501"/>
                <a:gd name="connsiteY24" fmla="*/ 1022396 h 4775529"/>
                <a:gd name="connsiteX25" fmla="*/ 546385 w 1665501"/>
                <a:gd name="connsiteY25" fmla="*/ 1036044 h 4775529"/>
                <a:gd name="connsiteX26" fmla="*/ 437203 w 1665501"/>
                <a:gd name="connsiteY26" fmla="*/ 1056515 h 4775529"/>
                <a:gd name="connsiteX27" fmla="*/ 430379 w 1665501"/>
                <a:gd name="connsiteY27" fmla="*/ 1076987 h 4775529"/>
                <a:gd name="connsiteX28" fmla="*/ 778397 w 1665501"/>
                <a:gd name="connsiteY28" fmla="*/ 1172521 h 4775529"/>
                <a:gd name="connsiteX29" fmla="*/ 580504 w 1665501"/>
                <a:gd name="connsiteY29" fmla="*/ 1199817 h 4775529"/>
                <a:gd name="connsiteX30" fmla="*/ 546385 w 1665501"/>
                <a:gd name="connsiteY30" fmla="*/ 1220289 h 4775529"/>
                <a:gd name="connsiteX31" fmla="*/ 450850 w 1665501"/>
                <a:gd name="connsiteY31" fmla="*/ 1295351 h 4775529"/>
                <a:gd name="connsiteX32" fmla="*/ 423555 w 1665501"/>
                <a:gd name="connsiteY32" fmla="*/ 1329471 h 4775529"/>
                <a:gd name="connsiteX33" fmla="*/ 635095 w 1665501"/>
                <a:gd name="connsiteY33" fmla="*/ 1363590 h 4775529"/>
                <a:gd name="connsiteX34" fmla="*/ 757925 w 1665501"/>
                <a:gd name="connsiteY34" fmla="*/ 1411357 h 4775529"/>
                <a:gd name="connsiteX35" fmla="*/ 628271 w 1665501"/>
                <a:gd name="connsiteY35" fmla="*/ 1425005 h 4775529"/>
                <a:gd name="connsiteX36" fmla="*/ 778397 w 1665501"/>
                <a:gd name="connsiteY36" fmla="*/ 1493244 h 4775529"/>
                <a:gd name="connsiteX37" fmla="*/ 716982 w 1665501"/>
                <a:gd name="connsiteY37" fmla="*/ 1506892 h 4775529"/>
                <a:gd name="connsiteX38" fmla="*/ 703334 w 1665501"/>
                <a:gd name="connsiteY38" fmla="*/ 1547835 h 4775529"/>
                <a:gd name="connsiteX39" fmla="*/ 546385 w 1665501"/>
                <a:gd name="connsiteY39" fmla="*/ 1575130 h 4775529"/>
                <a:gd name="connsiteX40" fmla="*/ 614624 w 1665501"/>
                <a:gd name="connsiteY40" fmla="*/ 1609250 h 4775529"/>
                <a:gd name="connsiteX41" fmla="*/ 525913 w 1665501"/>
                <a:gd name="connsiteY41" fmla="*/ 1622897 h 4775529"/>
                <a:gd name="connsiteX42" fmla="*/ 764749 w 1665501"/>
                <a:gd name="connsiteY42" fmla="*/ 1677489 h 4775529"/>
                <a:gd name="connsiteX43" fmla="*/ 532737 w 1665501"/>
                <a:gd name="connsiteY43" fmla="*/ 1718432 h 4775529"/>
                <a:gd name="connsiteX44" fmla="*/ 641919 w 1665501"/>
                <a:gd name="connsiteY44" fmla="*/ 1745727 h 4775529"/>
                <a:gd name="connsiteX45" fmla="*/ 505441 w 1665501"/>
                <a:gd name="connsiteY45" fmla="*/ 1773023 h 4775529"/>
                <a:gd name="connsiteX46" fmla="*/ 560033 w 1665501"/>
                <a:gd name="connsiteY46" fmla="*/ 1800318 h 4775529"/>
                <a:gd name="connsiteX47" fmla="*/ 437203 w 1665501"/>
                <a:gd name="connsiteY47" fmla="*/ 1813966 h 4775529"/>
                <a:gd name="connsiteX48" fmla="*/ 539561 w 1665501"/>
                <a:gd name="connsiteY48" fmla="*/ 1854909 h 4775529"/>
                <a:gd name="connsiteX49" fmla="*/ 382612 w 1665501"/>
                <a:gd name="connsiteY49" fmla="*/ 1889029 h 4775529"/>
                <a:gd name="connsiteX50" fmla="*/ 491794 w 1665501"/>
                <a:gd name="connsiteY50" fmla="*/ 1923148 h 4775529"/>
                <a:gd name="connsiteX51" fmla="*/ 444027 w 1665501"/>
                <a:gd name="connsiteY51" fmla="*/ 1950444 h 4775529"/>
                <a:gd name="connsiteX52" fmla="*/ 655567 w 1665501"/>
                <a:gd name="connsiteY52" fmla="*/ 2005035 h 4775529"/>
                <a:gd name="connsiteX53" fmla="*/ 1105943 w 1665501"/>
                <a:gd name="connsiteY53" fmla="*/ 2039154 h 4775529"/>
                <a:gd name="connsiteX54" fmla="*/ 873931 w 1665501"/>
                <a:gd name="connsiteY54" fmla="*/ 2080097 h 4775529"/>
                <a:gd name="connsiteX55" fmla="*/ 853459 w 1665501"/>
                <a:gd name="connsiteY55" fmla="*/ 2100569 h 4775529"/>
                <a:gd name="connsiteX56" fmla="*/ 655567 w 1665501"/>
                <a:gd name="connsiteY56" fmla="*/ 2127865 h 4775529"/>
                <a:gd name="connsiteX57" fmla="*/ 703334 w 1665501"/>
                <a:gd name="connsiteY57" fmla="*/ 2155160 h 4775529"/>
                <a:gd name="connsiteX58" fmla="*/ 566856 w 1665501"/>
                <a:gd name="connsiteY58" fmla="*/ 2168808 h 4775529"/>
                <a:gd name="connsiteX59" fmla="*/ 730630 w 1665501"/>
                <a:gd name="connsiteY59" fmla="*/ 2216575 h 4775529"/>
                <a:gd name="connsiteX60" fmla="*/ 519089 w 1665501"/>
                <a:gd name="connsiteY60" fmla="*/ 2257518 h 4775529"/>
                <a:gd name="connsiteX61" fmla="*/ 914874 w 1665501"/>
                <a:gd name="connsiteY61" fmla="*/ 2346229 h 4775529"/>
                <a:gd name="connsiteX62" fmla="*/ 914874 w 1665501"/>
                <a:gd name="connsiteY62" fmla="*/ 2346229 h 4775529"/>
                <a:gd name="connsiteX63" fmla="*/ 887579 w 1665501"/>
                <a:gd name="connsiteY63" fmla="*/ 2380348 h 4775529"/>
                <a:gd name="connsiteX64" fmla="*/ 969465 w 1665501"/>
                <a:gd name="connsiteY64" fmla="*/ 2400820 h 4775529"/>
                <a:gd name="connsiteX65" fmla="*/ 860283 w 1665501"/>
                <a:gd name="connsiteY65" fmla="*/ 2421292 h 4775529"/>
                <a:gd name="connsiteX66" fmla="*/ 976289 w 1665501"/>
                <a:gd name="connsiteY66" fmla="*/ 2475883 h 4775529"/>
                <a:gd name="connsiteX67" fmla="*/ 1037704 w 1665501"/>
                <a:gd name="connsiteY67" fmla="*/ 2510002 h 4775529"/>
                <a:gd name="connsiteX68" fmla="*/ 942170 w 1665501"/>
                <a:gd name="connsiteY68" fmla="*/ 2537297 h 4775529"/>
                <a:gd name="connsiteX69" fmla="*/ 976289 w 1665501"/>
                <a:gd name="connsiteY69" fmla="*/ 2550945 h 4775529"/>
                <a:gd name="connsiteX70" fmla="*/ 908050 w 1665501"/>
                <a:gd name="connsiteY70" fmla="*/ 2585065 h 4775529"/>
                <a:gd name="connsiteX71" fmla="*/ 928522 w 1665501"/>
                <a:gd name="connsiteY71" fmla="*/ 2619184 h 4775529"/>
                <a:gd name="connsiteX72" fmla="*/ 730630 w 1665501"/>
                <a:gd name="connsiteY72" fmla="*/ 2660127 h 4775529"/>
                <a:gd name="connsiteX73" fmla="*/ 819340 w 1665501"/>
                <a:gd name="connsiteY73" fmla="*/ 2680599 h 4775529"/>
                <a:gd name="connsiteX74" fmla="*/ 887579 w 1665501"/>
                <a:gd name="connsiteY74" fmla="*/ 2742014 h 4775529"/>
                <a:gd name="connsiteX75" fmla="*/ 764749 w 1665501"/>
                <a:gd name="connsiteY75" fmla="*/ 2762486 h 4775529"/>
                <a:gd name="connsiteX76" fmla="*/ 894403 w 1665501"/>
                <a:gd name="connsiteY76" fmla="*/ 2776133 h 4775529"/>
                <a:gd name="connsiteX77" fmla="*/ 928522 w 1665501"/>
                <a:gd name="connsiteY77" fmla="*/ 2830724 h 4775529"/>
                <a:gd name="connsiteX78" fmla="*/ 703334 w 1665501"/>
                <a:gd name="connsiteY78" fmla="*/ 2864844 h 4775529"/>
                <a:gd name="connsiteX79" fmla="*/ 696510 w 1665501"/>
                <a:gd name="connsiteY79" fmla="*/ 2878492 h 4775529"/>
                <a:gd name="connsiteX80" fmla="*/ 785221 w 1665501"/>
                <a:gd name="connsiteY80" fmla="*/ 2912611 h 4775529"/>
                <a:gd name="connsiteX81" fmla="*/ 730630 w 1665501"/>
                <a:gd name="connsiteY81" fmla="*/ 2953554 h 4775529"/>
                <a:gd name="connsiteX82" fmla="*/ 498618 w 1665501"/>
                <a:gd name="connsiteY82" fmla="*/ 2987674 h 4775529"/>
                <a:gd name="connsiteX83" fmla="*/ 887579 w 1665501"/>
                <a:gd name="connsiteY83" fmla="*/ 3014969 h 4775529"/>
                <a:gd name="connsiteX84" fmla="*/ 948994 w 1665501"/>
                <a:gd name="connsiteY84" fmla="*/ 3062736 h 4775529"/>
                <a:gd name="connsiteX85" fmla="*/ 1167358 w 1665501"/>
                <a:gd name="connsiteY85" fmla="*/ 3090032 h 4775529"/>
                <a:gd name="connsiteX86" fmla="*/ 1119591 w 1665501"/>
                <a:gd name="connsiteY86" fmla="*/ 3117327 h 4775529"/>
                <a:gd name="connsiteX87" fmla="*/ 1133238 w 1665501"/>
                <a:gd name="connsiteY87" fmla="*/ 3165094 h 4775529"/>
                <a:gd name="connsiteX88" fmla="*/ 1078647 w 1665501"/>
                <a:gd name="connsiteY88" fmla="*/ 3185566 h 4775529"/>
                <a:gd name="connsiteX89" fmla="*/ 846636 w 1665501"/>
                <a:gd name="connsiteY89" fmla="*/ 3206038 h 4775529"/>
                <a:gd name="connsiteX90" fmla="*/ 423555 w 1665501"/>
                <a:gd name="connsiteY90" fmla="*/ 3226509 h 4775529"/>
                <a:gd name="connsiteX91" fmla="*/ 676038 w 1665501"/>
                <a:gd name="connsiteY91" fmla="*/ 3274277 h 4775529"/>
                <a:gd name="connsiteX92" fmla="*/ 546385 w 1665501"/>
                <a:gd name="connsiteY92" fmla="*/ 3301572 h 4775529"/>
                <a:gd name="connsiteX93" fmla="*/ 996761 w 1665501"/>
                <a:gd name="connsiteY93" fmla="*/ 3369811 h 4775529"/>
                <a:gd name="connsiteX94" fmla="*/ 860283 w 1665501"/>
                <a:gd name="connsiteY94" fmla="*/ 3403930 h 4775529"/>
                <a:gd name="connsiteX95" fmla="*/ 983113 w 1665501"/>
                <a:gd name="connsiteY95" fmla="*/ 3451697 h 4775529"/>
                <a:gd name="connsiteX96" fmla="*/ 525913 w 1665501"/>
                <a:gd name="connsiteY96" fmla="*/ 3506289 h 4775529"/>
                <a:gd name="connsiteX97" fmla="*/ 662391 w 1665501"/>
                <a:gd name="connsiteY97" fmla="*/ 3554056 h 4775529"/>
                <a:gd name="connsiteX98" fmla="*/ 600976 w 1665501"/>
                <a:gd name="connsiteY98" fmla="*/ 3594999 h 4775529"/>
                <a:gd name="connsiteX99" fmla="*/ 723806 w 1665501"/>
                <a:gd name="connsiteY99" fmla="*/ 3629118 h 4775529"/>
                <a:gd name="connsiteX100" fmla="*/ 560033 w 1665501"/>
                <a:gd name="connsiteY100" fmla="*/ 3697357 h 4775529"/>
                <a:gd name="connsiteX101" fmla="*/ 832988 w 1665501"/>
                <a:gd name="connsiteY101" fmla="*/ 3745124 h 4775529"/>
                <a:gd name="connsiteX102" fmla="*/ 641919 w 1665501"/>
                <a:gd name="connsiteY102" fmla="*/ 3786068 h 4775529"/>
                <a:gd name="connsiteX103" fmla="*/ 1665501 w 1665501"/>
                <a:gd name="connsiteY103" fmla="*/ 3854306 h 4775529"/>
                <a:gd name="connsiteX104" fmla="*/ 867107 w 1665501"/>
                <a:gd name="connsiteY104" fmla="*/ 3908897 h 4775529"/>
                <a:gd name="connsiteX105" fmla="*/ 716982 w 1665501"/>
                <a:gd name="connsiteY105" fmla="*/ 3929369 h 4775529"/>
                <a:gd name="connsiteX106" fmla="*/ 696510 w 1665501"/>
                <a:gd name="connsiteY106" fmla="*/ 3977136 h 4775529"/>
                <a:gd name="connsiteX107" fmla="*/ 771573 w 1665501"/>
                <a:gd name="connsiteY107" fmla="*/ 4024903 h 4775529"/>
                <a:gd name="connsiteX108" fmla="*/ 484970 w 1665501"/>
                <a:gd name="connsiteY108" fmla="*/ 4031727 h 4775529"/>
                <a:gd name="connsiteX109" fmla="*/ 430379 w 1665501"/>
                <a:gd name="connsiteY109" fmla="*/ 4079494 h 4775529"/>
                <a:gd name="connsiteX110" fmla="*/ 696510 w 1665501"/>
                <a:gd name="connsiteY110" fmla="*/ 4134086 h 4775529"/>
                <a:gd name="connsiteX111" fmla="*/ 1378898 w 1665501"/>
                <a:gd name="connsiteY111" fmla="*/ 4140909 h 4775529"/>
                <a:gd name="connsiteX112" fmla="*/ 778397 w 1665501"/>
                <a:gd name="connsiteY112" fmla="*/ 4181853 h 4775529"/>
                <a:gd name="connsiteX113" fmla="*/ 689686 w 1665501"/>
                <a:gd name="connsiteY113" fmla="*/ 4202324 h 4775529"/>
                <a:gd name="connsiteX114" fmla="*/ 962641 w 1665501"/>
                <a:gd name="connsiteY114" fmla="*/ 4243268 h 4775529"/>
                <a:gd name="connsiteX115" fmla="*/ 996761 w 1665501"/>
                <a:gd name="connsiteY115" fmla="*/ 4250092 h 4775529"/>
                <a:gd name="connsiteX116" fmla="*/ 785221 w 1665501"/>
                <a:gd name="connsiteY116" fmla="*/ 4304683 h 4775529"/>
                <a:gd name="connsiteX117" fmla="*/ 1105943 w 1665501"/>
                <a:gd name="connsiteY117" fmla="*/ 4345626 h 4775529"/>
                <a:gd name="connsiteX118" fmla="*/ 832988 w 1665501"/>
                <a:gd name="connsiteY118" fmla="*/ 4386569 h 4775529"/>
                <a:gd name="connsiteX119" fmla="*/ 737453 w 1665501"/>
                <a:gd name="connsiteY119" fmla="*/ 4427512 h 4775529"/>
                <a:gd name="connsiteX120" fmla="*/ 1119591 w 1665501"/>
                <a:gd name="connsiteY120" fmla="*/ 4482103 h 4775529"/>
                <a:gd name="connsiteX121" fmla="*/ 873931 w 1665501"/>
                <a:gd name="connsiteY121" fmla="*/ 4523047 h 4775529"/>
                <a:gd name="connsiteX122" fmla="*/ 1174182 w 1665501"/>
                <a:gd name="connsiteY122" fmla="*/ 4584462 h 4775529"/>
                <a:gd name="connsiteX123" fmla="*/ 887579 w 1665501"/>
                <a:gd name="connsiteY123" fmla="*/ 4611757 h 4775529"/>
                <a:gd name="connsiteX124" fmla="*/ 989937 w 1665501"/>
                <a:gd name="connsiteY124" fmla="*/ 4666348 h 4775529"/>
                <a:gd name="connsiteX125" fmla="*/ 1358427 w 1665501"/>
                <a:gd name="connsiteY125" fmla="*/ 4686820 h 4775529"/>
                <a:gd name="connsiteX126" fmla="*/ 887579 w 1665501"/>
                <a:gd name="connsiteY126" fmla="*/ 4707292 h 4775529"/>
                <a:gd name="connsiteX127" fmla="*/ 757925 w 1665501"/>
                <a:gd name="connsiteY127" fmla="*/ 4714115 h 4775529"/>
                <a:gd name="connsiteX128" fmla="*/ 689686 w 1665501"/>
                <a:gd name="connsiteY128" fmla="*/ 4775529 h 4775529"/>
                <a:gd name="connsiteX0" fmla="*/ 0 w 1665501"/>
                <a:gd name="connsiteY0" fmla="*/ 5636 h 4781165"/>
                <a:gd name="connsiteX1" fmla="*/ 592846 w 1665501"/>
                <a:gd name="connsiteY1" fmla="*/ 0 h 4781165"/>
                <a:gd name="connsiteX2" fmla="*/ 505441 w 1665501"/>
                <a:gd name="connsiteY2" fmla="*/ 93160 h 4781165"/>
                <a:gd name="connsiteX3" fmla="*/ 539561 w 1665501"/>
                <a:gd name="connsiteY3" fmla="*/ 134104 h 4781165"/>
                <a:gd name="connsiteX4" fmla="*/ 580504 w 1665501"/>
                <a:gd name="connsiteY4" fmla="*/ 209166 h 4781165"/>
                <a:gd name="connsiteX5" fmla="*/ 560033 w 1665501"/>
                <a:gd name="connsiteY5" fmla="*/ 236462 h 4781165"/>
                <a:gd name="connsiteX6" fmla="*/ 594152 w 1665501"/>
                <a:gd name="connsiteY6" fmla="*/ 263757 h 4781165"/>
                <a:gd name="connsiteX7" fmla="*/ 484970 w 1665501"/>
                <a:gd name="connsiteY7" fmla="*/ 291053 h 4781165"/>
                <a:gd name="connsiteX8" fmla="*/ 566856 w 1665501"/>
                <a:gd name="connsiteY8" fmla="*/ 325172 h 4781165"/>
                <a:gd name="connsiteX9" fmla="*/ 532737 w 1665501"/>
                <a:gd name="connsiteY9" fmla="*/ 379763 h 4781165"/>
                <a:gd name="connsiteX10" fmla="*/ 587328 w 1665501"/>
                <a:gd name="connsiteY10" fmla="*/ 434354 h 4781165"/>
                <a:gd name="connsiteX11" fmla="*/ 471322 w 1665501"/>
                <a:gd name="connsiteY11" fmla="*/ 475298 h 4781165"/>
                <a:gd name="connsiteX12" fmla="*/ 662391 w 1665501"/>
                <a:gd name="connsiteY12" fmla="*/ 550360 h 4781165"/>
                <a:gd name="connsiteX13" fmla="*/ 655567 w 1665501"/>
                <a:gd name="connsiteY13" fmla="*/ 570832 h 4781165"/>
                <a:gd name="connsiteX14" fmla="*/ 669215 w 1665501"/>
                <a:gd name="connsiteY14" fmla="*/ 618599 h 4781165"/>
                <a:gd name="connsiteX15" fmla="*/ 573680 w 1665501"/>
                <a:gd name="connsiteY15" fmla="*/ 666366 h 4781165"/>
                <a:gd name="connsiteX16" fmla="*/ 887579 w 1665501"/>
                <a:gd name="connsiteY16" fmla="*/ 748253 h 4781165"/>
                <a:gd name="connsiteX17" fmla="*/ 771573 w 1665501"/>
                <a:gd name="connsiteY17" fmla="*/ 782372 h 4781165"/>
                <a:gd name="connsiteX18" fmla="*/ 792044 w 1665501"/>
                <a:gd name="connsiteY18" fmla="*/ 809668 h 4781165"/>
                <a:gd name="connsiteX19" fmla="*/ 689686 w 1665501"/>
                <a:gd name="connsiteY19" fmla="*/ 830139 h 4781165"/>
                <a:gd name="connsiteX20" fmla="*/ 607800 w 1665501"/>
                <a:gd name="connsiteY20" fmla="*/ 877907 h 4781165"/>
                <a:gd name="connsiteX21" fmla="*/ 641919 w 1665501"/>
                <a:gd name="connsiteY21" fmla="*/ 918850 h 4781165"/>
                <a:gd name="connsiteX22" fmla="*/ 621447 w 1665501"/>
                <a:gd name="connsiteY22" fmla="*/ 973441 h 4781165"/>
                <a:gd name="connsiteX23" fmla="*/ 703334 w 1665501"/>
                <a:gd name="connsiteY23" fmla="*/ 987089 h 4781165"/>
                <a:gd name="connsiteX24" fmla="*/ 641919 w 1665501"/>
                <a:gd name="connsiteY24" fmla="*/ 1028032 h 4781165"/>
                <a:gd name="connsiteX25" fmla="*/ 546385 w 1665501"/>
                <a:gd name="connsiteY25" fmla="*/ 1041680 h 4781165"/>
                <a:gd name="connsiteX26" fmla="*/ 437203 w 1665501"/>
                <a:gd name="connsiteY26" fmla="*/ 1062151 h 4781165"/>
                <a:gd name="connsiteX27" fmla="*/ 430379 w 1665501"/>
                <a:gd name="connsiteY27" fmla="*/ 1082623 h 4781165"/>
                <a:gd name="connsiteX28" fmla="*/ 778397 w 1665501"/>
                <a:gd name="connsiteY28" fmla="*/ 1178157 h 4781165"/>
                <a:gd name="connsiteX29" fmla="*/ 580504 w 1665501"/>
                <a:gd name="connsiteY29" fmla="*/ 1205453 h 4781165"/>
                <a:gd name="connsiteX30" fmla="*/ 546385 w 1665501"/>
                <a:gd name="connsiteY30" fmla="*/ 1225925 h 4781165"/>
                <a:gd name="connsiteX31" fmla="*/ 450850 w 1665501"/>
                <a:gd name="connsiteY31" fmla="*/ 1300987 h 4781165"/>
                <a:gd name="connsiteX32" fmla="*/ 423555 w 1665501"/>
                <a:gd name="connsiteY32" fmla="*/ 1335107 h 4781165"/>
                <a:gd name="connsiteX33" fmla="*/ 635095 w 1665501"/>
                <a:gd name="connsiteY33" fmla="*/ 1369226 h 4781165"/>
                <a:gd name="connsiteX34" fmla="*/ 757925 w 1665501"/>
                <a:gd name="connsiteY34" fmla="*/ 1416993 h 4781165"/>
                <a:gd name="connsiteX35" fmla="*/ 628271 w 1665501"/>
                <a:gd name="connsiteY35" fmla="*/ 1430641 h 4781165"/>
                <a:gd name="connsiteX36" fmla="*/ 778397 w 1665501"/>
                <a:gd name="connsiteY36" fmla="*/ 1498880 h 4781165"/>
                <a:gd name="connsiteX37" fmla="*/ 716982 w 1665501"/>
                <a:gd name="connsiteY37" fmla="*/ 1512528 h 4781165"/>
                <a:gd name="connsiteX38" fmla="*/ 703334 w 1665501"/>
                <a:gd name="connsiteY38" fmla="*/ 1553471 h 4781165"/>
                <a:gd name="connsiteX39" fmla="*/ 546385 w 1665501"/>
                <a:gd name="connsiteY39" fmla="*/ 1580766 h 4781165"/>
                <a:gd name="connsiteX40" fmla="*/ 614624 w 1665501"/>
                <a:gd name="connsiteY40" fmla="*/ 1614886 h 4781165"/>
                <a:gd name="connsiteX41" fmla="*/ 525913 w 1665501"/>
                <a:gd name="connsiteY41" fmla="*/ 1628533 h 4781165"/>
                <a:gd name="connsiteX42" fmla="*/ 764749 w 1665501"/>
                <a:gd name="connsiteY42" fmla="*/ 1683125 h 4781165"/>
                <a:gd name="connsiteX43" fmla="*/ 532737 w 1665501"/>
                <a:gd name="connsiteY43" fmla="*/ 1724068 h 4781165"/>
                <a:gd name="connsiteX44" fmla="*/ 641919 w 1665501"/>
                <a:gd name="connsiteY44" fmla="*/ 1751363 h 4781165"/>
                <a:gd name="connsiteX45" fmla="*/ 505441 w 1665501"/>
                <a:gd name="connsiteY45" fmla="*/ 1778659 h 4781165"/>
                <a:gd name="connsiteX46" fmla="*/ 560033 w 1665501"/>
                <a:gd name="connsiteY46" fmla="*/ 1805954 h 4781165"/>
                <a:gd name="connsiteX47" fmla="*/ 437203 w 1665501"/>
                <a:gd name="connsiteY47" fmla="*/ 1819602 h 4781165"/>
                <a:gd name="connsiteX48" fmla="*/ 539561 w 1665501"/>
                <a:gd name="connsiteY48" fmla="*/ 1860545 h 4781165"/>
                <a:gd name="connsiteX49" fmla="*/ 382612 w 1665501"/>
                <a:gd name="connsiteY49" fmla="*/ 1894665 h 4781165"/>
                <a:gd name="connsiteX50" fmla="*/ 491794 w 1665501"/>
                <a:gd name="connsiteY50" fmla="*/ 1928784 h 4781165"/>
                <a:gd name="connsiteX51" fmla="*/ 444027 w 1665501"/>
                <a:gd name="connsiteY51" fmla="*/ 1956080 h 4781165"/>
                <a:gd name="connsiteX52" fmla="*/ 655567 w 1665501"/>
                <a:gd name="connsiteY52" fmla="*/ 2010671 h 4781165"/>
                <a:gd name="connsiteX53" fmla="*/ 1105943 w 1665501"/>
                <a:gd name="connsiteY53" fmla="*/ 2044790 h 4781165"/>
                <a:gd name="connsiteX54" fmla="*/ 873931 w 1665501"/>
                <a:gd name="connsiteY54" fmla="*/ 2085733 h 4781165"/>
                <a:gd name="connsiteX55" fmla="*/ 853459 w 1665501"/>
                <a:gd name="connsiteY55" fmla="*/ 2106205 h 4781165"/>
                <a:gd name="connsiteX56" fmla="*/ 655567 w 1665501"/>
                <a:gd name="connsiteY56" fmla="*/ 2133501 h 4781165"/>
                <a:gd name="connsiteX57" fmla="*/ 703334 w 1665501"/>
                <a:gd name="connsiteY57" fmla="*/ 2160796 h 4781165"/>
                <a:gd name="connsiteX58" fmla="*/ 566856 w 1665501"/>
                <a:gd name="connsiteY58" fmla="*/ 2174444 h 4781165"/>
                <a:gd name="connsiteX59" fmla="*/ 730630 w 1665501"/>
                <a:gd name="connsiteY59" fmla="*/ 2222211 h 4781165"/>
                <a:gd name="connsiteX60" fmla="*/ 519089 w 1665501"/>
                <a:gd name="connsiteY60" fmla="*/ 2263154 h 4781165"/>
                <a:gd name="connsiteX61" fmla="*/ 914874 w 1665501"/>
                <a:gd name="connsiteY61" fmla="*/ 2351865 h 4781165"/>
                <a:gd name="connsiteX62" fmla="*/ 914874 w 1665501"/>
                <a:gd name="connsiteY62" fmla="*/ 2351865 h 4781165"/>
                <a:gd name="connsiteX63" fmla="*/ 887579 w 1665501"/>
                <a:gd name="connsiteY63" fmla="*/ 2385984 h 4781165"/>
                <a:gd name="connsiteX64" fmla="*/ 969465 w 1665501"/>
                <a:gd name="connsiteY64" fmla="*/ 2406456 h 4781165"/>
                <a:gd name="connsiteX65" fmla="*/ 860283 w 1665501"/>
                <a:gd name="connsiteY65" fmla="*/ 2426928 h 4781165"/>
                <a:gd name="connsiteX66" fmla="*/ 976289 w 1665501"/>
                <a:gd name="connsiteY66" fmla="*/ 2481519 h 4781165"/>
                <a:gd name="connsiteX67" fmla="*/ 1037704 w 1665501"/>
                <a:gd name="connsiteY67" fmla="*/ 2515638 h 4781165"/>
                <a:gd name="connsiteX68" fmla="*/ 942170 w 1665501"/>
                <a:gd name="connsiteY68" fmla="*/ 2542933 h 4781165"/>
                <a:gd name="connsiteX69" fmla="*/ 976289 w 1665501"/>
                <a:gd name="connsiteY69" fmla="*/ 2556581 h 4781165"/>
                <a:gd name="connsiteX70" fmla="*/ 908050 w 1665501"/>
                <a:gd name="connsiteY70" fmla="*/ 2590701 h 4781165"/>
                <a:gd name="connsiteX71" fmla="*/ 928522 w 1665501"/>
                <a:gd name="connsiteY71" fmla="*/ 2624820 h 4781165"/>
                <a:gd name="connsiteX72" fmla="*/ 730630 w 1665501"/>
                <a:gd name="connsiteY72" fmla="*/ 2665763 h 4781165"/>
                <a:gd name="connsiteX73" fmla="*/ 819340 w 1665501"/>
                <a:gd name="connsiteY73" fmla="*/ 2686235 h 4781165"/>
                <a:gd name="connsiteX74" fmla="*/ 887579 w 1665501"/>
                <a:gd name="connsiteY74" fmla="*/ 2747650 h 4781165"/>
                <a:gd name="connsiteX75" fmla="*/ 764749 w 1665501"/>
                <a:gd name="connsiteY75" fmla="*/ 2768122 h 4781165"/>
                <a:gd name="connsiteX76" fmla="*/ 894403 w 1665501"/>
                <a:gd name="connsiteY76" fmla="*/ 2781769 h 4781165"/>
                <a:gd name="connsiteX77" fmla="*/ 928522 w 1665501"/>
                <a:gd name="connsiteY77" fmla="*/ 2836360 h 4781165"/>
                <a:gd name="connsiteX78" fmla="*/ 703334 w 1665501"/>
                <a:gd name="connsiteY78" fmla="*/ 2870480 h 4781165"/>
                <a:gd name="connsiteX79" fmla="*/ 696510 w 1665501"/>
                <a:gd name="connsiteY79" fmla="*/ 2884128 h 4781165"/>
                <a:gd name="connsiteX80" fmla="*/ 785221 w 1665501"/>
                <a:gd name="connsiteY80" fmla="*/ 2918247 h 4781165"/>
                <a:gd name="connsiteX81" fmla="*/ 730630 w 1665501"/>
                <a:gd name="connsiteY81" fmla="*/ 2959190 h 4781165"/>
                <a:gd name="connsiteX82" fmla="*/ 498618 w 1665501"/>
                <a:gd name="connsiteY82" fmla="*/ 2993310 h 4781165"/>
                <a:gd name="connsiteX83" fmla="*/ 887579 w 1665501"/>
                <a:gd name="connsiteY83" fmla="*/ 3020605 h 4781165"/>
                <a:gd name="connsiteX84" fmla="*/ 948994 w 1665501"/>
                <a:gd name="connsiteY84" fmla="*/ 3068372 h 4781165"/>
                <a:gd name="connsiteX85" fmla="*/ 1167358 w 1665501"/>
                <a:gd name="connsiteY85" fmla="*/ 3095668 h 4781165"/>
                <a:gd name="connsiteX86" fmla="*/ 1119591 w 1665501"/>
                <a:gd name="connsiteY86" fmla="*/ 3122963 h 4781165"/>
                <a:gd name="connsiteX87" fmla="*/ 1133238 w 1665501"/>
                <a:gd name="connsiteY87" fmla="*/ 3170730 h 4781165"/>
                <a:gd name="connsiteX88" fmla="*/ 1078647 w 1665501"/>
                <a:gd name="connsiteY88" fmla="*/ 3191202 h 4781165"/>
                <a:gd name="connsiteX89" fmla="*/ 846636 w 1665501"/>
                <a:gd name="connsiteY89" fmla="*/ 3211674 h 4781165"/>
                <a:gd name="connsiteX90" fmla="*/ 423555 w 1665501"/>
                <a:gd name="connsiteY90" fmla="*/ 3232145 h 4781165"/>
                <a:gd name="connsiteX91" fmla="*/ 676038 w 1665501"/>
                <a:gd name="connsiteY91" fmla="*/ 3279913 h 4781165"/>
                <a:gd name="connsiteX92" fmla="*/ 546385 w 1665501"/>
                <a:gd name="connsiteY92" fmla="*/ 3307208 h 4781165"/>
                <a:gd name="connsiteX93" fmla="*/ 996761 w 1665501"/>
                <a:gd name="connsiteY93" fmla="*/ 3375447 h 4781165"/>
                <a:gd name="connsiteX94" fmla="*/ 860283 w 1665501"/>
                <a:gd name="connsiteY94" fmla="*/ 3409566 h 4781165"/>
                <a:gd name="connsiteX95" fmla="*/ 983113 w 1665501"/>
                <a:gd name="connsiteY95" fmla="*/ 3457333 h 4781165"/>
                <a:gd name="connsiteX96" fmla="*/ 525913 w 1665501"/>
                <a:gd name="connsiteY96" fmla="*/ 3511925 h 4781165"/>
                <a:gd name="connsiteX97" fmla="*/ 662391 w 1665501"/>
                <a:gd name="connsiteY97" fmla="*/ 3559692 h 4781165"/>
                <a:gd name="connsiteX98" fmla="*/ 600976 w 1665501"/>
                <a:gd name="connsiteY98" fmla="*/ 3600635 h 4781165"/>
                <a:gd name="connsiteX99" fmla="*/ 723806 w 1665501"/>
                <a:gd name="connsiteY99" fmla="*/ 3634754 h 4781165"/>
                <a:gd name="connsiteX100" fmla="*/ 560033 w 1665501"/>
                <a:gd name="connsiteY100" fmla="*/ 3702993 h 4781165"/>
                <a:gd name="connsiteX101" fmla="*/ 832988 w 1665501"/>
                <a:gd name="connsiteY101" fmla="*/ 3750760 h 4781165"/>
                <a:gd name="connsiteX102" fmla="*/ 641919 w 1665501"/>
                <a:gd name="connsiteY102" fmla="*/ 3791704 h 4781165"/>
                <a:gd name="connsiteX103" fmla="*/ 1665501 w 1665501"/>
                <a:gd name="connsiteY103" fmla="*/ 3859942 h 4781165"/>
                <a:gd name="connsiteX104" fmla="*/ 867107 w 1665501"/>
                <a:gd name="connsiteY104" fmla="*/ 3914533 h 4781165"/>
                <a:gd name="connsiteX105" fmla="*/ 716982 w 1665501"/>
                <a:gd name="connsiteY105" fmla="*/ 3935005 h 4781165"/>
                <a:gd name="connsiteX106" fmla="*/ 696510 w 1665501"/>
                <a:gd name="connsiteY106" fmla="*/ 3982772 h 4781165"/>
                <a:gd name="connsiteX107" fmla="*/ 771573 w 1665501"/>
                <a:gd name="connsiteY107" fmla="*/ 4030539 h 4781165"/>
                <a:gd name="connsiteX108" fmla="*/ 484970 w 1665501"/>
                <a:gd name="connsiteY108" fmla="*/ 4037363 h 4781165"/>
                <a:gd name="connsiteX109" fmla="*/ 430379 w 1665501"/>
                <a:gd name="connsiteY109" fmla="*/ 4085130 h 4781165"/>
                <a:gd name="connsiteX110" fmla="*/ 696510 w 1665501"/>
                <a:gd name="connsiteY110" fmla="*/ 4139722 h 4781165"/>
                <a:gd name="connsiteX111" fmla="*/ 1378898 w 1665501"/>
                <a:gd name="connsiteY111" fmla="*/ 4146545 h 4781165"/>
                <a:gd name="connsiteX112" fmla="*/ 778397 w 1665501"/>
                <a:gd name="connsiteY112" fmla="*/ 4187489 h 4781165"/>
                <a:gd name="connsiteX113" fmla="*/ 689686 w 1665501"/>
                <a:gd name="connsiteY113" fmla="*/ 4207960 h 4781165"/>
                <a:gd name="connsiteX114" fmla="*/ 962641 w 1665501"/>
                <a:gd name="connsiteY114" fmla="*/ 4248904 h 4781165"/>
                <a:gd name="connsiteX115" fmla="*/ 996761 w 1665501"/>
                <a:gd name="connsiteY115" fmla="*/ 4255728 h 4781165"/>
                <a:gd name="connsiteX116" fmla="*/ 785221 w 1665501"/>
                <a:gd name="connsiteY116" fmla="*/ 4310319 h 4781165"/>
                <a:gd name="connsiteX117" fmla="*/ 1105943 w 1665501"/>
                <a:gd name="connsiteY117" fmla="*/ 4351262 h 4781165"/>
                <a:gd name="connsiteX118" fmla="*/ 832988 w 1665501"/>
                <a:gd name="connsiteY118" fmla="*/ 4392205 h 4781165"/>
                <a:gd name="connsiteX119" fmla="*/ 737453 w 1665501"/>
                <a:gd name="connsiteY119" fmla="*/ 4433148 h 4781165"/>
                <a:gd name="connsiteX120" fmla="*/ 1119591 w 1665501"/>
                <a:gd name="connsiteY120" fmla="*/ 4487739 h 4781165"/>
                <a:gd name="connsiteX121" fmla="*/ 873931 w 1665501"/>
                <a:gd name="connsiteY121" fmla="*/ 4528683 h 4781165"/>
                <a:gd name="connsiteX122" fmla="*/ 1174182 w 1665501"/>
                <a:gd name="connsiteY122" fmla="*/ 4590098 h 4781165"/>
                <a:gd name="connsiteX123" fmla="*/ 887579 w 1665501"/>
                <a:gd name="connsiteY123" fmla="*/ 4617393 h 4781165"/>
                <a:gd name="connsiteX124" fmla="*/ 989937 w 1665501"/>
                <a:gd name="connsiteY124" fmla="*/ 4671984 h 4781165"/>
                <a:gd name="connsiteX125" fmla="*/ 1358427 w 1665501"/>
                <a:gd name="connsiteY125" fmla="*/ 4692456 h 4781165"/>
                <a:gd name="connsiteX126" fmla="*/ 887579 w 1665501"/>
                <a:gd name="connsiteY126" fmla="*/ 4712928 h 4781165"/>
                <a:gd name="connsiteX127" fmla="*/ 757925 w 1665501"/>
                <a:gd name="connsiteY127" fmla="*/ 4719751 h 4781165"/>
                <a:gd name="connsiteX128" fmla="*/ 689686 w 1665501"/>
                <a:gd name="connsiteY128" fmla="*/ 4781165 h 4781165"/>
                <a:gd name="connsiteX0" fmla="*/ 0 w 1665501"/>
                <a:gd name="connsiteY0" fmla="*/ 0 h 4775529"/>
                <a:gd name="connsiteX1" fmla="*/ 576944 w 1665501"/>
                <a:gd name="connsiteY1" fmla="*/ 10266 h 4775529"/>
                <a:gd name="connsiteX2" fmla="*/ 505441 w 1665501"/>
                <a:gd name="connsiteY2" fmla="*/ 87524 h 4775529"/>
                <a:gd name="connsiteX3" fmla="*/ 539561 w 1665501"/>
                <a:gd name="connsiteY3" fmla="*/ 128468 h 4775529"/>
                <a:gd name="connsiteX4" fmla="*/ 580504 w 1665501"/>
                <a:gd name="connsiteY4" fmla="*/ 203530 h 4775529"/>
                <a:gd name="connsiteX5" fmla="*/ 560033 w 1665501"/>
                <a:gd name="connsiteY5" fmla="*/ 230826 h 4775529"/>
                <a:gd name="connsiteX6" fmla="*/ 594152 w 1665501"/>
                <a:gd name="connsiteY6" fmla="*/ 258121 h 4775529"/>
                <a:gd name="connsiteX7" fmla="*/ 484970 w 1665501"/>
                <a:gd name="connsiteY7" fmla="*/ 285417 h 4775529"/>
                <a:gd name="connsiteX8" fmla="*/ 566856 w 1665501"/>
                <a:gd name="connsiteY8" fmla="*/ 319536 h 4775529"/>
                <a:gd name="connsiteX9" fmla="*/ 532737 w 1665501"/>
                <a:gd name="connsiteY9" fmla="*/ 374127 h 4775529"/>
                <a:gd name="connsiteX10" fmla="*/ 587328 w 1665501"/>
                <a:gd name="connsiteY10" fmla="*/ 428718 h 4775529"/>
                <a:gd name="connsiteX11" fmla="*/ 471322 w 1665501"/>
                <a:gd name="connsiteY11" fmla="*/ 469662 h 4775529"/>
                <a:gd name="connsiteX12" fmla="*/ 662391 w 1665501"/>
                <a:gd name="connsiteY12" fmla="*/ 544724 h 4775529"/>
                <a:gd name="connsiteX13" fmla="*/ 655567 w 1665501"/>
                <a:gd name="connsiteY13" fmla="*/ 565196 h 4775529"/>
                <a:gd name="connsiteX14" fmla="*/ 669215 w 1665501"/>
                <a:gd name="connsiteY14" fmla="*/ 612963 h 4775529"/>
                <a:gd name="connsiteX15" fmla="*/ 573680 w 1665501"/>
                <a:gd name="connsiteY15" fmla="*/ 660730 h 4775529"/>
                <a:gd name="connsiteX16" fmla="*/ 887579 w 1665501"/>
                <a:gd name="connsiteY16" fmla="*/ 742617 h 4775529"/>
                <a:gd name="connsiteX17" fmla="*/ 771573 w 1665501"/>
                <a:gd name="connsiteY17" fmla="*/ 776736 h 4775529"/>
                <a:gd name="connsiteX18" fmla="*/ 792044 w 1665501"/>
                <a:gd name="connsiteY18" fmla="*/ 804032 h 4775529"/>
                <a:gd name="connsiteX19" fmla="*/ 689686 w 1665501"/>
                <a:gd name="connsiteY19" fmla="*/ 824503 h 4775529"/>
                <a:gd name="connsiteX20" fmla="*/ 607800 w 1665501"/>
                <a:gd name="connsiteY20" fmla="*/ 872271 h 4775529"/>
                <a:gd name="connsiteX21" fmla="*/ 641919 w 1665501"/>
                <a:gd name="connsiteY21" fmla="*/ 913214 h 4775529"/>
                <a:gd name="connsiteX22" fmla="*/ 621447 w 1665501"/>
                <a:gd name="connsiteY22" fmla="*/ 967805 h 4775529"/>
                <a:gd name="connsiteX23" fmla="*/ 703334 w 1665501"/>
                <a:gd name="connsiteY23" fmla="*/ 981453 h 4775529"/>
                <a:gd name="connsiteX24" fmla="*/ 641919 w 1665501"/>
                <a:gd name="connsiteY24" fmla="*/ 1022396 h 4775529"/>
                <a:gd name="connsiteX25" fmla="*/ 546385 w 1665501"/>
                <a:gd name="connsiteY25" fmla="*/ 1036044 h 4775529"/>
                <a:gd name="connsiteX26" fmla="*/ 437203 w 1665501"/>
                <a:gd name="connsiteY26" fmla="*/ 1056515 h 4775529"/>
                <a:gd name="connsiteX27" fmla="*/ 430379 w 1665501"/>
                <a:gd name="connsiteY27" fmla="*/ 1076987 h 4775529"/>
                <a:gd name="connsiteX28" fmla="*/ 778397 w 1665501"/>
                <a:gd name="connsiteY28" fmla="*/ 1172521 h 4775529"/>
                <a:gd name="connsiteX29" fmla="*/ 580504 w 1665501"/>
                <a:gd name="connsiteY29" fmla="*/ 1199817 h 4775529"/>
                <a:gd name="connsiteX30" fmla="*/ 546385 w 1665501"/>
                <a:gd name="connsiteY30" fmla="*/ 1220289 h 4775529"/>
                <a:gd name="connsiteX31" fmla="*/ 450850 w 1665501"/>
                <a:gd name="connsiteY31" fmla="*/ 1295351 h 4775529"/>
                <a:gd name="connsiteX32" fmla="*/ 423555 w 1665501"/>
                <a:gd name="connsiteY32" fmla="*/ 1329471 h 4775529"/>
                <a:gd name="connsiteX33" fmla="*/ 635095 w 1665501"/>
                <a:gd name="connsiteY33" fmla="*/ 1363590 h 4775529"/>
                <a:gd name="connsiteX34" fmla="*/ 757925 w 1665501"/>
                <a:gd name="connsiteY34" fmla="*/ 1411357 h 4775529"/>
                <a:gd name="connsiteX35" fmla="*/ 628271 w 1665501"/>
                <a:gd name="connsiteY35" fmla="*/ 1425005 h 4775529"/>
                <a:gd name="connsiteX36" fmla="*/ 778397 w 1665501"/>
                <a:gd name="connsiteY36" fmla="*/ 1493244 h 4775529"/>
                <a:gd name="connsiteX37" fmla="*/ 716982 w 1665501"/>
                <a:gd name="connsiteY37" fmla="*/ 1506892 h 4775529"/>
                <a:gd name="connsiteX38" fmla="*/ 703334 w 1665501"/>
                <a:gd name="connsiteY38" fmla="*/ 1547835 h 4775529"/>
                <a:gd name="connsiteX39" fmla="*/ 546385 w 1665501"/>
                <a:gd name="connsiteY39" fmla="*/ 1575130 h 4775529"/>
                <a:gd name="connsiteX40" fmla="*/ 614624 w 1665501"/>
                <a:gd name="connsiteY40" fmla="*/ 1609250 h 4775529"/>
                <a:gd name="connsiteX41" fmla="*/ 525913 w 1665501"/>
                <a:gd name="connsiteY41" fmla="*/ 1622897 h 4775529"/>
                <a:gd name="connsiteX42" fmla="*/ 764749 w 1665501"/>
                <a:gd name="connsiteY42" fmla="*/ 1677489 h 4775529"/>
                <a:gd name="connsiteX43" fmla="*/ 532737 w 1665501"/>
                <a:gd name="connsiteY43" fmla="*/ 1718432 h 4775529"/>
                <a:gd name="connsiteX44" fmla="*/ 641919 w 1665501"/>
                <a:gd name="connsiteY44" fmla="*/ 1745727 h 4775529"/>
                <a:gd name="connsiteX45" fmla="*/ 505441 w 1665501"/>
                <a:gd name="connsiteY45" fmla="*/ 1773023 h 4775529"/>
                <a:gd name="connsiteX46" fmla="*/ 560033 w 1665501"/>
                <a:gd name="connsiteY46" fmla="*/ 1800318 h 4775529"/>
                <a:gd name="connsiteX47" fmla="*/ 437203 w 1665501"/>
                <a:gd name="connsiteY47" fmla="*/ 1813966 h 4775529"/>
                <a:gd name="connsiteX48" fmla="*/ 539561 w 1665501"/>
                <a:gd name="connsiteY48" fmla="*/ 1854909 h 4775529"/>
                <a:gd name="connsiteX49" fmla="*/ 382612 w 1665501"/>
                <a:gd name="connsiteY49" fmla="*/ 1889029 h 4775529"/>
                <a:gd name="connsiteX50" fmla="*/ 491794 w 1665501"/>
                <a:gd name="connsiteY50" fmla="*/ 1923148 h 4775529"/>
                <a:gd name="connsiteX51" fmla="*/ 444027 w 1665501"/>
                <a:gd name="connsiteY51" fmla="*/ 1950444 h 4775529"/>
                <a:gd name="connsiteX52" fmla="*/ 655567 w 1665501"/>
                <a:gd name="connsiteY52" fmla="*/ 2005035 h 4775529"/>
                <a:gd name="connsiteX53" fmla="*/ 1105943 w 1665501"/>
                <a:gd name="connsiteY53" fmla="*/ 2039154 h 4775529"/>
                <a:gd name="connsiteX54" fmla="*/ 873931 w 1665501"/>
                <a:gd name="connsiteY54" fmla="*/ 2080097 h 4775529"/>
                <a:gd name="connsiteX55" fmla="*/ 853459 w 1665501"/>
                <a:gd name="connsiteY55" fmla="*/ 2100569 h 4775529"/>
                <a:gd name="connsiteX56" fmla="*/ 655567 w 1665501"/>
                <a:gd name="connsiteY56" fmla="*/ 2127865 h 4775529"/>
                <a:gd name="connsiteX57" fmla="*/ 703334 w 1665501"/>
                <a:gd name="connsiteY57" fmla="*/ 2155160 h 4775529"/>
                <a:gd name="connsiteX58" fmla="*/ 566856 w 1665501"/>
                <a:gd name="connsiteY58" fmla="*/ 2168808 h 4775529"/>
                <a:gd name="connsiteX59" fmla="*/ 730630 w 1665501"/>
                <a:gd name="connsiteY59" fmla="*/ 2216575 h 4775529"/>
                <a:gd name="connsiteX60" fmla="*/ 519089 w 1665501"/>
                <a:gd name="connsiteY60" fmla="*/ 2257518 h 4775529"/>
                <a:gd name="connsiteX61" fmla="*/ 914874 w 1665501"/>
                <a:gd name="connsiteY61" fmla="*/ 2346229 h 4775529"/>
                <a:gd name="connsiteX62" fmla="*/ 914874 w 1665501"/>
                <a:gd name="connsiteY62" fmla="*/ 2346229 h 4775529"/>
                <a:gd name="connsiteX63" fmla="*/ 887579 w 1665501"/>
                <a:gd name="connsiteY63" fmla="*/ 2380348 h 4775529"/>
                <a:gd name="connsiteX64" fmla="*/ 969465 w 1665501"/>
                <a:gd name="connsiteY64" fmla="*/ 2400820 h 4775529"/>
                <a:gd name="connsiteX65" fmla="*/ 860283 w 1665501"/>
                <a:gd name="connsiteY65" fmla="*/ 2421292 h 4775529"/>
                <a:gd name="connsiteX66" fmla="*/ 976289 w 1665501"/>
                <a:gd name="connsiteY66" fmla="*/ 2475883 h 4775529"/>
                <a:gd name="connsiteX67" fmla="*/ 1037704 w 1665501"/>
                <a:gd name="connsiteY67" fmla="*/ 2510002 h 4775529"/>
                <a:gd name="connsiteX68" fmla="*/ 942170 w 1665501"/>
                <a:gd name="connsiteY68" fmla="*/ 2537297 h 4775529"/>
                <a:gd name="connsiteX69" fmla="*/ 976289 w 1665501"/>
                <a:gd name="connsiteY69" fmla="*/ 2550945 h 4775529"/>
                <a:gd name="connsiteX70" fmla="*/ 908050 w 1665501"/>
                <a:gd name="connsiteY70" fmla="*/ 2585065 h 4775529"/>
                <a:gd name="connsiteX71" fmla="*/ 928522 w 1665501"/>
                <a:gd name="connsiteY71" fmla="*/ 2619184 h 4775529"/>
                <a:gd name="connsiteX72" fmla="*/ 730630 w 1665501"/>
                <a:gd name="connsiteY72" fmla="*/ 2660127 h 4775529"/>
                <a:gd name="connsiteX73" fmla="*/ 819340 w 1665501"/>
                <a:gd name="connsiteY73" fmla="*/ 2680599 h 4775529"/>
                <a:gd name="connsiteX74" fmla="*/ 887579 w 1665501"/>
                <a:gd name="connsiteY74" fmla="*/ 2742014 h 4775529"/>
                <a:gd name="connsiteX75" fmla="*/ 764749 w 1665501"/>
                <a:gd name="connsiteY75" fmla="*/ 2762486 h 4775529"/>
                <a:gd name="connsiteX76" fmla="*/ 894403 w 1665501"/>
                <a:gd name="connsiteY76" fmla="*/ 2776133 h 4775529"/>
                <a:gd name="connsiteX77" fmla="*/ 928522 w 1665501"/>
                <a:gd name="connsiteY77" fmla="*/ 2830724 h 4775529"/>
                <a:gd name="connsiteX78" fmla="*/ 703334 w 1665501"/>
                <a:gd name="connsiteY78" fmla="*/ 2864844 h 4775529"/>
                <a:gd name="connsiteX79" fmla="*/ 696510 w 1665501"/>
                <a:gd name="connsiteY79" fmla="*/ 2878492 h 4775529"/>
                <a:gd name="connsiteX80" fmla="*/ 785221 w 1665501"/>
                <a:gd name="connsiteY80" fmla="*/ 2912611 h 4775529"/>
                <a:gd name="connsiteX81" fmla="*/ 730630 w 1665501"/>
                <a:gd name="connsiteY81" fmla="*/ 2953554 h 4775529"/>
                <a:gd name="connsiteX82" fmla="*/ 498618 w 1665501"/>
                <a:gd name="connsiteY82" fmla="*/ 2987674 h 4775529"/>
                <a:gd name="connsiteX83" fmla="*/ 887579 w 1665501"/>
                <a:gd name="connsiteY83" fmla="*/ 3014969 h 4775529"/>
                <a:gd name="connsiteX84" fmla="*/ 948994 w 1665501"/>
                <a:gd name="connsiteY84" fmla="*/ 3062736 h 4775529"/>
                <a:gd name="connsiteX85" fmla="*/ 1167358 w 1665501"/>
                <a:gd name="connsiteY85" fmla="*/ 3090032 h 4775529"/>
                <a:gd name="connsiteX86" fmla="*/ 1119591 w 1665501"/>
                <a:gd name="connsiteY86" fmla="*/ 3117327 h 4775529"/>
                <a:gd name="connsiteX87" fmla="*/ 1133238 w 1665501"/>
                <a:gd name="connsiteY87" fmla="*/ 3165094 h 4775529"/>
                <a:gd name="connsiteX88" fmla="*/ 1078647 w 1665501"/>
                <a:gd name="connsiteY88" fmla="*/ 3185566 h 4775529"/>
                <a:gd name="connsiteX89" fmla="*/ 846636 w 1665501"/>
                <a:gd name="connsiteY89" fmla="*/ 3206038 h 4775529"/>
                <a:gd name="connsiteX90" fmla="*/ 423555 w 1665501"/>
                <a:gd name="connsiteY90" fmla="*/ 3226509 h 4775529"/>
                <a:gd name="connsiteX91" fmla="*/ 676038 w 1665501"/>
                <a:gd name="connsiteY91" fmla="*/ 3274277 h 4775529"/>
                <a:gd name="connsiteX92" fmla="*/ 546385 w 1665501"/>
                <a:gd name="connsiteY92" fmla="*/ 3301572 h 4775529"/>
                <a:gd name="connsiteX93" fmla="*/ 996761 w 1665501"/>
                <a:gd name="connsiteY93" fmla="*/ 3369811 h 4775529"/>
                <a:gd name="connsiteX94" fmla="*/ 860283 w 1665501"/>
                <a:gd name="connsiteY94" fmla="*/ 3403930 h 4775529"/>
                <a:gd name="connsiteX95" fmla="*/ 983113 w 1665501"/>
                <a:gd name="connsiteY95" fmla="*/ 3451697 h 4775529"/>
                <a:gd name="connsiteX96" fmla="*/ 525913 w 1665501"/>
                <a:gd name="connsiteY96" fmla="*/ 3506289 h 4775529"/>
                <a:gd name="connsiteX97" fmla="*/ 662391 w 1665501"/>
                <a:gd name="connsiteY97" fmla="*/ 3554056 h 4775529"/>
                <a:gd name="connsiteX98" fmla="*/ 600976 w 1665501"/>
                <a:gd name="connsiteY98" fmla="*/ 3594999 h 4775529"/>
                <a:gd name="connsiteX99" fmla="*/ 723806 w 1665501"/>
                <a:gd name="connsiteY99" fmla="*/ 3629118 h 4775529"/>
                <a:gd name="connsiteX100" fmla="*/ 560033 w 1665501"/>
                <a:gd name="connsiteY100" fmla="*/ 3697357 h 4775529"/>
                <a:gd name="connsiteX101" fmla="*/ 832988 w 1665501"/>
                <a:gd name="connsiteY101" fmla="*/ 3745124 h 4775529"/>
                <a:gd name="connsiteX102" fmla="*/ 641919 w 1665501"/>
                <a:gd name="connsiteY102" fmla="*/ 3786068 h 4775529"/>
                <a:gd name="connsiteX103" fmla="*/ 1665501 w 1665501"/>
                <a:gd name="connsiteY103" fmla="*/ 3854306 h 4775529"/>
                <a:gd name="connsiteX104" fmla="*/ 867107 w 1665501"/>
                <a:gd name="connsiteY104" fmla="*/ 3908897 h 4775529"/>
                <a:gd name="connsiteX105" fmla="*/ 716982 w 1665501"/>
                <a:gd name="connsiteY105" fmla="*/ 3929369 h 4775529"/>
                <a:gd name="connsiteX106" fmla="*/ 696510 w 1665501"/>
                <a:gd name="connsiteY106" fmla="*/ 3977136 h 4775529"/>
                <a:gd name="connsiteX107" fmla="*/ 771573 w 1665501"/>
                <a:gd name="connsiteY107" fmla="*/ 4024903 h 4775529"/>
                <a:gd name="connsiteX108" fmla="*/ 484970 w 1665501"/>
                <a:gd name="connsiteY108" fmla="*/ 4031727 h 4775529"/>
                <a:gd name="connsiteX109" fmla="*/ 430379 w 1665501"/>
                <a:gd name="connsiteY109" fmla="*/ 4079494 h 4775529"/>
                <a:gd name="connsiteX110" fmla="*/ 696510 w 1665501"/>
                <a:gd name="connsiteY110" fmla="*/ 4134086 h 4775529"/>
                <a:gd name="connsiteX111" fmla="*/ 1378898 w 1665501"/>
                <a:gd name="connsiteY111" fmla="*/ 4140909 h 4775529"/>
                <a:gd name="connsiteX112" fmla="*/ 778397 w 1665501"/>
                <a:gd name="connsiteY112" fmla="*/ 4181853 h 4775529"/>
                <a:gd name="connsiteX113" fmla="*/ 689686 w 1665501"/>
                <a:gd name="connsiteY113" fmla="*/ 4202324 h 4775529"/>
                <a:gd name="connsiteX114" fmla="*/ 962641 w 1665501"/>
                <a:gd name="connsiteY114" fmla="*/ 4243268 h 4775529"/>
                <a:gd name="connsiteX115" fmla="*/ 996761 w 1665501"/>
                <a:gd name="connsiteY115" fmla="*/ 4250092 h 4775529"/>
                <a:gd name="connsiteX116" fmla="*/ 785221 w 1665501"/>
                <a:gd name="connsiteY116" fmla="*/ 4304683 h 4775529"/>
                <a:gd name="connsiteX117" fmla="*/ 1105943 w 1665501"/>
                <a:gd name="connsiteY117" fmla="*/ 4345626 h 4775529"/>
                <a:gd name="connsiteX118" fmla="*/ 832988 w 1665501"/>
                <a:gd name="connsiteY118" fmla="*/ 4386569 h 4775529"/>
                <a:gd name="connsiteX119" fmla="*/ 737453 w 1665501"/>
                <a:gd name="connsiteY119" fmla="*/ 4427512 h 4775529"/>
                <a:gd name="connsiteX120" fmla="*/ 1119591 w 1665501"/>
                <a:gd name="connsiteY120" fmla="*/ 4482103 h 4775529"/>
                <a:gd name="connsiteX121" fmla="*/ 873931 w 1665501"/>
                <a:gd name="connsiteY121" fmla="*/ 4523047 h 4775529"/>
                <a:gd name="connsiteX122" fmla="*/ 1174182 w 1665501"/>
                <a:gd name="connsiteY122" fmla="*/ 4584462 h 4775529"/>
                <a:gd name="connsiteX123" fmla="*/ 887579 w 1665501"/>
                <a:gd name="connsiteY123" fmla="*/ 4611757 h 4775529"/>
                <a:gd name="connsiteX124" fmla="*/ 989937 w 1665501"/>
                <a:gd name="connsiteY124" fmla="*/ 4666348 h 4775529"/>
                <a:gd name="connsiteX125" fmla="*/ 1358427 w 1665501"/>
                <a:gd name="connsiteY125" fmla="*/ 4686820 h 4775529"/>
                <a:gd name="connsiteX126" fmla="*/ 887579 w 1665501"/>
                <a:gd name="connsiteY126" fmla="*/ 4707292 h 4775529"/>
                <a:gd name="connsiteX127" fmla="*/ 757925 w 1665501"/>
                <a:gd name="connsiteY127" fmla="*/ 4714115 h 4775529"/>
                <a:gd name="connsiteX128" fmla="*/ 689686 w 1665501"/>
                <a:gd name="connsiteY128" fmla="*/ 4775529 h 4775529"/>
                <a:gd name="connsiteX0" fmla="*/ 0 w 1665501"/>
                <a:gd name="connsiteY0" fmla="*/ 0 h 4775529"/>
                <a:gd name="connsiteX1" fmla="*/ 576944 w 1665501"/>
                <a:gd name="connsiteY1" fmla="*/ 10266 h 4775529"/>
                <a:gd name="connsiteX2" fmla="*/ 457733 w 1665501"/>
                <a:gd name="connsiteY2" fmla="*/ 87524 h 4775529"/>
                <a:gd name="connsiteX3" fmla="*/ 539561 w 1665501"/>
                <a:gd name="connsiteY3" fmla="*/ 128468 h 4775529"/>
                <a:gd name="connsiteX4" fmla="*/ 580504 w 1665501"/>
                <a:gd name="connsiteY4" fmla="*/ 203530 h 4775529"/>
                <a:gd name="connsiteX5" fmla="*/ 560033 w 1665501"/>
                <a:gd name="connsiteY5" fmla="*/ 230826 h 4775529"/>
                <a:gd name="connsiteX6" fmla="*/ 594152 w 1665501"/>
                <a:gd name="connsiteY6" fmla="*/ 258121 h 4775529"/>
                <a:gd name="connsiteX7" fmla="*/ 484970 w 1665501"/>
                <a:gd name="connsiteY7" fmla="*/ 285417 h 4775529"/>
                <a:gd name="connsiteX8" fmla="*/ 566856 w 1665501"/>
                <a:gd name="connsiteY8" fmla="*/ 319536 h 4775529"/>
                <a:gd name="connsiteX9" fmla="*/ 532737 w 1665501"/>
                <a:gd name="connsiteY9" fmla="*/ 374127 h 4775529"/>
                <a:gd name="connsiteX10" fmla="*/ 587328 w 1665501"/>
                <a:gd name="connsiteY10" fmla="*/ 428718 h 4775529"/>
                <a:gd name="connsiteX11" fmla="*/ 471322 w 1665501"/>
                <a:gd name="connsiteY11" fmla="*/ 469662 h 4775529"/>
                <a:gd name="connsiteX12" fmla="*/ 662391 w 1665501"/>
                <a:gd name="connsiteY12" fmla="*/ 544724 h 4775529"/>
                <a:gd name="connsiteX13" fmla="*/ 655567 w 1665501"/>
                <a:gd name="connsiteY13" fmla="*/ 565196 h 4775529"/>
                <a:gd name="connsiteX14" fmla="*/ 669215 w 1665501"/>
                <a:gd name="connsiteY14" fmla="*/ 612963 h 4775529"/>
                <a:gd name="connsiteX15" fmla="*/ 573680 w 1665501"/>
                <a:gd name="connsiteY15" fmla="*/ 660730 h 4775529"/>
                <a:gd name="connsiteX16" fmla="*/ 887579 w 1665501"/>
                <a:gd name="connsiteY16" fmla="*/ 742617 h 4775529"/>
                <a:gd name="connsiteX17" fmla="*/ 771573 w 1665501"/>
                <a:gd name="connsiteY17" fmla="*/ 776736 h 4775529"/>
                <a:gd name="connsiteX18" fmla="*/ 792044 w 1665501"/>
                <a:gd name="connsiteY18" fmla="*/ 804032 h 4775529"/>
                <a:gd name="connsiteX19" fmla="*/ 689686 w 1665501"/>
                <a:gd name="connsiteY19" fmla="*/ 824503 h 4775529"/>
                <a:gd name="connsiteX20" fmla="*/ 607800 w 1665501"/>
                <a:gd name="connsiteY20" fmla="*/ 872271 h 4775529"/>
                <a:gd name="connsiteX21" fmla="*/ 641919 w 1665501"/>
                <a:gd name="connsiteY21" fmla="*/ 913214 h 4775529"/>
                <a:gd name="connsiteX22" fmla="*/ 621447 w 1665501"/>
                <a:gd name="connsiteY22" fmla="*/ 967805 h 4775529"/>
                <a:gd name="connsiteX23" fmla="*/ 703334 w 1665501"/>
                <a:gd name="connsiteY23" fmla="*/ 981453 h 4775529"/>
                <a:gd name="connsiteX24" fmla="*/ 641919 w 1665501"/>
                <a:gd name="connsiteY24" fmla="*/ 1022396 h 4775529"/>
                <a:gd name="connsiteX25" fmla="*/ 546385 w 1665501"/>
                <a:gd name="connsiteY25" fmla="*/ 1036044 h 4775529"/>
                <a:gd name="connsiteX26" fmla="*/ 437203 w 1665501"/>
                <a:gd name="connsiteY26" fmla="*/ 1056515 h 4775529"/>
                <a:gd name="connsiteX27" fmla="*/ 430379 w 1665501"/>
                <a:gd name="connsiteY27" fmla="*/ 1076987 h 4775529"/>
                <a:gd name="connsiteX28" fmla="*/ 778397 w 1665501"/>
                <a:gd name="connsiteY28" fmla="*/ 1172521 h 4775529"/>
                <a:gd name="connsiteX29" fmla="*/ 580504 w 1665501"/>
                <a:gd name="connsiteY29" fmla="*/ 1199817 h 4775529"/>
                <a:gd name="connsiteX30" fmla="*/ 546385 w 1665501"/>
                <a:gd name="connsiteY30" fmla="*/ 1220289 h 4775529"/>
                <a:gd name="connsiteX31" fmla="*/ 450850 w 1665501"/>
                <a:gd name="connsiteY31" fmla="*/ 1295351 h 4775529"/>
                <a:gd name="connsiteX32" fmla="*/ 423555 w 1665501"/>
                <a:gd name="connsiteY32" fmla="*/ 1329471 h 4775529"/>
                <a:gd name="connsiteX33" fmla="*/ 635095 w 1665501"/>
                <a:gd name="connsiteY33" fmla="*/ 1363590 h 4775529"/>
                <a:gd name="connsiteX34" fmla="*/ 757925 w 1665501"/>
                <a:gd name="connsiteY34" fmla="*/ 1411357 h 4775529"/>
                <a:gd name="connsiteX35" fmla="*/ 628271 w 1665501"/>
                <a:gd name="connsiteY35" fmla="*/ 1425005 h 4775529"/>
                <a:gd name="connsiteX36" fmla="*/ 778397 w 1665501"/>
                <a:gd name="connsiteY36" fmla="*/ 1493244 h 4775529"/>
                <a:gd name="connsiteX37" fmla="*/ 716982 w 1665501"/>
                <a:gd name="connsiteY37" fmla="*/ 1506892 h 4775529"/>
                <a:gd name="connsiteX38" fmla="*/ 703334 w 1665501"/>
                <a:gd name="connsiteY38" fmla="*/ 1547835 h 4775529"/>
                <a:gd name="connsiteX39" fmla="*/ 546385 w 1665501"/>
                <a:gd name="connsiteY39" fmla="*/ 1575130 h 4775529"/>
                <a:gd name="connsiteX40" fmla="*/ 614624 w 1665501"/>
                <a:gd name="connsiteY40" fmla="*/ 1609250 h 4775529"/>
                <a:gd name="connsiteX41" fmla="*/ 525913 w 1665501"/>
                <a:gd name="connsiteY41" fmla="*/ 1622897 h 4775529"/>
                <a:gd name="connsiteX42" fmla="*/ 764749 w 1665501"/>
                <a:gd name="connsiteY42" fmla="*/ 1677489 h 4775529"/>
                <a:gd name="connsiteX43" fmla="*/ 532737 w 1665501"/>
                <a:gd name="connsiteY43" fmla="*/ 1718432 h 4775529"/>
                <a:gd name="connsiteX44" fmla="*/ 641919 w 1665501"/>
                <a:gd name="connsiteY44" fmla="*/ 1745727 h 4775529"/>
                <a:gd name="connsiteX45" fmla="*/ 505441 w 1665501"/>
                <a:gd name="connsiteY45" fmla="*/ 1773023 h 4775529"/>
                <a:gd name="connsiteX46" fmla="*/ 560033 w 1665501"/>
                <a:gd name="connsiteY46" fmla="*/ 1800318 h 4775529"/>
                <a:gd name="connsiteX47" fmla="*/ 437203 w 1665501"/>
                <a:gd name="connsiteY47" fmla="*/ 1813966 h 4775529"/>
                <a:gd name="connsiteX48" fmla="*/ 539561 w 1665501"/>
                <a:gd name="connsiteY48" fmla="*/ 1854909 h 4775529"/>
                <a:gd name="connsiteX49" fmla="*/ 382612 w 1665501"/>
                <a:gd name="connsiteY49" fmla="*/ 1889029 h 4775529"/>
                <a:gd name="connsiteX50" fmla="*/ 491794 w 1665501"/>
                <a:gd name="connsiteY50" fmla="*/ 1923148 h 4775529"/>
                <a:gd name="connsiteX51" fmla="*/ 444027 w 1665501"/>
                <a:gd name="connsiteY51" fmla="*/ 1950444 h 4775529"/>
                <a:gd name="connsiteX52" fmla="*/ 655567 w 1665501"/>
                <a:gd name="connsiteY52" fmla="*/ 2005035 h 4775529"/>
                <a:gd name="connsiteX53" fmla="*/ 1105943 w 1665501"/>
                <a:gd name="connsiteY53" fmla="*/ 2039154 h 4775529"/>
                <a:gd name="connsiteX54" fmla="*/ 873931 w 1665501"/>
                <a:gd name="connsiteY54" fmla="*/ 2080097 h 4775529"/>
                <a:gd name="connsiteX55" fmla="*/ 853459 w 1665501"/>
                <a:gd name="connsiteY55" fmla="*/ 2100569 h 4775529"/>
                <a:gd name="connsiteX56" fmla="*/ 655567 w 1665501"/>
                <a:gd name="connsiteY56" fmla="*/ 2127865 h 4775529"/>
                <a:gd name="connsiteX57" fmla="*/ 703334 w 1665501"/>
                <a:gd name="connsiteY57" fmla="*/ 2155160 h 4775529"/>
                <a:gd name="connsiteX58" fmla="*/ 566856 w 1665501"/>
                <a:gd name="connsiteY58" fmla="*/ 2168808 h 4775529"/>
                <a:gd name="connsiteX59" fmla="*/ 730630 w 1665501"/>
                <a:gd name="connsiteY59" fmla="*/ 2216575 h 4775529"/>
                <a:gd name="connsiteX60" fmla="*/ 519089 w 1665501"/>
                <a:gd name="connsiteY60" fmla="*/ 2257518 h 4775529"/>
                <a:gd name="connsiteX61" fmla="*/ 914874 w 1665501"/>
                <a:gd name="connsiteY61" fmla="*/ 2346229 h 4775529"/>
                <a:gd name="connsiteX62" fmla="*/ 914874 w 1665501"/>
                <a:gd name="connsiteY62" fmla="*/ 2346229 h 4775529"/>
                <a:gd name="connsiteX63" fmla="*/ 887579 w 1665501"/>
                <a:gd name="connsiteY63" fmla="*/ 2380348 h 4775529"/>
                <a:gd name="connsiteX64" fmla="*/ 969465 w 1665501"/>
                <a:gd name="connsiteY64" fmla="*/ 2400820 h 4775529"/>
                <a:gd name="connsiteX65" fmla="*/ 860283 w 1665501"/>
                <a:gd name="connsiteY65" fmla="*/ 2421292 h 4775529"/>
                <a:gd name="connsiteX66" fmla="*/ 976289 w 1665501"/>
                <a:gd name="connsiteY66" fmla="*/ 2475883 h 4775529"/>
                <a:gd name="connsiteX67" fmla="*/ 1037704 w 1665501"/>
                <a:gd name="connsiteY67" fmla="*/ 2510002 h 4775529"/>
                <a:gd name="connsiteX68" fmla="*/ 942170 w 1665501"/>
                <a:gd name="connsiteY68" fmla="*/ 2537297 h 4775529"/>
                <a:gd name="connsiteX69" fmla="*/ 976289 w 1665501"/>
                <a:gd name="connsiteY69" fmla="*/ 2550945 h 4775529"/>
                <a:gd name="connsiteX70" fmla="*/ 908050 w 1665501"/>
                <a:gd name="connsiteY70" fmla="*/ 2585065 h 4775529"/>
                <a:gd name="connsiteX71" fmla="*/ 928522 w 1665501"/>
                <a:gd name="connsiteY71" fmla="*/ 2619184 h 4775529"/>
                <a:gd name="connsiteX72" fmla="*/ 730630 w 1665501"/>
                <a:gd name="connsiteY72" fmla="*/ 2660127 h 4775529"/>
                <a:gd name="connsiteX73" fmla="*/ 819340 w 1665501"/>
                <a:gd name="connsiteY73" fmla="*/ 2680599 h 4775529"/>
                <a:gd name="connsiteX74" fmla="*/ 887579 w 1665501"/>
                <a:gd name="connsiteY74" fmla="*/ 2742014 h 4775529"/>
                <a:gd name="connsiteX75" fmla="*/ 764749 w 1665501"/>
                <a:gd name="connsiteY75" fmla="*/ 2762486 h 4775529"/>
                <a:gd name="connsiteX76" fmla="*/ 894403 w 1665501"/>
                <a:gd name="connsiteY76" fmla="*/ 2776133 h 4775529"/>
                <a:gd name="connsiteX77" fmla="*/ 928522 w 1665501"/>
                <a:gd name="connsiteY77" fmla="*/ 2830724 h 4775529"/>
                <a:gd name="connsiteX78" fmla="*/ 703334 w 1665501"/>
                <a:gd name="connsiteY78" fmla="*/ 2864844 h 4775529"/>
                <a:gd name="connsiteX79" fmla="*/ 696510 w 1665501"/>
                <a:gd name="connsiteY79" fmla="*/ 2878492 h 4775529"/>
                <a:gd name="connsiteX80" fmla="*/ 785221 w 1665501"/>
                <a:gd name="connsiteY80" fmla="*/ 2912611 h 4775529"/>
                <a:gd name="connsiteX81" fmla="*/ 730630 w 1665501"/>
                <a:gd name="connsiteY81" fmla="*/ 2953554 h 4775529"/>
                <a:gd name="connsiteX82" fmla="*/ 498618 w 1665501"/>
                <a:gd name="connsiteY82" fmla="*/ 2987674 h 4775529"/>
                <a:gd name="connsiteX83" fmla="*/ 887579 w 1665501"/>
                <a:gd name="connsiteY83" fmla="*/ 3014969 h 4775529"/>
                <a:gd name="connsiteX84" fmla="*/ 948994 w 1665501"/>
                <a:gd name="connsiteY84" fmla="*/ 3062736 h 4775529"/>
                <a:gd name="connsiteX85" fmla="*/ 1167358 w 1665501"/>
                <a:gd name="connsiteY85" fmla="*/ 3090032 h 4775529"/>
                <a:gd name="connsiteX86" fmla="*/ 1119591 w 1665501"/>
                <a:gd name="connsiteY86" fmla="*/ 3117327 h 4775529"/>
                <a:gd name="connsiteX87" fmla="*/ 1133238 w 1665501"/>
                <a:gd name="connsiteY87" fmla="*/ 3165094 h 4775529"/>
                <a:gd name="connsiteX88" fmla="*/ 1078647 w 1665501"/>
                <a:gd name="connsiteY88" fmla="*/ 3185566 h 4775529"/>
                <a:gd name="connsiteX89" fmla="*/ 846636 w 1665501"/>
                <a:gd name="connsiteY89" fmla="*/ 3206038 h 4775529"/>
                <a:gd name="connsiteX90" fmla="*/ 423555 w 1665501"/>
                <a:gd name="connsiteY90" fmla="*/ 3226509 h 4775529"/>
                <a:gd name="connsiteX91" fmla="*/ 676038 w 1665501"/>
                <a:gd name="connsiteY91" fmla="*/ 3274277 h 4775529"/>
                <a:gd name="connsiteX92" fmla="*/ 546385 w 1665501"/>
                <a:gd name="connsiteY92" fmla="*/ 3301572 h 4775529"/>
                <a:gd name="connsiteX93" fmla="*/ 996761 w 1665501"/>
                <a:gd name="connsiteY93" fmla="*/ 3369811 h 4775529"/>
                <a:gd name="connsiteX94" fmla="*/ 860283 w 1665501"/>
                <a:gd name="connsiteY94" fmla="*/ 3403930 h 4775529"/>
                <a:gd name="connsiteX95" fmla="*/ 983113 w 1665501"/>
                <a:gd name="connsiteY95" fmla="*/ 3451697 h 4775529"/>
                <a:gd name="connsiteX96" fmla="*/ 525913 w 1665501"/>
                <a:gd name="connsiteY96" fmla="*/ 3506289 h 4775529"/>
                <a:gd name="connsiteX97" fmla="*/ 662391 w 1665501"/>
                <a:gd name="connsiteY97" fmla="*/ 3554056 h 4775529"/>
                <a:gd name="connsiteX98" fmla="*/ 600976 w 1665501"/>
                <a:gd name="connsiteY98" fmla="*/ 3594999 h 4775529"/>
                <a:gd name="connsiteX99" fmla="*/ 723806 w 1665501"/>
                <a:gd name="connsiteY99" fmla="*/ 3629118 h 4775529"/>
                <a:gd name="connsiteX100" fmla="*/ 560033 w 1665501"/>
                <a:gd name="connsiteY100" fmla="*/ 3697357 h 4775529"/>
                <a:gd name="connsiteX101" fmla="*/ 832988 w 1665501"/>
                <a:gd name="connsiteY101" fmla="*/ 3745124 h 4775529"/>
                <a:gd name="connsiteX102" fmla="*/ 641919 w 1665501"/>
                <a:gd name="connsiteY102" fmla="*/ 3786068 h 4775529"/>
                <a:gd name="connsiteX103" fmla="*/ 1665501 w 1665501"/>
                <a:gd name="connsiteY103" fmla="*/ 3854306 h 4775529"/>
                <a:gd name="connsiteX104" fmla="*/ 867107 w 1665501"/>
                <a:gd name="connsiteY104" fmla="*/ 3908897 h 4775529"/>
                <a:gd name="connsiteX105" fmla="*/ 716982 w 1665501"/>
                <a:gd name="connsiteY105" fmla="*/ 3929369 h 4775529"/>
                <a:gd name="connsiteX106" fmla="*/ 696510 w 1665501"/>
                <a:gd name="connsiteY106" fmla="*/ 3977136 h 4775529"/>
                <a:gd name="connsiteX107" fmla="*/ 771573 w 1665501"/>
                <a:gd name="connsiteY107" fmla="*/ 4024903 h 4775529"/>
                <a:gd name="connsiteX108" fmla="*/ 484970 w 1665501"/>
                <a:gd name="connsiteY108" fmla="*/ 4031727 h 4775529"/>
                <a:gd name="connsiteX109" fmla="*/ 430379 w 1665501"/>
                <a:gd name="connsiteY109" fmla="*/ 4079494 h 4775529"/>
                <a:gd name="connsiteX110" fmla="*/ 696510 w 1665501"/>
                <a:gd name="connsiteY110" fmla="*/ 4134086 h 4775529"/>
                <a:gd name="connsiteX111" fmla="*/ 1378898 w 1665501"/>
                <a:gd name="connsiteY111" fmla="*/ 4140909 h 4775529"/>
                <a:gd name="connsiteX112" fmla="*/ 778397 w 1665501"/>
                <a:gd name="connsiteY112" fmla="*/ 4181853 h 4775529"/>
                <a:gd name="connsiteX113" fmla="*/ 689686 w 1665501"/>
                <a:gd name="connsiteY113" fmla="*/ 4202324 h 4775529"/>
                <a:gd name="connsiteX114" fmla="*/ 962641 w 1665501"/>
                <a:gd name="connsiteY114" fmla="*/ 4243268 h 4775529"/>
                <a:gd name="connsiteX115" fmla="*/ 996761 w 1665501"/>
                <a:gd name="connsiteY115" fmla="*/ 4250092 h 4775529"/>
                <a:gd name="connsiteX116" fmla="*/ 785221 w 1665501"/>
                <a:gd name="connsiteY116" fmla="*/ 4304683 h 4775529"/>
                <a:gd name="connsiteX117" fmla="*/ 1105943 w 1665501"/>
                <a:gd name="connsiteY117" fmla="*/ 4345626 h 4775529"/>
                <a:gd name="connsiteX118" fmla="*/ 832988 w 1665501"/>
                <a:gd name="connsiteY118" fmla="*/ 4386569 h 4775529"/>
                <a:gd name="connsiteX119" fmla="*/ 737453 w 1665501"/>
                <a:gd name="connsiteY119" fmla="*/ 4427512 h 4775529"/>
                <a:gd name="connsiteX120" fmla="*/ 1119591 w 1665501"/>
                <a:gd name="connsiteY120" fmla="*/ 4482103 h 4775529"/>
                <a:gd name="connsiteX121" fmla="*/ 873931 w 1665501"/>
                <a:gd name="connsiteY121" fmla="*/ 4523047 h 4775529"/>
                <a:gd name="connsiteX122" fmla="*/ 1174182 w 1665501"/>
                <a:gd name="connsiteY122" fmla="*/ 4584462 h 4775529"/>
                <a:gd name="connsiteX123" fmla="*/ 887579 w 1665501"/>
                <a:gd name="connsiteY123" fmla="*/ 4611757 h 4775529"/>
                <a:gd name="connsiteX124" fmla="*/ 989937 w 1665501"/>
                <a:gd name="connsiteY124" fmla="*/ 4666348 h 4775529"/>
                <a:gd name="connsiteX125" fmla="*/ 1358427 w 1665501"/>
                <a:gd name="connsiteY125" fmla="*/ 4686820 h 4775529"/>
                <a:gd name="connsiteX126" fmla="*/ 887579 w 1665501"/>
                <a:gd name="connsiteY126" fmla="*/ 4707292 h 4775529"/>
                <a:gd name="connsiteX127" fmla="*/ 757925 w 1665501"/>
                <a:gd name="connsiteY127" fmla="*/ 4714115 h 4775529"/>
                <a:gd name="connsiteX128" fmla="*/ 689686 w 1665501"/>
                <a:gd name="connsiteY128" fmla="*/ 4775529 h 4775529"/>
                <a:gd name="connsiteX0" fmla="*/ 10029 w 1675530"/>
                <a:gd name="connsiteY0" fmla="*/ 0 h 4799383"/>
                <a:gd name="connsiteX1" fmla="*/ 586973 w 1675530"/>
                <a:gd name="connsiteY1" fmla="*/ 10266 h 4799383"/>
                <a:gd name="connsiteX2" fmla="*/ 467762 w 1675530"/>
                <a:gd name="connsiteY2" fmla="*/ 87524 h 4799383"/>
                <a:gd name="connsiteX3" fmla="*/ 549590 w 1675530"/>
                <a:gd name="connsiteY3" fmla="*/ 128468 h 4799383"/>
                <a:gd name="connsiteX4" fmla="*/ 590533 w 1675530"/>
                <a:gd name="connsiteY4" fmla="*/ 203530 h 4799383"/>
                <a:gd name="connsiteX5" fmla="*/ 570062 w 1675530"/>
                <a:gd name="connsiteY5" fmla="*/ 230826 h 4799383"/>
                <a:gd name="connsiteX6" fmla="*/ 604181 w 1675530"/>
                <a:gd name="connsiteY6" fmla="*/ 258121 h 4799383"/>
                <a:gd name="connsiteX7" fmla="*/ 494999 w 1675530"/>
                <a:gd name="connsiteY7" fmla="*/ 285417 h 4799383"/>
                <a:gd name="connsiteX8" fmla="*/ 576885 w 1675530"/>
                <a:gd name="connsiteY8" fmla="*/ 319536 h 4799383"/>
                <a:gd name="connsiteX9" fmla="*/ 542766 w 1675530"/>
                <a:gd name="connsiteY9" fmla="*/ 374127 h 4799383"/>
                <a:gd name="connsiteX10" fmla="*/ 597357 w 1675530"/>
                <a:gd name="connsiteY10" fmla="*/ 428718 h 4799383"/>
                <a:gd name="connsiteX11" fmla="*/ 481351 w 1675530"/>
                <a:gd name="connsiteY11" fmla="*/ 469662 h 4799383"/>
                <a:gd name="connsiteX12" fmla="*/ 672420 w 1675530"/>
                <a:gd name="connsiteY12" fmla="*/ 544724 h 4799383"/>
                <a:gd name="connsiteX13" fmla="*/ 665596 w 1675530"/>
                <a:gd name="connsiteY13" fmla="*/ 565196 h 4799383"/>
                <a:gd name="connsiteX14" fmla="*/ 679244 w 1675530"/>
                <a:gd name="connsiteY14" fmla="*/ 612963 h 4799383"/>
                <a:gd name="connsiteX15" fmla="*/ 583709 w 1675530"/>
                <a:gd name="connsiteY15" fmla="*/ 660730 h 4799383"/>
                <a:gd name="connsiteX16" fmla="*/ 897608 w 1675530"/>
                <a:gd name="connsiteY16" fmla="*/ 742617 h 4799383"/>
                <a:gd name="connsiteX17" fmla="*/ 781602 w 1675530"/>
                <a:gd name="connsiteY17" fmla="*/ 776736 h 4799383"/>
                <a:gd name="connsiteX18" fmla="*/ 802073 w 1675530"/>
                <a:gd name="connsiteY18" fmla="*/ 804032 h 4799383"/>
                <a:gd name="connsiteX19" fmla="*/ 699715 w 1675530"/>
                <a:gd name="connsiteY19" fmla="*/ 824503 h 4799383"/>
                <a:gd name="connsiteX20" fmla="*/ 617829 w 1675530"/>
                <a:gd name="connsiteY20" fmla="*/ 872271 h 4799383"/>
                <a:gd name="connsiteX21" fmla="*/ 651948 w 1675530"/>
                <a:gd name="connsiteY21" fmla="*/ 913214 h 4799383"/>
                <a:gd name="connsiteX22" fmla="*/ 631476 w 1675530"/>
                <a:gd name="connsiteY22" fmla="*/ 967805 h 4799383"/>
                <a:gd name="connsiteX23" fmla="*/ 713363 w 1675530"/>
                <a:gd name="connsiteY23" fmla="*/ 981453 h 4799383"/>
                <a:gd name="connsiteX24" fmla="*/ 651948 w 1675530"/>
                <a:gd name="connsiteY24" fmla="*/ 1022396 h 4799383"/>
                <a:gd name="connsiteX25" fmla="*/ 556414 w 1675530"/>
                <a:gd name="connsiteY25" fmla="*/ 1036044 h 4799383"/>
                <a:gd name="connsiteX26" fmla="*/ 447232 w 1675530"/>
                <a:gd name="connsiteY26" fmla="*/ 1056515 h 4799383"/>
                <a:gd name="connsiteX27" fmla="*/ 440408 w 1675530"/>
                <a:gd name="connsiteY27" fmla="*/ 1076987 h 4799383"/>
                <a:gd name="connsiteX28" fmla="*/ 788426 w 1675530"/>
                <a:gd name="connsiteY28" fmla="*/ 1172521 h 4799383"/>
                <a:gd name="connsiteX29" fmla="*/ 590533 w 1675530"/>
                <a:gd name="connsiteY29" fmla="*/ 1199817 h 4799383"/>
                <a:gd name="connsiteX30" fmla="*/ 556414 w 1675530"/>
                <a:gd name="connsiteY30" fmla="*/ 1220289 h 4799383"/>
                <a:gd name="connsiteX31" fmla="*/ 460879 w 1675530"/>
                <a:gd name="connsiteY31" fmla="*/ 1295351 h 4799383"/>
                <a:gd name="connsiteX32" fmla="*/ 433584 w 1675530"/>
                <a:gd name="connsiteY32" fmla="*/ 1329471 h 4799383"/>
                <a:gd name="connsiteX33" fmla="*/ 645124 w 1675530"/>
                <a:gd name="connsiteY33" fmla="*/ 1363590 h 4799383"/>
                <a:gd name="connsiteX34" fmla="*/ 767954 w 1675530"/>
                <a:gd name="connsiteY34" fmla="*/ 1411357 h 4799383"/>
                <a:gd name="connsiteX35" fmla="*/ 638300 w 1675530"/>
                <a:gd name="connsiteY35" fmla="*/ 1425005 h 4799383"/>
                <a:gd name="connsiteX36" fmla="*/ 788426 w 1675530"/>
                <a:gd name="connsiteY36" fmla="*/ 1493244 h 4799383"/>
                <a:gd name="connsiteX37" fmla="*/ 727011 w 1675530"/>
                <a:gd name="connsiteY37" fmla="*/ 1506892 h 4799383"/>
                <a:gd name="connsiteX38" fmla="*/ 713363 w 1675530"/>
                <a:gd name="connsiteY38" fmla="*/ 1547835 h 4799383"/>
                <a:gd name="connsiteX39" fmla="*/ 556414 w 1675530"/>
                <a:gd name="connsiteY39" fmla="*/ 1575130 h 4799383"/>
                <a:gd name="connsiteX40" fmla="*/ 624653 w 1675530"/>
                <a:gd name="connsiteY40" fmla="*/ 1609250 h 4799383"/>
                <a:gd name="connsiteX41" fmla="*/ 535942 w 1675530"/>
                <a:gd name="connsiteY41" fmla="*/ 1622897 h 4799383"/>
                <a:gd name="connsiteX42" fmla="*/ 774778 w 1675530"/>
                <a:gd name="connsiteY42" fmla="*/ 1677489 h 4799383"/>
                <a:gd name="connsiteX43" fmla="*/ 542766 w 1675530"/>
                <a:gd name="connsiteY43" fmla="*/ 1718432 h 4799383"/>
                <a:gd name="connsiteX44" fmla="*/ 651948 w 1675530"/>
                <a:gd name="connsiteY44" fmla="*/ 1745727 h 4799383"/>
                <a:gd name="connsiteX45" fmla="*/ 515470 w 1675530"/>
                <a:gd name="connsiteY45" fmla="*/ 1773023 h 4799383"/>
                <a:gd name="connsiteX46" fmla="*/ 570062 w 1675530"/>
                <a:gd name="connsiteY46" fmla="*/ 1800318 h 4799383"/>
                <a:gd name="connsiteX47" fmla="*/ 447232 w 1675530"/>
                <a:gd name="connsiteY47" fmla="*/ 1813966 h 4799383"/>
                <a:gd name="connsiteX48" fmla="*/ 549590 w 1675530"/>
                <a:gd name="connsiteY48" fmla="*/ 1854909 h 4799383"/>
                <a:gd name="connsiteX49" fmla="*/ 392641 w 1675530"/>
                <a:gd name="connsiteY49" fmla="*/ 1889029 h 4799383"/>
                <a:gd name="connsiteX50" fmla="*/ 501823 w 1675530"/>
                <a:gd name="connsiteY50" fmla="*/ 1923148 h 4799383"/>
                <a:gd name="connsiteX51" fmla="*/ 454056 w 1675530"/>
                <a:gd name="connsiteY51" fmla="*/ 1950444 h 4799383"/>
                <a:gd name="connsiteX52" fmla="*/ 665596 w 1675530"/>
                <a:gd name="connsiteY52" fmla="*/ 2005035 h 4799383"/>
                <a:gd name="connsiteX53" fmla="*/ 1115972 w 1675530"/>
                <a:gd name="connsiteY53" fmla="*/ 2039154 h 4799383"/>
                <a:gd name="connsiteX54" fmla="*/ 883960 w 1675530"/>
                <a:gd name="connsiteY54" fmla="*/ 2080097 h 4799383"/>
                <a:gd name="connsiteX55" fmla="*/ 863488 w 1675530"/>
                <a:gd name="connsiteY55" fmla="*/ 2100569 h 4799383"/>
                <a:gd name="connsiteX56" fmla="*/ 665596 w 1675530"/>
                <a:gd name="connsiteY56" fmla="*/ 2127865 h 4799383"/>
                <a:gd name="connsiteX57" fmla="*/ 713363 w 1675530"/>
                <a:gd name="connsiteY57" fmla="*/ 2155160 h 4799383"/>
                <a:gd name="connsiteX58" fmla="*/ 576885 w 1675530"/>
                <a:gd name="connsiteY58" fmla="*/ 2168808 h 4799383"/>
                <a:gd name="connsiteX59" fmla="*/ 740659 w 1675530"/>
                <a:gd name="connsiteY59" fmla="*/ 2216575 h 4799383"/>
                <a:gd name="connsiteX60" fmla="*/ 529118 w 1675530"/>
                <a:gd name="connsiteY60" fmla="*/ 2257518 h 4799383"/>
                <a:gd name="connsiteX61" fmla="*/ 924903 w 1675530"/>
                <a:gd name="connsiteY61" fmla="*/ 2346229 h 4799383"/>
                <a:gd name="connsiteX62" fmla="*/ 924903 w 1675530"/>
                <a:gd name="connsiteY62" fmla="*/ 2346229 h 4799383"/>
                <a:gd name="connsiteX63" fmla="*/ 897608 w 1675530"/>
                <a:gd name="connsiteY63" fmla="*/ 2380348 h 4799383"/>
                <a:gd name="connsiteX64" fmla="*/ 979494 w 1675530"/>
                <a:gd name="connsiteY64" fmla="*/ 2400820 h 4799383"/>
                <a:gd name="connsiteX65" fmla="*/ 870312 w 1675530"/>
                <a:gd name="connsiteY65" fmla="*/ 2421292 h 4799383"/>
                <a:gd name="connsiteX66" fmla="*/ 986318 w 1675530"/>
                <a:gd name="connsiteY66" fmla="*/ 2475883 h 4799383"/>
                <a:gd name="connsiteX67" fmla="*/ 1047733 w 1675530"/>
                <a:gd name="connsiteY67" fmla="*/ 2510002 h 4799383"/>
                <a:gd name="connsiteX68" fmla="*/ 952199 w 1675530"/>
                <a:gd name="connsiteY68" fmla="*/ 2537297 h 4799383"/>
                <a:gd name="connsiteX69" fmla="*/ 986318 w 1675530"/>
                <a:gd name="connsiteY69" fmla="*/ 2550945 h 4799383"/>
                <a:gd name="connsiteX70" fmla="*/ 918079 w 1675530"/>
                <a:gd name="connsiteY70" fmla="*/ 2585065 h 4799383"/>
                <a:gd name="connsiteX71" fmla="*/ 938551 w 1675530"/>
                <a:gd name="connsiteY71" fmla="*/ 2619184 h 4799383"/>
                <a:gd name="connsiteX72" fmla="*/ 740659 w 1675530"/>
                <a:gd name="connsiteY72" fmla="*/ 2660127 h 4799383"/>
                <a:gd name="connsiteX73" fmla="*/ 829369 w 1675530"/>
                <a:gd name="connsiteY73" fmla="*/ 2680599 h 4799383"/>
                <a:gd name="connsiteX74" fmla="*/ 897608 w 1675530"/>
                <a:gd name="connsiteY74" fmla="*/ 2742014 h 4799383"/>
                <a:gd name="connsiteX75" fmla="*/ 774778 w 1675530"/>
                <a:gd name="connsiteY75" fmla="*/ 2762486 h 4799383"/>
                <a:gd name="connsiteX76" fmla="*/ 904432 w 1675530"/>
                <a:gd name="connsiteY76" fmla="*/ 2776133 h 4799383"/>
                <a:gd name="connsiteX77" fmla="*/ 938551 w 1675530"/>
                <a:gd name="connsiteY77" fmla="*/ 2830724 h 4799383"/>
                <a:gd name="connsiteX78" fmla="*/ 713363 w 1675530"/>
                <a:gd name="connsiteY78" fmla="*/ 2864844 h 4799383"/>
                <a:gd name="connsiteX79" fmla="*/ 706539 w 1675530"/>
                <a:gd name="connsiteY79" fmla="*/ 2878492 h 4799383"/>
                <a:gd name="connsiteX80" fmla="*/ 795250 w 1675530"/>
                <a:gd name="connsiteY80" fmla="*/ 2912611 h 4799383"/>
                <a:gd name="connsiteX81" fmla="*/ 740659 w 1675530"/>
                <a:gd name="connsiteY81" fmla="*/ 2953554 h 4799383"/>
                <a:gd name="connsiteX82" fmla="*/ 508647 w 1675530"/>
                <a:gd name="connsiteY82" fmla="*/ 2987674 h 4799383"/>
                <a:gd name="connsiteX83" fmla="*/ 897608 w 1675530"/>
                <a:gd name="connsiteY83" fmla="*/ 3014969 h 4799383"/>
                <a:gd name="connsiteX84" fmla="*/ 959023 w 1675530"/>
                <a:gd name="connsiteY84" fmla="*/ 3062736 h 4799383"/>
                <a:gd name="connsiteX85" fmla="*/ 1177387 w 1675530"/>
                <a:gd name="connsiteY85" fmla="*/ 3090032 h 4799383"/>
                <a:gd name="connsiteX86" fmla="*/ 1129620 w 1675530"/>
                <a:gd name="connsiteY86" fmla="*/ 3117327 h 4799383"/>
                <a:gd name="connsiteX87" fmla="*/ 1143267 w 1675530"/>
                <a:gd name="connsiteY87" fmla="*/ 3165094 h 4799383"/>
                <a:gd name="connsiteX88" fmla="*/ 1088676 w 1675530"/>
                <a:gd name="connsiteY88" fmla="*/ 3185566 h 4799383"/>
                <a:gd name="connsiteX89" fmla="*/ 856665 w 1675530"/>
                <a:gd name="connsiteY89" fmla="*/ 3206038 h 4799383"/>
                <a:gd name="connsiteX90" fmla="*/ 433584 w 1675530"/>
                <a:gd name="connsiteY90" fmla="*/ 3226509 h 4799383"/>
                <a:gd name="connsiteX91" fmla="*/ 686067 w 1675530"/>
                <a:gd name="connsiteY91" fmla="*/ 3274277 h 4799383"/>
                <a:gd name="connsiteX92" fmla="*/ 556414 w 1675530"/>
                <a:gd name="connsiteY92" fmla="*/ 3301572 h 4799383"/>
                <a:gd name="connsiteX93" fmla="*/ 1006790 w 1675530"/>
                <a:gd name="connsiteY93" fmla="*/ 3369811 h 4799383"/>
                <a:gd name="connsiteX94" fmla="*/ 870312 w 1675530"/>
                <a:gd name="connsiteY94" fmla="*/ 3403930 h 4799383"/>
                <a:gd name="connsiteX95" fmla="*/ 993142 w 1675530"/>
                <a:gd name="connsiteY95" fmla="*/ 3451697 h 4799383"/>
                <a:gd name="connsiteX96" fmla="*/ 535942 w 1675530"/>
                <a:gd name="connsiteY96" fmla="*/ 3506289 h 4799383"/>
                <a:gd name="connsiteX97" fmla="*/ 672420 w 1675530"/>
                <a:gd name="connsiteY97" fmla="*/ 3554056 h 4799383"/>
                <a:gd name="connsiteX98" fmla="*/ 611005 w 1675530"/>
                <a:gd name="connsiteY98" fmla="*/ 3594999 h 4799383"/>
                <a:gd name="connsiteX99" fmla="*/ 733835 w 1675530"/>
                <a:gd name="connsiteY99" fmla="*/ 3629118 h 4799383"/>
                <a:gd name="connsiteX100" fmla="*/ 570062 w 1675530"/>
                <a:gd name="connsiteY100" fmla="*/ 3697357 h 4799383"/>
                <a:gd name="connsiteX101" fmla="*/ 843017 w 1675530"/>
                <a:gd name="connsiteY101" fmla="*/ 3745124 h 4799383"/>
                <a:gd name="connsiteX102" fmla="*/ 651948 w 1675530"/>
                <a:gd name="connsiteY102" fmla="*/ 3786068 h 4799383"/>
                <a:gd name="connsiteX103" fmla="*/ 1675530 w 1675530"/>
                <a:gd name="connsiteY103" fmla="*/ 3854306 h 4799383"/>
                <a:gd name="connsiteX104" fmla="*/ 877136 w 1675530"/>
                <a:gd name="connsiteY104" fmla="*/ 3908897 h 4799383"/>
                <a:gd name="connsiteX105" fmla="*/ 727011 w 1675530"/>
                <a:gd name="connsiteY105" fmla="*/ 3929369 h 4799383"/>
                <a:gd name="connsiteX106" fmla="*/ 706539 w 1675530"/>
                <a:gd name="connsiteY106" fmla="*/ 3977136 h 4799383"/>
                <a:gd name="connsiteX107" fmla="*/ 781602 w 1675530"/>
                <a:gd name="connsiteY107" fmla="*/ 4024903 h 4799383"/>
                <a:gd name="connsiteX108" fmla="*/ 494999 w 1675530"/>
                <a:gd name="connsiteY108" fmla="*/ 4031727 h 4799383"/>
                <a:gd name="connsiteX109" fmla="*/ 440408 w 1675530"/>
                <a:gd name="connsiteY109" fmla="*/ 4079494 h 4799383"/>
                <a:gd name="connsiteX110" fmla="*/ 706539 w 1675530"/>
                <a:gd name="connsiteY110" fmla="*/ 4134086 h 4799383"/>
                <a:gd name="connsiteX111" fmla="*/ 1388927 w 1675530"/>
                <a:gd name="connsiteY111" fmla="*/ 4140909 h 4799383"/>
                <a:gd name="connsiteX112" fmla="*/ 788426 w 1675530"/>
                <a:gd name="connsiteY112" fmla="*/ 4181853 h 4799383"/>
                <a:gd name="connsiteX113" fmla="*/ 699715 w 1675530"/>
                <a:gd name="connsiteY113" fmla="*/ 4202324 h 4799383"/>
                <a:gd name="connsiteX114" fmla="*/ 972670 w 1675530"/>
                <a:gd name="connsiteY114" fmla="*/ 4243268 h 4799383"/>
                <a:gd name="connsiteX115" fmla="*/ 1006790 w 1675530"/>
                <a:gd name="connsiteY115" fmla="*/ 4250092 h 4799383"/>
                <a:gd name="connsiteX116" fmla="*/ 795250 w 1675530"/>
                <a:gd name="connsiteY116" fmla="*/ 4304683 h 4799383"/>
                <a:gd name="connsiteX117" fmla="*/ 1115972 w 1675530"/>
                <a:gd name="connsiteY117" fmla="*/ 4345626 h 4799383"/>
                <a:gd name="connsiteX118" fmla="*/ 843017 w 1675530"/>
                <a:gd name="connsiteY118" fmla="*/ 4386569 h 4799383"/>
                <a:gd name="connsiteX119" fmla="*/ 747482 w 1675530"/>
                <a:gd name="connsiteY119" fmla="*/ 4427512 h 4799383"/>
                <a:gd name="connsiteX120" fmla="*/ 1129620 w 1675530"/>
                <a:gd name="connsiteY120" fmla="*/ 4482103 h 4799383"/>
                <a:gd name="connsiteX121" fmla="*/ 883960 w 1675530"/>
                <a:gd name="connsiteY121" fmla="*/ 4523047 h 4799383"/>
                <a:gd name="connsiteX122" fmla="*/ 1184211 w 1675530"/>
                <a:gd name="connsiteY122" fmla="*/ 4584462 h 4799383"/>
                <a:gd name="connsiteX123" fmla="*/ 897608 w 1675530"/>
                <a:gd name="connsiteY123" fmla="*/ 4611757 h 4799383"/>
                <a:gd name="connsiteX124" fmla="*/ 999966 w 1675530"/>
                <a:gd name="connsiteY124" fmla="*/ 4666348 h 4799383"/>
                <a:gd name="connsiteX125" fmla="*/ 1368456 w 1675530"/>
                <a:gd name="connsiteY125" fmla="*/ 4686820 h 4799383"/>
                <a:gd name="connsiteX126" fmla="*/ 897608 w 1675530"/>
                <a:gd name="connsiteY126" fmla="*/ 4707292 h 4799383"/>
                <a:gd name="connsiteX127" fmla="*/ 767954 w 1675530"/>
                <a:gd name="connsiteY127" fmla="*/ 4714115 h 4799383"/>
                <a:gd name="connsiteX128" fmla="*/ 0 w 1675530"/>
                <a:gd name="connsiteY128" fmla="*/ 4799383 h 4799383"/>
                <a:gd name="connsiteX0" fmla="*/ 10029 w 1675530"/>
                <a:gd name="connsiteY0" fmla="*/ 0 h 4799383"/>
                <a:gd name="connsiteX1" fmla="*/ 586973 w 1675530"/>
                <a:gd name="connsiteY1" fmla="*/ 10266 h 4799383"/>
                <a:gd name="connsiteX2" fmla="*/ 467762 w 1675530"/>
                <a:gd name="connsiteY2" fmla="*/ 87524 h 4799383"/>
                <a:gd name="connsiteX3" fmla="*/ 549590 w 1675530"/>
                <a:gd name="connsiteY3" fmla="*/ 128468 h 4799383"/>
                <a:gd name="connsiteX4" fmla="*/ 590533 w 1675530"/>
                <a:gd name="connsiteY4" fmla="*/ 203530 h 4799383"/>
                <a:gd name="connsiteX5" fmla="*/ 570062 w 1675530"/>
                <a:gd name="connsiteY5" fmla="*/ 230826 h 4799383"/>
                <a:gd name="connsiteX6" fmla="*/ 604181 w 1675530"/>
                <a:gd name="connsiteY6" fmla="*/ 258121 h 4799383"/>
                <a:gd name="connsiteX7" fmla="*/ 494999 w 1675530"/>
                <a:gd name="connsiteY7" fmla="*/ 285417 h 4799383"/>
                <a:gd name="connsiteX8" fmla="*/ 576885 w 1675530"/>
                <a:gd name="connsiteY8" fmla="*/ 319536 h 4799383"/>
                <a:gd name="connsiteX9" fmla="*/ 542766 w 1675530"/>
                <a:gd name="connsiteY9" fmla="*/ 374127 h 4799383"/>
                <a:gd name="connsiteX10" fmla="*/ 597357 w 1675530"/>
                <a:gd name="connsiteY10" fmla="*/ 428718 h 4799383"/>
                <a:gd name="connsiteX11" fmla="*/ 481351 w 1675530"/>
                <a:gd name="connsiteY11" fmla="*/ 469662 h 4799383"/>
                <a:gd name="connsiteX12" fmla="*/ 672420 w 1675530"/>
                <a:gd name="connsiteY12" fmla="*/ 544724 h 4799383"/>
                <a:gd name="connsiteX13" fmla="*/ 665596 w 1675530"/>
                <a:gd name="connsiteY13" fmla="*/ 565196 h 4799383"/>
                <a:gd name="connsiteX14" fmla="*/ 679244 w 1675530"/>
                <a:gd name="connsiteY14" fmla="*/ 612963 h 4799383"/>
                <a:gd name="connsiteX15" fmla="*/ 583709 w 1675530"/>
                <a:gd name="connsiteY15" fmla="*/ 660730 h 4799383"/>
                <a:gd name="connsiteX16" fmla="*/ 897608 w 1675530"/>
                <a:gd name="connsiteY16" fmla="*/ 742617 h 4799383"/>
                <a:gd name="connsiteX17" fmla="*/ 781602 w 1675530"/>
                <a:gd name="connsiteY17" fmla="*/ 776736 h 4799383"/>
                <a:gd name="connsiteX18" fmla="*/ 802073 w 1675530"/>
                <a:gd name="connsiteY18" fmla="*/ 804032 h 4799383"/>
                <a:gd name="connsiteX19" fmla="*/ 699715 w 1675530"/>
                <a:gd name="connsiteY19" fmla="*/ 824503 h 4799383"/>
                <a:gd name="connsiteX20" fmla="*/ 617829 w 1675530"/>
                <a:gd name="connsiteY20" fmla="*/ 872271 h 4799383"/>
                <a:gd name="connsiteX21" fmla="*/ 651948 w 1675530"/>
                <a:gd name="connsiteY21" fmla="*/ 913214 h 4799383"/>
                <a:gd name="connsiteX22" fmla="*/ 631476 w 1675530"/>
                <a:gd name="connsiteY22" fmla="*/ 967805 h 4799383"/>
                <a:gd name="connsiteX23" fmla="*/ 713363 w 1675530"/>
                <a:gd name="connsiteY23" fmla="*/ 981453 h 4799383"/>
                <a:gd name="connsiteX24" fmla="*/ 651948 w 1675530"/>
                <a:gd name="connsiteY24" fmla="*/ 1022396 h 4799383"/>
                <a:gd name="connsiteX25" fmla="*/ 556414 w 1675530"/>
                <a:gd name="connsiteY25" fmla="*/ 1036044 h 4799383"/>
                <a:gd name="connsiteX26" fmla="*/ 447232 w 1675530"/>
                <a:gd name="connsiteY26" fmla="*/ 1056515 h 4799383"/>
                <a:gd name="connsiteX27" fmla="*/ 440408 w 1675530"/>
                <a:gd name="connsiteY27" fmla="*/ 1076987 h 4799383"/>
                <a:gd name="connsiteX28" fmla="*/ 788426 w 1675530"/>
                <a:gd name="connsiteY28" fmla="*/ 1172521 h 4799383"/>
                <a:gd name="connsiteX29" fmla="*/ 590533 w 1675530"/>
                <a:gd name="connsiteY29" fmla="*/ 1199817 h 4799383"/>
                <a:gd name="connsiteX30" fmla="*/ 556414 w 1675530"/>
                <a:gd name="connsiteY30" fmla="*/ 1220289 h 4799383"/>
                <a:gd name="connsiteX31" fmla="*/ 460879 w 1675530"/>
                <a:gd name="connsiteY31" fmla="*/ 1295351 h 4799383"/>
                <a:gd name="connsiteX32" fmla="*/ 433584 w 1675530"/>
                <a:gd name="connsiteY32" fmla="*/ 1329471 h 4799383"/>
                <a:gd name="connsiteX33" fmla="*/ 645124 w 1675530"/>
                <a:gd name="connsiteY33" fmla="*/ 1363590 h 4799383"/>
                <a:gd name="connsiteX34" fmla="*/ 767954 w 1675530"/>
                <a:gd name="connsiteY34" fmla="*/ 1411357 h 4799383"/>
                <a:gd name="connsiteX35" fmla="*/ 638300 w 1675530"/>
                <a:gd name="connsiteY35" fmla="*/ 1425005 h 4799383"/>
                <a:gd name="connsiteX36" fmla="*/ 788426 w 1675530"/>
                <a:gd name="connsiteY36" fmla="*/ 1493244 h 4799383"/>
                <a:gd name="connsiteX37" fmla="*/ 727011 w 1675530"/>
                <a:gd name="connsiteY37" fmla="*/ 1506892 h 4799383"/>
                <a:gd name="connsiteX38" fmla="*/ 713363 w 1675530"/>
                <a:gd name="connsiteY38" fmla="*/ 1547835 h 4799383"/>
                <a:gd name="connsiteX39" fmla="*/ 556414 w 1675530"/>
                <a:gd name="connsiteY39" fmla="*/ 1575130 h 4799383"/>
                <a:gd name="connsiteX40" fmla="*/ 624653 w 1675530"/>
                <a:gd name="connsiteY40" fmla="*/ 1609250 h 4799383"/>
                <a:gd name="connsiteX41" fmla="*/ 535942 w 1675530"/>
                <a:gd name="connsiteY41" fmla="*/ 1622897 h 4799383"/>
                <a:gd name="connsiteX42" fmla="*/ 774778 w 1675530"/>
                <a:gd name="connsiteY42" fmla="*/ 1677489 h 4799383"/>
                <a:gd name="connsiteX43" fmla="*/ 542766 w 1675530"/>
                <a:gd name="connsiteY43" fmla="*/ 1718432 h 4799383"/>
                <a:gd name="connsiteX44" fmla="*/ 651948 w 1675530"/>
                <a:gd name="connsiteY44" fmla="*/ 1745727 h 4799383"/>
                <a:gd name="connsiteX45" fmla="*/ 515470 w 1675530"/>
                <a:gd name="connsiteY45" fmla="*/ 1773023 h 4799383"/>
                <a:gd name="connsiteX46" fmla="*/ 570062 w 1675530"/>
                <a:gd name="connsiteY46" fmla="*/ 1800318 h 4799383"/>
                <a:gd name="connsiteX47" fmla="*/ 447232 w 1675530"/>
                <a:gd name="connsiteY47" fmla="*/ 1813966 h 4799383"/>
                <a:gd name="connsiteX48" fmla="*/ 549590 w 1675530"/>
                <a:gd name="connsiteY48" fmla="*/ 1854909 h 4799383"/>
                <a:gd name="connsiteX49" fmla="*/ 392641 w 1675530"/>
                <a:gd name="connsiteY49" fmla="*/ 1889029 h 4799383"/>
                <a:gd name="connsiteX50" fmla="*/ 501823 w 1675530"/>
                <a:gd name="connsiteY50" fmla="*/ 1923148 h 4799383"/>
                <a:gd name="connsiteX51" fmla="*/ 454056 w 1675530"/>
                <a:gd name="connsiteY51" fmla="*/ 1950444 h 4799383"/>
                <a:gd name="connsiteX52" fmla="*/ 665596 w 1675530"/>
                <a:gd name="connsiteY52" fmla="*/ 2005035 h 4799383"/>
                <a:gd name="connsiteX53" fmla="*/ 1115972 w 1675530"/>
                <a:gd name="connsiteY53" fmla="*/ 2039154 h 4799383"/>
                <a:gd name="connsiteX54" fmla="*/ 883960 w 1675530"/>
                <a:gd name="connsiteY54" fmla="*/ 2080097 h 4799383"/>
                <a:gd name="connsiteX55" fmla="*/ 863488 w 1675530"/>
                <a:gd name="connsiteY55" fmla="*/ 2100569 h 4799383"/>
                <a:gd name="connsiteX56" fmla="*/ 665596 w 1675530"/>
                <a:gd name="connsiteY56" fmla="*/ 2127865 h 4799383"/>
                <a:gd name="connsiteX57" fmla="*/ 713363 w 1675530"/>
                <a:gd name="connsiteY57" fmla="*/ 2155160 h 4799383"/>
                <a:gd name="connsiteX58" fmla="*/ 576885 w 1675530"/>
                <a:gd name="connsiteY58" fmla="*/ 2168808 h 4799383"/>
                <a:gd name="connsiteX59" fmla="*/ 740659 w 1675530"/>
                <a:gd name="connsiteY59" fmla="*/ 2216575 h 4799383"/>
                <a:gd name="connsiteX60" fmla="*/ 529118 w 1675530"/>
                <a:gd name="connsiteY60" fmla="*/ 2257518 h 4799383"/>
                <a:gd name="connsiteX61" fmla="*/ 924903 w 1675530"/>
                <a:gd name="connsiteY61" fmla="*/ 2346229 h 4799383"/>
                <a:gd name="connsiteX62" fmla="*/ 924903 w 1675530"/>
                <a:gd name="connsiteY62" fmla="*/ 2346229 h 4799383"/>
                <a:gd name="connsiteX63" fmla="*/ 897608 w 1675530"/>
                <a:gd name="connsiteY63" fmla="*/ 2380348 h 4799383"/>
                <a:gd name="connsiteX64" fmla="*/ 979494 w 1675530"/>
                <a:gd name="connsiteY64" fmla="*/ 2400820 h 4799383"/>
                <a:gd name="connsiteX65" fmla="*/ 870312 w 1675530"/>
                <a:gd name="connsiteY65" fmla="*/ 2421292 h 4799383"/>
                <a:gd name="connsiteX66" fmla="*/ 986318 w 1675530"/>
                <a:gd name="connsiteY66" fmla="*/ 2475883 h 4799383"/>
                <a:gd name="connsiteX67" fmla="*/ 1047733 w 1675530"/>
                <a:gd name="connsiteY67" fmla="*/ 2510002 h 4799383"/>
                <a:gd name="connsiteX68" fmla="*/ 952199 w 1675530"/>
                <a:gd name="connsiteY68" fmla="*/ 2537297 h 4799383"/>
                <a:gd name="connsiteX69" fmla="*/ 986318 w 1675530"/>
                <a:gd name="connsiteY69" fmla="*/ 2550945 h 4799383"/>
                <a:gd name="connsiteX70" fmla="*/ 918079 w 1675530"/>
                <a:gd name="connsiteY70" fmla="*/ 2585065 h 4799383"/>
                <a:gd name="connsiteX71" fmla="*/ 938551 w 1675530"/>
                <a:gd name="connsiteY71" fmla="*/ 2619184 h 4799383"/>
                <a:gd name="connsiteX72" fmla="*/ 740659 w 1675530"/>
                <a:gd name="connsiteY72" fmla="*/ 2660127 h 4799383"/>
                <a:gd name="connsiteX73" fmla="*/ 829369 w 1675530"/>
                <a:gd name="connsiteY73" fmla="*/ 2680599 h 4799383"/>
                <a:gd name="connsiteX74" fmla="*/ 897608 w 1675530"/>
                <a:gd name="connsiteY74" fmla="*/ 2742014 h 4799383"/>
                <a:gd name="connsiteX75" fmla="*/ 774778 w 1675530"/>
                <a:gd name="connsiteY75" fmla="*/ 2762486 h 4799383"/>
                <a:gd name="connsiteX76" fmla="*/ 904432 w 1675530"/>
                <a:gd name="connsiteY76" fmla="*/ 2776133 h 4799383"/>
                <a:gd name="connsiteX77" fmla="*/ 938551 w 1675530"/>
                <a:gd name="connsiteY77" fmla="*/ 2830724 h 4799383"/>
                <a:gd name="connsiteX78" fmla="*/ 713363 w 1675530"/>
                <a:gd name="connsiteY78" fmla="*/ 2864844 h 4799383"/>
                <a:gd name="connsiteX79" fmla="*/ 706539 w 1675530"/>
                <a:gd name="connsiteY79" fmla="*/ 2878492 h 4799383"/>
                <a:gd name="connsiteX80" fmla="*/ 795250 w 1675530"/>
                <a:gd name="connsiteY80" fmla="*/ 2912611 h 4799383"/>
                <a:gd name="connsiteX81" fmla="*/ 740659 w 1675530"/>
                <a:gd name="connsiteY81" fmla="*/ 2953554 h 4799383"/>
                <a:gd name="connsiteX82" fmla="*/ 508647 w 1675530"/>
                <a:gd name="connsiteY82" fmla="*/ 2987674 h 4799383"/>
                <a:gd name="connsiteX83" fmla="*/ 897608 w 1675530"/>
                <a:gd name="connsiteY83" fmla="*/ 3014969 h 4799383"/>
                <a:gd name="connsiteX84" fmla="*/ 959023 w 1675530"/>
                <a:gd name="connsiteY84" fmla="*/ 3062736 h 4799383"/>
                <a:gd name="connsiteX85" fmla="*/ 1177387 w 1675530"/>
                <a:gd name="connsiteY85" fmla="*/ 3090032 h 4799383"/>
                <a:gd name="connsiteX86" fmla="*/ 1129620 w 1675530"/>
                <a:gd name="connsiteY86" fmla="*/ 3117327 h 4799383"/>
                <a:gd name="connsiteX87" fmla="*/ 1143267 w 1675530"/>
                <a:gd name="connsiteY87" fmla="*/ 3165094 h 4799383"/>
                <a:gd name="connsiteX88" fmla="*/ 1088676 w 1675530"/>
                <a:gd name="connsiteY88" fmla="*/ 3185566 h 4799383"/>
                <a:gd name="connsiteX89" fmla="*/ 856665 w 1675530"/>
                <a:gd name="connsiteY89" fmla="*/ 3206038 h 4799383"/>
                <a:gd name="connsiteX90" fmla="*/ 433584 w 1675530"/>
                <a:gd name="connsiteY90" fmla="*/ 3226509 h 4799383"/>
                <a:gd name="connsiteX91" fmla="*/ 686067 w 1675530"/>
                <a:gd name="connsiteY91" fmla="*/ 3274277 h 4799383"/>
                <a:gd name="connsiteX92" fmla="*/ 556414 w 1675530"/>
                <a:gd name="connsiteY92" fmla="*/ 3301572 h 4799383"/>
                <a:gd name="connsiteX93" fmla="*/ 1006790 w 1675530"/>
                <a:gd name="connsiteY93" fmla="*/ 3369811 h 4799383"/>
                <a:gd name="connsiteX94" fmla="*/ 870312 w 1675530"/>
                <a:gd name="connsiteY94" fmla="*/ 3403930 h 4799383"/>
                <a:gd name="connsiteX95" fmla="*/ 993142 w 1675530"/>
                <a:gd name="connsiteY95" fmla="*/ 3451697 h 4799383"/>
                <a:gd name="connsiteX96" fmla="*/ 535942 w 1675530"/>
                <a:gd name="connsiteY96" fmla="*/ 3506289 h 4799383"/>
                <a:gd name="connsiteX97" fmla="*/ 672420 w 1675530"/>
                <a:gd name="connsiteY97" fmla="*/ 3554056 h 4799383"/>
                <a:gd name="connsiteX98" fmla="*/ 611005 w 1675530"/>
                <a:gd name="connsiteY98" fmla="*/ 3594999 h 4799383"/>
                <a:gd name="connsiteX99" fmla="*/ 733835 w 1675530"/>
                <a:gd name="connsiteY99" fmla="*/ 3629118 h 4799383"/>
                <a:gd name="connsiteX100" fmla="*/ 570062 w 1675530"/>
                <a:gd name="connsiteY100" fmla="*/ 3697357 h 4799383"/>
                <a:gd name="connsiteX101" fmla="*/ 843017 w 1675530"/>
                <a:gd name="connsiteY101" fmla="*/ 3745124 h 4799383"/>
                <a:gd name="connsiteX102" fmla="*/ 651948 w 1675530"/>
                <a:gd name="connsiteY102" fmla="*/ 3786068 h 4799383"/>
                <a:gd name="connsiteX103" fmla="*/ 1675530 w 1675530"/>
                <a:gd name="connsiteY103" fmla="*/ 3854306 h 4799383"/>
                <a:gd name="connsiteX104" fmla="*/ 877136 w 1675530"/>
                <a:gd name="connsiteY104" fmla="*/ 3908897 h 4799383"/>
                <a:gd name="connsiteX105" fmla="*/ 727011 w 1675530"/>
                <a:gd name="connsiteY105" fmla="*/ 3929369 h 4799383"/>
                <a:gd name="connsiteX106" fmla="*/ 706539 w 1675530"/>
                <a:gd name="connsiteY106" fmla="*/ 3977136 h 4799383"/>
                <a:gd name="connsiteX107" fmla="*/ 781602 w 1675530"/>
                <a:gd name="connsiteY107" fmla="*/ 4024903 h 4799383"/>
                <a:gd name="connsiteX108" fmla="*/ 494999 w 1675530"/>
                <a:gd name="connsiteY108" fmla="*/ 4031727 h 4799383"/>
                <a:gd name="connsiteX109" fmla="*/ 440408 w 1675530"/>
                <a:gd name="connsiteY109" fmla="*/ 4079494 h 4799383"/>
                <a:gd name="connsiteX110" fmla="*/ 706539 w 1675530"/>
                <a:gd name="connsiteY110" fmla="*/ 4134086 h 4799383"/>
                <a:gd name="connsiteX111" fmla="*/ 1388927 w 1675530"/>
                <a:gd name="connsiteY111" fmla="*/ 4140909 h 4799383"/>
                <a:gd name="connsiteX112" fmla="*/ 788426 w 1675530"/>
                <a:gd name="connsiteY112" fmla="*/ 4181853 h 4799383"/>
                <a:gd name="connsiteX113" fmla="*/ 699715 w 1675530"/>
                <a:gd name="connsiteY113" fmla="*/ 4202324 h 4799383"/>
                <a:gd name="connsiteX114" fmla="*/ 972670 w 1675530"/>
                <a:gd name="connsiteY114" fmla="*/ 4243268 h 4799383"/>
                <a:gd name="connsiteX115" fmla="*/ 1006790 w 1675530"/>
                <a:gd name="connsiteY115" fmla="*/ 4250092 h 4799383"/>
                <a:gd name="connsiteX116" fmla="*/ 795250 w 1675530"/>
                <a:gd name="connsiteY116" fmla="*/ 4304683 h 4799383"/>
                <a:gd name="connsiteX117" fmla="*/ 1115972 w 1675530"/>
                <a:gd name="connsiteY117" fmla="*/ 4345626 h 4799383"/>
                <a:gd name="connsiteX118" fmla="*/ 843017 w 1675530"/>
                <a:gd name="connsiteY118" fmla="*/ 4386569 h 4799383"/>
                <a:gd name="connsiteX119" fmla="*/ 747482 w 1675530"/>
                <a:gd name="connsiteY119" fmla="*/ 4427512 h 4799383"/>
                <a:gd name="connsiteX120" fmla="*/ 1129620 w 1675530"/>
                <a:gd name="connsiteY120" fmla="*/ 4482103 h 4799383"/>
                <a:gd name="connsiteX121" fmla="*/ 883960 w 1675530"/>
                <a:gd name="connsiteY121" fmla="*/ 4523047 h 4799383"/>
                <a:gd name="connsiteX122" fmla="*/ 1184211 w 1675530"/>
                <a:gd name="connsiteY122" fmla="*/ 4584462 h 4799383"/>
                <a:gd name="connsiteX123" fmla="*/ 897608 w 1675530"/>
                <a:gd name="connsiteY123" fmla="*/ 4611757 h 4799383"/>
                <a:gd name="connsiteX124" fmla="*/ 999966 w 1675530"/>
                <a:gd name="connsiteY124" fmla="*/ 4666348 h 4799383"/>
                <a:gd name="connsiteX125" fmla="*/ 1368456 w 1675530"/>
                <a:gd name="connsiteY125" fmla="*/ 4686820 h 4799383"/>
                <a:gd name="connsiteX126" fmla="*/ 897608 w 1675530"/>
                <a:gd name="connsiteY126" fmla="*/ 4707292 h 4799383"/>
                <a:gd name="connsiteX127" fmla="*/ 744100 w 1675530"/>
                <a:gd name="connsiteY127" fmla="*/ 4745920 h 4799383"/>
                <a:gd name="connsiteX128" fmla="*/ 0 w 1675530"/>
                <a:gd name="connsiteY128" fmla="*/ 4799383 h 4799383"/>
                <a:gd name="connsiteX0" fmla="*/ 33883 w 1699384"/>
                <a:gd name="connsiteY0" fmla="*/ 0 h 4767577"/>
                <a:gd name="connsiteX1" fmla="*/ 610827 w 1699384"/>
                <a:gd name="connsiteY1" fmla="*/ 10266 h 4767577"/>
                <a:gd name="connsiteX2" fmla="*/ 491616 w 1699384"/>
                <a:gd name="connsiteY2" fmla="*/ 87524 h 4767577"/>
                <a:gd name="connsiteX3" fmla="*/ 573444 w 1699384"/>
                <a:gd name="connsiteY3" fmla="*/ 128468 h 4767577"/>
                <a:gd name="connsiteX4" fmla="*/ 614387 w 1699384"/>
                <a:gd name="connsiteY4" fmla="*/ 203530 h 4767577"/>
                <a:gd name="connsiteX5" fmla="*/ 593916 w 1699384"/>
                <a:gd name="connsiteY5" fmla="*/ 230826 h 4767577"/>
                <a:gd name="connsiteX6" fmla="*/ 628035 w 1699384"/>
                <a:gd name="connsiteY6" fmla="*/ 258121 h 4767577"/>
                <a:gd name="connsiteX7" fmla="*/ 518853 w 1699384"/>
                <a:gd name="connsiteY7" fmla="*/ 285417 h 4767577"/>
                <a:gd name="connsiteX8" fmla="*/ 600739 w 1699384"/>
                <a:gd name="connsiteY8" fmla="*/ 319536 h 4767577"/>
                <a:gd name="connsiteX9" fmla="*/ 566620 w 1699384"/>
                <a:gd name="connsiteY9" fmla="*/ 374127 h 4767577"/>
                <a:gd name="connsiteX10" fmla="*/ 621211 w 1699384"/>
                <a:gd name="connsiteY10" fmla="*/ 428718 h 4767577"/>
                <a:gd name="connsiteX11" fmla="*/ 505205 w 1699384"/>
                <a:gd name="connsiteY11" fmla="*/ 469662 h 4767577"/>
                <a:gd name="connsiteX12" fmla="*/ 696274 w 1699384"/>
                <a:gd name="connsiteY12" fmla="*/ 544724 h 4767577"/>
                <a:gd name="connsiteX13" fmla="*/ 689450 w 1699384"/>
                <a:gd name="connsiteY13" fmla="*/ 565196 h 4767577"/>
                <a:gd name="connsiteX14" fmla="*/ 703098 w 1699384"/>
                <a:gd name="connsiteY14" fmla="*/ 612963 h 4767577"/>
                <a:gd name="connsiteX15" fmla="*/ 607563 w 1699384"/>
                <a:gd name="connsiteY15" fmla="*/ 660730 h 4767577"/>
                <a:gd name="connsiteX16" fmla="*/ 921462 w 1699384"/>
                <a:gd name="connsiteY16" fmla="*/ 742617 h 4767577"/>
                <a:gd name="connsiteX17" fmla="*/ 805456 w 1699384"/>
                <a:gd name="connsiteY17" fmla="*/ 776736 h 4767577"/>
                <a:gd name="connsiteX18" fmla="*/ 825927 w 1699384"/>
                <a:gd name="connsiteY18" fmla="*/ 804032 h 4767577"/>
                <a:gd name="connsiteX19" fmla="*/ 723569 w 1699384"/>
                <a:gd name="connsiteY19" fmla="*/ 824503 h 4767577"/>
                <a:gd name="connsiteX20" fmla="*/ 641683 w 1699384"/>
                <a:gd name="connsiteY20" fmla="*/ 872271 h 4767577"/>
                <a:gd name="connsiteX21" fmla="*/ 675802 w 1699384"/>
                <a:gd name="connsiteY21" fmla="*/ 913214 h 4767577"/>
                <a:gd name="connsiteX22" fmla="*/ 655330 w 1699384"/>
                <a:gd name="connsiteY22" fmla="*/ 967805 h 4767577"/>
                <a:gd name="connsiteX23" fmla="*/ 737217 w 1699384"/>
                <a:gd name="connsiteY23" fmla="*/ 981453 h 4767577"/>
                <a:gd name="connsiteX24" fmla="*/ 675802 w 1699384"/>
                <a:gd name="connsiteY24" fmla="*/ 1022396 h 4767577"/>
                <a:gd name="connsiteX25" fmla="*/ 580268 w 1699384"/>
                <a:gd name="connsiteY25" fmla="*/ 1036044 h 4767577"/>
                <a:gd name="connsiteX26" fmla="*/ 471086 w 1699384"/>
                <a:gd name="connsiteY26" fmla="*/ 1056515 h 4767577"/>
                <a:gd name="connsiteX27" fmla="*/ 464262 w 1699384"/>
                <a:gd name="connsiteY27" fmla="*/ 1076987 h 4767577"/>
                <a:gd name="connsiteX28" fmla="*/ 812280 w 1699384"/>
                <a:gd name="connsiteY28" fmla="*/ 1172521 h 4767577"/>
                <a:gd name="connsiteX29" fmla="*/ 614387 w 1699384"/>
                <a:gd name="connsiteY29" fmla="*/ 1199817 h 4767577"/>
                <a:gd name="connsiteX30" fmla="*/ 580268 w 1699384"/>
                <a:gd name="connsiteY30" fmla="*/ 1220289 h 4767577"/>
                <a:gd name="connsiteX31" fmla="*/ 484733 w 1699384"/>
                <a:gd name="connsiteY31" fmla="*/ 1295351 h 4767577"/>
                <a:gd name="connsiteX32" fmla="*/ 457438 w 1699384"/>
                <a:gd name="connsiteY32" fmla="*/ 1329471 h 4767577"/>
                <a:gd name="connsiteX33" fmla="*/ 668978 w 1699384"/>
                <a:gd name="connsiteY33" fmla="*/ 1363590 h 4767577"/>
                <a:gd name="connsiteX34" fmla="*/ 791808 w 1699384"/>
                <a:gd name="connsiteY34" fmla="*/ 1411357 h 4767577"/>
                <a:gd name="connsiteX35" fmla="*/ 662154 w 1699384"/>
                <a:gd name="connsiteY35" fmla="*/ 1425005 h 4767577"/>
                <a:gd name="connsiteX36" fmla="*/ 812280 w 1699384"/>
                <a:gd name="connsiteY36" fmla="*/ 1493244 h 4767577"/>
                <a:gd name="connsiteX37" fmla="*/ 750865 w 1699384"/>
                <a:gd name="connsiteY37" fmla="*/ 1506892 h 4767577"/>
                <a:gd name="connsiteX38" fmla="*/ 737217 w 1699384"/>
                <a:gd name="connsiteY38" fmla="*/ 1547835 h 4767577"/>
                <a:gd name="connsiteX39" fmla="*/ 580268 w 1699384"/>
                <a:gd name="connsiteY39" fmla="*/ 1575130 h 4767577"/>
                <a:gd name="connsiteX40" fmla="*/ 648507 w 1699384"/>
                <a:gd name="connsiteY40" fmla="*/ 1609250 h 4767577"/>
                <a:gd name="connsiteX41" fmla="*/ 559796 w 1699384"/>
                <a:gd name="connsiteY41" fmla="*/ 1622897 h 4767577"/>
                <a:gd name="connsiteX42" fmla="*/ 798632 w 1699384"/>
                <a:gd name="connsiteY42" fmla="*/ 1677489 h 4767577"/>
                <a:gd name="connsiteX43" fmla="*/ 566620 w 1699384"/>
                <a:gd name="connsiteY43" fmla="*/ 1718432 h 4767577"/>
                <a:gd name="connsiteX44" fmla="*/ 675802 w 1699384"/>
                <a:gd name="connsiteY44" fmla="*/ 1745727 h 4767577"/>
                <a:gd name="connsiteX45" fmla="*/ 539324 w 1699384"/>
                <a:gd name="connsiteY45" fmla="*/ 1773023 h 4767577"/>
                <a:gd name="connsiteX46" fmla="*/ 593916 w 1699384"/>
                <a:gd name="connsiteY46" fmla="*/ 1800318 h 4767577"/>
                <a:gd name="connsiteX47" fmla="*/ 471086 w 1699384"/>
                <a:gd name="connsiteY47" fmla="*/ 1813966 h 4767577"/>
                <a:gd name="connsiteX48" fmla="*/ 573444 w 1699384"/>
                <a:gd name="connsiteY48" fmla="*/ 1854909 h 4767577"/>
                <a:gd name="connsiteX49" fmla="*/ 416495 w 1699384"/>
                <a:gd name="connsiteY49" fmla="*/ 1889029 h 4767577"/>
                <a:gd name="connsiteX50" fmla="*/ 525677 w 1699384"/>
                <a:gd name="connsiteY50" fmla="*/ 1923148 h 4767577"/>
                <a:gd name="connsiteX51" fmla="*/ 477910 w 1699384"/>
                <a:gd name="connsiteY51" fmla="*/ 1950444 h 4767577"/>
                <a:gd name="connsiteX52" fmla="*/ 689450 w 1699384"/>
                <a:gd name="connsiteY52" fmla="*/ 2005035 h 4767577"/>
                <a:gd name="connsiteX53" fmla="*/ 1139826 w 1699384"/>
                <a:gd name="connsiteY53" fmla="*/ 2039154 h 4767577"/>
                <a:gd name="connsiteX54" fmla="*/ 907814 w 1699384"/>
                <a:gd name="connsiteY54" fmla="*/ 2080097 h 4767577"/>
                <a:gd name="connsiteX55" fmla="*/ 887342 w 1699384"/>
                <a:gd name="connsiteY55" fmla="*/ 2100569 h 4767577"/>
                <a:gd name="connsiteX56" fmla="*/ 689450 w 1699384"/>
                <a:gd name="connsiteY56" fmla="*/ 2127865 h 4767577"/>
                <a:gd name="connsiteX57" fmla="*/ 737217 w 1699384"/>
                <a:gd name="connsiteY57" fmla="*/ 2155160 h 4767577"/>
                <a:gd name="connsiteX58" fmla="*/ 600739 w 1699384"/>
                <a:gd name="connsiteY58" fmla="*/ 2168808 h 4767577"/>
                <a:gd name="connsiteX59" fmla="*/ 764513 w 1699384"/>
                <a:gd name="connsiteY59" fmla="*/ 2216575 h 4767577"/>
                <a:gd name="connsiteX60" fmla="*/ 552972 w 1699384"/>
                <a:gd name="connsiteY60" fmla="*/ 2257518 h 4767577"/>
                <a:gd name="connsiteX61" fmla="*/ 948757 w 1699384"/>
                <a:gd name="connsiteY61" fmla="*/ 2346229 h 4767577"/>
                <a:gd name="connsiteX62" fmla="*/ 948757 w 1699384"/>
                <a:gd name="connsiteY62" fmla="*/ 2346229 h 4767577"/>
                <a:gd name="connsiteX63" fmla="*/ 921462 w 1699384"/>
                <a:gd name="connsiteY63" fmla="*/ 2380348 h 4767577"/>
                <a:gd name="connsiteX64" fmla="*/ 1003348 w 1699384"/>
                <a:gd name="connsiteY64" fmla="*/ 2400820 h 4767577"/>
                <a:gd name="connsiteX65" fmla="*/ 894166 w 1699384"/>
                <a:gd name="connsiteY65" fmla="*/ 2421292 h 4767577"/>
                <a:gd name="connsiteX66" fmla="*/ 1010172 w 1699384"/>
                <a:gd name="connsiteY66" fmla="*/ 2475883 h 4767577"/>
                <a:gd name="connsiteX67" fmla="*/ 1071587 w 1699384"/>
                <a:gd name="connsiteY67" fmla="*/ 2510002 h 4767577"/>
                <a:gd name="connsiteX68" fmla="*/ 976053 w 1699384"/>
                <a:gd name="connsiteY68" fmla="*/ 2537297 h 4767577"/>
                <a:gd name="connsiteX69" fmla="*/ 1010172 w 1699384"/>
                <a:gd name="connsiteY69" fmla="*/ 2550945 h 4767577"/>
                <a:gd name="connsiteX70" fmla="*/ 941933 w 1699384"/>
                <a:gd name="connsiteY70" fmla="*/ 2585065 h 4767577"/>
                <a:gd name="connsiteX71" fmla="*/ 962405 w 1699384"/>
                <a:gd name="connsiteY71" fmla="*/ 2619184 h 4767577"/>
                <a:gd name="connsiteX72" fmla="*/ 764513 w 1699384"/>
                <a:gd name="connsiteY72" fmla="*/ 2660127 h 4767577"/>
                <a:gd name="connsiteX73" fmla="*/ 853223 w 1699384"/>
                <a:gd name="connsiteY73" fmla="*/ 2680599 h 4767577"/>
                <a:gd name="connsiteX74" fmla="*/ 921462 w 1699384"/>
                <a:gd name="connsiteY74" fmla="*/ 2742014 h 4767577"/>
                <a:gd name="connsiteX75" fmla="*/ 798632 w 1699384"/>
                <a:gd name="connsiteY75" fmla="*/ 2762486 h 4767577"/>
                <a:gd name="connsiteX76" fmla="*/ 928286 w 1699384"/>
                <a:gd name="connsiteY76" fmla="*/ 2776133 h 4767577"/>
                <a:gd name="connsiteX77" fmla="*/ 962405 w 1699384"/>
                <a:gd name="connsiteY77" fmla="*/ 2830724 h 4767577"/>
                <a:gd name="connsiteX78" fmla="*/ 737217 w 1699384"/>
                <a:gd name="connsiteY78" fmla="*/ 2864844 h 4767577"/>
                <a:gd name="connsiteX79" fmla="*/ 730393 w 1699384"/>
                <a:gd name="connsiteY79" fmla="*/ 2878492 h 4767577"/>
                <a:gd name="connsiteX80" fmla="*/ 819104 w 1699384"/>
                <a:gd name="connsiteY80" fmla="*/ 2912611 h 4767577"/>
                <a:gd name="connsiteX81" fmla="*/ 764513 w 1699384"/>
                <a:gd name="connsiteY81" fmla="*/ 2953554 h 4767577"/>
                <a:gd name="connsiteX82" fmla="*/ 532501 w 1699384"/>
                <a:gd name="connsiteY82" fmla="*/ 2987674 h 4767577"/>
                <a:gd name="connsiteX83" fmla="*/ 921462 w 1699384"/>
                <a:gd name="connsiteY83" fmla="*/ 3014969 h 4767577"/>
                <a:gd name="connsiteX84" fmla="*/ 982877 w 1699384"/>
                <a:gd name="connsiteY84" fmla="*/ 3062736 h 4767577"/>
                <a:gd name="connsiteX85" fmla="*/ 1201241 w 1699384"/>
                <a:gd name="connsiteY85" fmla="*/ 3090032 h 4767577"/>
                <a:gd name="connsiteX86" fmla="*/ 1153474 w 1699384"/>
                <a:gd name="connsiteY86" fmla="*/ 3117327 h 4767577"/>
                <a:gd name="connsiteX87" fmla="*/ 1167121 w 1699384"/>
                <a:gd name="connsiteY87" fmla="*/ 3165094 h 4767577"/>
                <a:gd name="connsiteX88" fmla="*/ 1112530 w 1699384"/>
                <a:gd name="connsiteY88" fmla="*/ 3185566 h 4767577"/>
                <a:gd name="connsiteX89" fmla="*/ 880519 w 1699384"/>
                <a:gd name="connsiteY89" fmla="*/ 3206038 h 4767577"/>
                <a:gd name="connsiteX90" fmla="*/ 457438 w 1699384"/>
                <a:gd name="connsiteY90" fmla="*/ 3226509 h 4767577"/>
                <a:gd name="connsiteX91" fmla="*/ 709921 w 1699384"/>
                <a:gd name="connsiteY91" fmla="*/ 3274277 h 4767577"/>
                <a:gd name="connsiteX92" fmla="*/ 580268 w 1699384"/>
                <a:gd name="connsiteY92" fmla="*/ 3301572 h 4767577"/>
                <a:gd name="connsiteX93" fmla="*/ 1030644 w 1699384"/>
                <a:gd name="connsiteY93" fmla="*/ 3369811 h 4767577"/>
                <a:gd name="connsiteX94" fmla="*/ 894166 w 1699384"/>
                <a:gd name="connsiteY94" fmla="*/ 3403930 h 4767577"/>
                <a:gd name="connsiteX95" fmla="*/ 1016996 w 1699384"/>
                <a:gd name="connsiteY95" fmla="*/ 3451697 h 4767577"/>
                <a:gd name="connsiteX96" fmla="*/ 559796 w 1699384"/>
                <a:gd name="connsiteY96" fmla="*/ 3506289 h 4767577"/>
                <a:gd name="connsiteX97" fmla="*/ 696274 w 1699384"/>
                <a:gd name="connsiteY97" fmla="*/ 3554056 h 4767577"/>
                <a:gd name="connsiteX98" fmla="*/ 634859 w 1699384"/>
                <a:gd name="connsiteY98" fmla="*/ 3594999 h 4767577"/>
                <a:gd name="connsiteX99" fmla="*/ 757689 w 1699384"/>
                <a:gd name="connsiteY99" fmla="*/ 3629118 h 4767577"/>
                <a:gd name="connsiteX100" fmla="*/ 593916 w 1699384"/>
                <a:gd name="connsiteY100" fmla="*/ 3697357 h 4767577"/>
                <a:gd name="connsiteX101" fmla="*/ 866871 w 1699384"/>
                <a:gd name="connsiteY101" fmla="*/ 3745124 h 4767577"/>
                <a:gd name="connsiteX102" fmla="*/ 675802 w 1699384"/>
                <a:gd name="connsiteY102" fmla="*/ 3786068 h 4767577"/>
                <a:gd name="connsiteX103" fmla="*/ 1699384 w 1699384"/>
                <a:gd name="connsiteY103" fmla="*/ 3854306 h 4767577"/>
                <a:gd name="connsiteX104" fmla="*/ 900990 w 1699384"/>
                <a:gd name="connsiteY104" fmla="*/ 3908897 h 4767577"/>
                <a:gd name="connsiteX105" fmla="*/ 750865 w 1699384"/>
                <a:gd name="connsiteY105" fmla="*/ 3929369 h 4767577"/>
                <a:gd name="connsiteX106" fmla="*/ 730393 w 1699384"/>
                <a:gd name="connsiteY106" fmla="*/ 3977136 h 4767577"/>
                <a:gd name="connsiteX107" fmla="*/ 805456 w 1699384"/>
                <a:gd name="connsiteY107" fmla="*/ 4024903 h 4767577"/>
                <a:gd name="connsiteX108" fmla="*/ 518853 w 1699384"/>
                <a:gd name="connsiteY108" fmla="*/ 4031727 h 4767577"/>
                <a:gd name="connsiteX109" fmla="*/ 464262 w 1699384"/>
                <a:gd name="connsiteY109" fmla="*/ 4079494 h 4767577"/>
                <a:gd name="connsiteX110" fmla="*/ 730393 w 1699384"/>
                <a:gd name="connsiteY110" fmla="*/ 4134086 h 4767577"/>
                <a:gd name="connsiteX111" fmla="*/ 1412781 w 1699384"/>
                <a:gd name="connsiteY111" fmla="*/ 4140909 h 4767577"/>
                <a:gd name="connsiteX112" fmla="*/ 812280 w 1699384"/>
                <a:gd name="connsiteY112" fmla="*/ 4181853 h 4767577"/>
                <a:gd name="connsiteX113" fmla="*/ 723569 w 1699384"/>
                <a:gd name="connsiteY113" fmla="*/ 4202324 h 4767577"/>
                <a:gd name="connsiteX114" fmla="*/ 996524 w 1699384"/>
                <a:gd name="connsiteY114" fmla="*/ 4243268 h 4767577"/>
                <a:gd name="connsiteX115" fmla="*/ 1030644 w 1699384"/>
                <a:gd name="connsiteY115" fmla="*/ 4250092 h 4767577"/>
                <a:gd name="connsiteX116" fmla="*/ 819104 w 1699384"/>
                <a:gd name="connsiteY116" fmla="*/ 4304683 h 4767577"/>
                <a:gd name="connsiteX117" fmla="*/ 1139826 w 1699384"/>
                <a:gd name="connsiteY117" fmla="*/ 4345626 h 4767577"/>
                <a:gd name="connsiteX118" fmla="*/ 866871 w 1699384"/>
                <a:gd name="connsiteY118" fmla="*/ 4386569 h 4767577"/>
                <a:gd name="connsiteX119" fmla="*/ 771336 w 1699384"/>
                <a:gd name="connsiteY119" fmla="*/ 4427512 h 4767577"/>
                <a:gd name="connsiteX120" fmla="*/ 1153474 w 1699384"/>
                <a:gd name="connsiteY120" fmla="*/ 4482103 h 4767577"/>
                <a:gd name="connsiteX121" fmla="*/ 907814 w 1699384"/>
                <a:gd name="connsiteY121" fmla="*/ 4523047 h 4767577"/>
                <a:gd name="connsiteX122" fmla="*/ 1208065 w 1699384"/>
                <a:gd name="connsiteY122" fmla="*/ 4584462 h 4767577"/>
                <a:gd name="connsiteX123" fmla="*/ 921462 w 1699384"/>
                <a:gd name="connsiteY123" fmla="*/ 4611757 h 4767577"/>
                <a:gd name="connsiteX124" fmla="*/ 1023820 w 1699384"/>
                <a:gd name="connsiteY124" fmla="*/ 4666348 h 4767577"/>
                <a:gd name="connsiteX125" fmla="*/ 1392310 w 1699384"/>
                <a:gd name="connsiteY125" fmla="*/ 4686820 h 4767577"/>
                <a:gd name="connsiteX126" fmla="*/ 921462 w 1699384"/>
                <a:gd name="connsiteY126" fmla="*/ 4707292 h 4767577"/>
                <a:gd name="connsiteX127" fmla="*/ 767954 w 1699384"/>
                <a:gd name="connsiteY127" fmla="*/ 4745920 h 4767577"/>
                <a:gd name="connsiteX128" fmla="*/ 0 w 1699384"/>
                <a:gd name="connsiteY128" fmla="*/ 4767577 h 4767577"/>
                <a:gd name="connsiteX0" fmla="*/ 33883 w 1699384"/>
                <a:gd name="connsiteY0" fmla="*/ 0 h 4767577"/>
                <a:gd name="connsiteX1" fmla="*/ 610827 w 1699384"/>
                <a:gd name="connsiteY1" fmla="*/ 10266 h 4767577"/>
                <a:gd name="connsiteX2" fmla="*/ 491616 w 1699384"/>
                <a:gd name="connsiteY2" fmla="*/ 87524 h 4767577"/>
                <a:gd name="connsiteX3" fmla="*/ 573444 w 1699384"/>
                <a:gd name="connsiteY3" fmla="*/ 128468 h 4767577"/>
                <a:gd name="connsiteX4" fmla="*/ 614387 w 1699384"/>
                <a:gd name="connsiteY4" fmla="*/ 203530 h 4767577"/>
                <a:gd name="connsiteX5" fmla="*/ 593916 w 1699384"/>
                <a:gd name="connsiteY5" fmla="*/ 230826 h 4767577"/>
                <a:gd name="connsiteX6" fmla="*/ 628035 w 1699384"/>
                <a:gd name="connsiteY6" fmla="*/ 258121 h 4767577"/>
                <a:gd name="connsiteX7" fmla="*/ 518853 w 1699384"/>
                <a:gd name="connsiteY7" fmla="*/ 285417 h 4767577"/>
                <a:gd name="connsiteX8" fmla="*/ 600739 w 1699384"/>
                <a:gd name="connsiteY8" fmla="*/ 319536 h 4767577"/>
                <a:gd name="connsiteX9" fmla="*/ 566620 w 1699384"/>
                <a:gd name="connsiteY9" fmla="*/ 374127 h 4767577"/>
                <a:gd name="connsiteX10" fmla="*/ 621211 w 1699384"/>
                <a:gd name="connsiteY10" fmla="*/ 428718 h 4767577"/>
                <a:gd name="connsiteX11" fmla="*/ 505205 w 1699384"/>
                <a:gd name="connsiteY11" fmla="*/ 469662 h 4767577"/>
                <a:gd name="connsiteX12" fmla="*/ 696274 w 1699384"/>
                <a:gd name="connsiteY12" fmla="*/ 544724 h 4767577"/>
                <a:gd name="connsiteX13" fmla="*/ 689450 w 1699384"/>
                <a:gd name="connsiteY13" fmla="*/ 565196 h 4767577"/>
                <a:gd name="connsiteX14" fmla="*/ 703098 w 1699384"/>
                <a:gd name="connsiteY14" fmla="*/ 612963 h 4767577"/>
                <a:gd name="connsiteX15" fmla="*/ 607563 w 1699384"/>
                <a:gd name="connsiteY15" fmla="*/ 660730 h 4767577"/>
                <a:gd name="connsiteX16" fmla="*/ 921462 w 1699384"/>
                <a:gd name="connsiteY16" fmla="*/ 742617 h 4767577"/>
                <a:gd name="connsiteX17" fmla="*/ 805456 w 1699384"/>
                <a:gd name="connsiteY17" fmla="*/ 776736 h 4767577"/>
                <a:gd name="connsiteX18" fmla="*/ 825927 w 1699384"/>
                <a:gd name="connsiteY18" fmla="*/ 804032 h 4767577"/>
                <a:gd name="connsiteX19" fmla="*/ 723569 w 1699384"/>
                <a:gd name="connsiteY19" fmla="*/ 824503 h 4767577"/>
                <a:gd name="connsiteX20" fmla="*/ 641683 w 1699384"/>
                <a:gd name="connsiteY20" fmla="*/ 872271 h 4767577"/>
                <a:gd name="connsiteX21" fmla="*/ 675802 w 1699384"/>
                <a:gd name="connsiteY21" fmla="*/ 913214 h 4767577"/>
                <a:gd name="connsiteX22" fmla="*/ 655330 w 1699384"/>
                <a:gd name="connsiteY22" fmla="*/ 967805 h 4767577"/>
                <a:gd name="connsiteX23" fmla="*/ 737217 w 1699384"/>
                <a:gd name="connsiteY23" fmla="*/ 981453 h 4767577"/>
                <a:gd name="connsiteX24" fmla="*/ 675802 w 1699384"/>
                <a:gd name="connsiteY24" fmla="*/ 1022396 h 4767577"/>
                <a:gd name="connsiteX25" fmla="*/ 580268 w 1699384"/>
                <a:gd name="connsiteY25" fmla="*/ 1036044 h 4767577"/>
                <a:gd name="connsiteX26" fmla="*/ 471086 w 1699384"/>
                <a:gd name="connsiteY26" fmla="*/ 1056515 h 4767577"/>
                <a:gd name="connsiteX27" fmla="*/ 464262 w 1699384"/>
                <a:gd name="connsiteY27" fmla="*/ 1076987 h 4767577"/>
                <a:gd name="connsiteX28" fmla="*/ 812280 w 1699384"/>
                <a:gd name="connsiteY28" fmla="*/ 1172521 h 4767577"/>
                <a:gd name="connsiteX29" fmla="*/ 614387 w 1699384"/>
                <a:gd name="connsiteY29" fmla="*/ 1199817 h 4767577"/>
                <a:gd name="connsiteX30" fmla="*/ 580268 w 1699384"/>
                <a:gd name="connsiteY30" fmla="*/ 1220289 h 4767577"/>
                <a:gd name="connsiteX31" fmla="*/ 484733 w 1699384"/>
                <a:gd name="connsiteY31" fmla="*/ 1295351 h 4767577"/>
                <a:gd name="connsiteX32" fmla="*/ 457438 w 1699384"/>
                <a:gd name="connsiteY32" fmla="*/ 1329471 h 4767577"/>
                <a:gd name="connsiteX33" fmla="*/ 668978 w 1699384"/>
                <a:gd name="connsiteY33" fmla="*/ 1363590 h 4767577"/>
                <a:gd name="connsiteX34" fmla="*/ 791808 w 1699384"/>
                <a:gd name="connsiteY34" fmla="*/ 1411357 h 4767577"/>
                <a:gd name="connsiteX35" fmla="*/ 662154 w 1699384"/>
                <a:gd name="connsiteY35" fmla="*/ 1425005 h 4767577"/>
                <a:gd name="connsiteX36" fmla="*/ 812280 w 1699384"/>
                <a:gd name="connsiteY36" fmla="*/ 1493244 h 4767577"/>
                <a:gd name="connsiteX37" fmla="*/ 750865 w 1699384"/>
                <a:gd name="connsiteY37" fmla="*/ 1506892 h 4767577"/>
                <a:gd name="connsiteX38" fmla="*/ 737217 w 1699384"/>
                <a:gd name="connsiteY38" fmla="*/ 1547835 h 4767577"/>
                <a:gd name="connsiteX39" fmla="*/ 580268 w 1699384"/>
                <a:gd name="connsiteY39" fmla="*/ 1575130 h 4767577"/>
                <a:gd name="connsiteX40" fmla="*/ 648507 w 1699384"/>
                <a:gd name="connsiteY40" fmla="*/ 1609250 h 4767577"/>
                <a:gd name="connsiteX41" fmla="*/ 559796 w 1699384"/>
                <a:gd name="connsiteY41" fmla="*/ 1622897 h 4767577"/>
                <a:gd name="connsiteX42" fmla="*/ 798632 w 1699384"/>
                <a:gd name="connsiteY42" fmla="*/ 1677489 h 4767577"/>
                <a:gd name="connsiteX43" fmla="*/ 566620 w 1699384"/>
                <a:gd name="connsiteY43" fmla="*/ 1718432 h 4767577"/>
                <a:gd name="connsiteX44" fmla="*/ 675802 w 1699384"/>
                <a:gd name="connsiteY44" fmla="*/ 1745727 h 4767577"/>
                <a:gd name="connsiteX45" fmla="*/ 539324 w 1699384"/>
                <a:gd name="connsiteY45" fmla="*/ 1773023 h 4767577"/>
                <a:gd name="connsiteX46" fmla="*/ 593916 w 1699384"/>
                <a:gd name="connsiteY46" fmla="*/ 1800318 h 4767577"/>
                <a:gd name="connsiteX47" fmla="*/ 471086 w 1699384"/>
                <a:gd name="connsiteY47" fmla="*/ 1813966 h 4767577"/>
                <a:gd name="connsiteX48" fmla="*/ 573444 w 1699384"/>
                <a:gd name="connsiteY48" fmla="*/ 1854909 h 4767577"/>
                <a:gd name="connsiteX49" fmla="*/ 416495 w 1699384"/>
                <a:gd name="connsiteY49" fmla="*/ 1889029 h 4767577"/>
                <a:gd name="connsiteX50" fmla="*/ 525677 w 1699384"/>
                <a:gd name="connsiteY50" fmla="*/ 1923148 h 4767577"/>
                <a:gd name="connsiteX51" fmla="*/ 477910 w 1699384"/>
                <a:gd name="connsiteY51" fmla="*/ 1950444 h 4767577"/>
                <a:gd name="connsiteX52" fmla="*/ 689450 w 1699384"/>
                <a:gd name="connsiteY52" fmla="*/ 2005035 h 4767577"/>
                <a:gd name="connsiteX53" fmla="*/ 1139826 w 1699384"/>
                <a:gd name="connsiteY53" fmla="*/ 2039154 h 4767577"/>
                <a:gd name="connsiteX54" fmla="*/ 907814 w 1699384"/>
                <a:gd name="connsiteY54" fmla="*/ 2080097 h 4767577"/>
                <a:gd name="connsiteX55" fmla="*/ 887342 w 1699384"/>
                <a:gd name="connsiteY55" fmla="*/ 2100569 h 4767577"/>
                <a:gd name="connsiteX56" fmla="*/ 689450 w 1699384"/>
                <a:gd name="connsiteY56" fmla="*/ 2127865 h 4767577"/>
                <a:gd name="connsiteX57" fmla="*/ 737217 w 1699384"/>
                <a:gd name="connsiteY57" fmla="*/ 2155160 h 4767577"/>
                <a:gd name="connsiteX58" fmla="*/ 600739 w 1699384"/>
                <a:gd name="connsiteY58" fmla="*/ 2168808 h 4767577"/>
                <a:gd name="connsiteX59" fmla="*/ 764513 w 1699384"/>
                <a:gd name="connsiteY59" fmla="*/ 2216575 h 4767577"/>
                <a:gd name="connsiteX60" fmla="*/ 552972 w 1699384"/>
                <a:gd name="connsiteY60" fmla="*/ 2257518 h 4767577"/>
                <a:gd name="connsiteX61" fmla="*/ 948757 w 1699384"/>
                <a:gd name="connsiteY61" fmla="*/ 2346229 h 4767577"/>
                <a:gd name="connsiteX62" fmla="*/ 948757 w 1699384"/>
                <a:gd name="connsiteY62" fmla="*/ 2346229 h 4767577"/>
                <a:gd name="connsiteX63" fmla="*/ 921462 w 1699384"/>
                <a:gd name="connsiteY63" fmla="*/ 2380348 h 4767577"/>
                <a:gd name="connsiteX64" fmla="*/ 1003348 w 1699384"/>
                <a:gd name="connsiteY64" fmla="*/ 2400820 h 4767577"/>
                <a:gd name="connsiteX65" fmla="*/ 894166 w 1699384"/>
                <a:gd name="connsiteY65" fmla="*/ 2421292 h 4767577"/>
                <a:gd name="connsiteX66" fmla="*/ 1010172 w 1699384"/>
                <a:gd name="connsiteY66" fmla="*/ 2475883 h 4767577"/>
                <a:gd name="connsiteX67" fmla="*/ 1071587 w 1699384"/>
                <a:gd name="connsiteY67" fmla="*/ 2510002 h 4767577"/>
                <a:gd name="connsiteX68" fmla="*/ 976053 w 1699384"/>
                <a:gd name="connsiteY68" fmla="*/ 2537297 h 4767577"/>
                <a:gd name="connsiteX69" fmla="*/ 1010172 w 1699384"/>
                <a:gd name="connsiteY69" fmla="*/ 2550945 h 4767577"/>
                <a:gd name="connsiteX70" fmla="*/ 941933 w 1699384"/>
                <a:gd name="connsiteY70" fmla="*/ 2585065 h 4767577"/>
                <a:gd name="connsiteX71" fmla="*/ 962405 w 1699384"/>
                <a:gd name="connsiteY71" fmla="*/ 2619184 h 4767577"/>
                <a:gd name="connsiteX72" fmla="*/ 764513 w 1699384"/>
                <a:gd name="connsiteY72" fmla="*/ 2660127 h 4767577"/>
                <a:gd name="connsiteX73" fmla="*/ 853223 w 1699384"/>
                <a:gd name="connsiteY73" fmla="*/ 2680599 h 4767577"/>
                <a:gd name="connsiteX74" fmla="*/ 921462 w 1699384"/>
                <a:gd name="connsiteY74" fmla="*/ 2742014 h 4767577"/>
                <a:gd name="connsiteX75" fmla="*/ 798632 w 1699384"/>
                <a:gd name="connsiteY75" fmla="*/ 2762486 h 4767577"/>
                <a:gd name="connsiteX76" fmla="*/ 928286 w 1699384"/>
                <a:gd name="connsiteY76" fmla="*/ 2776133 h 4767577"/>
                <a:gd name="connsiteX77" fmla="*/ 962405 w 1699384"/>
                <a:gd name="connsiteY77" fmla="*/ 2830724 h 4767577"/>
                <a:gd name="connsiteX78" fmla="*/ 737217 w 1699384"/>
                <a:gd name="connsiteY78" fmla="*/ 2864844 h 4767577"/>
                <a:gd name="connsiteX79" fmla="*/ 730393 w 1699384"/>
                <a:gd name="connsiteY79" fmla="*/ 2878492 h 4767577"/>
                <a:gd name="connsiteX80" fmla="*/ 819104 w 1699384"/>
                <a:gd name="connsiteY80" fmla="*/ 2912611 h 4767577"/>
                <a:gd name="connsiteX81" fmla="*/ 764513 w 1699384"/>
                <a:gd name="connsiteY81" fmla="*/ 2953554 h 4767577"/>
                <a:gd name="connsiteX82" fmla="*/ 532501 w 1699384"/>
                <a:gd name="connsiteY82" fmla="*/ 2987674 h 4767577"/>
                <a:gd name="connsiteX83" fmla="*/ 921462 w 1699384"/>
                <a:gd name="connsiteY83" fmla="*/ 3014969 h 4767577"/>
                <a:gd name="connsiteX84" fmla="*/ 982877 w 1699384"/>
                <a:gd name="connsiteY84" fmla="*/ 3062736 h 4767577"/>
                <a:gd name="connsiteX85" fmla="*/ 1201241 w 1699384"/>
                <a:gd name="connsiteY85" fmla="*/ 3090032 h 4767577"/>
                <a:gd name="connsiteX86" fmla="*/ 1153474 w 1699384"/>
                <a:gd name="connsiteY86" fmla="*/ 3117327 h 4767577"/>
                <a:gd name="connsiteX87" fmla="*/ 1167121 w 1699384"/>
                <a:gd name="connsiteY87" fmla="*/ 3165094 h 4767577"/>
                <a:gd name="connsiteX88" fmla="*/ 1112530 w 1699384"/>
                <a:gd name="connsiteY88" fmla="*/ 3185566 h 4767577"/>
                <a:gd name="connsiteX89" fmla="*/ 880519 w 1699384"/>
                <a:gd name="connsiteY89" fmla="*/ 3206038 h 4767577"/>
                <a:gd name="connsiteX90" fmla="*/ 457438 w 1699384"/>
                <a:gd name="connsiteY90" fmla="*/ 3226509 h 4767577"/>
                <a:gd name="connsiteX91" fmla="*/ 709921 w 1699384"/>
                <a:gd name="connsiteY91" fmla="*/ 3274277 h 4767577"/>
                <a:gd name="connsiteX92" fmla="*/ 580268 w 1699384"/>
                <a:gd name="connsiteY92" fmla="*/ 3301572 h 4767577"/>
                <a:gd name="connsiteX93" fmla="*/ 1030644 w 1699384"/>
                <a:gd name="connsiteY93" fmla="*/ 3369811 h 4767577"/>
                <a:gd name="connsiteX94" fmla="*/ 894166 w 1699384"/>
                <a:gd name="connsiteY94" fmla="*/ 3403930 h 4767577"/>
                <a:gd name="connsiteX95" fmla="*/ 1016996 w 1699384"/>
                <a:gd name="connsiteY95" fmla="*/ 3451697 h 4767577"/>
                <a:gd name="connsiteX96" fmla="*/ 559796 w 1699384"/>
                <a:gd name="connsiteY96" fmla="*/ 3506289 h 4767577"/>
                <a:gd name="connsiteX97" fmla="*/ 696274 w 1699384"/>
                <a:gd name="connsiteY97" fmla="*/ 3554056 h 4767577"/>
                <a:gd name="connsiteX98" fmla="*/ 634859 w 1699384"/>
                <a:gd name="connsiteY98" fmla="*/ 3594999 h 4767577"/>
                <a:gd name="connsiteX99" fmla="*/ 757689 w 1699384"/>
                <a:gd name="connsiteY99" fmla="*/ 3629118 h 4767577"/>
                <a:gd name="connsiteX100" fmla="*/ 593916 w 1699384"/>
                <a:gd name="connsiteY100" fmla="*/ 3697357 h 4767577"/>
                <a:gd name="connsiteX101" fmla="*/ 866871 w 1699384"/>
                <a:gd name="connsiteY101" fmla="*/ 3745124 h 4767577"/>
                <a:gd name="connsiteX102" fmla="*/ 675802 w 1699384"/>
                <a:gd name="connsiteY102" fmla="*/ 3786068 h 4767577"/>
                <a:gd name="connsiteX103" fmla="*/ 1699384 w 1699384"/>
                <a:gd name="connsiteY103" fmla="*/ 3854306 h 4767577"/>
                <a:gd name="connsiteX104" fmla="*/ 900990 w 1699384"/>
                <a:gd name="connsiteY104" fmla="*/ 3908897 h 4767577"/>
                <a:gd name="connsiteX105" fmla="*/ 750865 w 1699384"/>
                <a:gd name="connsiteY105" fmla="*/ 3929369 h 4767577"/>
                <a:gd name="connsiteX106" fmla="*/ 730393 w 1699384"/>
                <a:gd name="connsiteY106" fmla="*/ 3977136 h 4767577"/>
                <a:gd name="connsiteX107" fmla="*/ 805456 w 1699384"/>
                <a:gd name="connsiteY107" fmla="*/ 4024903 h 4767577"/>
                <a:gd name="connsiteX108" fmla="*/ 518853 w 1699384"/>
                <a:gd name="connsiteY108" fmla="*/ 4031727 h 4767577"/>
                <a:gd name="connsiteX109" fmla="*/ 464262 w 1699384"/>
                <a:gd name="connsiteY109" fmla="*/ 4079494 h 4767577"/>
                <a:gd name="connsiteX110" fmla="*/ 730393 w 1699384"/>
                <a:gd name="connsiteY110" fmla="*/ 4134086 h 4767577"/>
                <a:gd name="connsiteX111" fmla="*/ 1412781 w 1699384"/>
                <a:gd name="connsiteY111" fmla="*/ 4140909 h 4767577"/>
                <a:gd name="connsiteX112" fmla="*/ 812280 w 1699384"/>
                <a:gd name="connsiteY112" fmla="*/ 4181853 h 4767577"/>
                <a:gd name="connsiteX113" fmla="*/ 723569 w 1699384"/>
                <a:gd name="connsiteY113" fmla="*/ 4202324 h 4767577"/>
                <a:gd name="connsiteX114" fmla="*/ 996524 w 1699384"/>
                <a:gd name="connsiteY114" fmla="*/ 4243268 h 4767577"/>
                <a:gd name="connsiteX115" fmla="*/ 1030644 w 1699384"/>
                <a:gd name="connsiteY115" fmla="*/ 4250092 h 4767577"/>
                <a:gd name="connsiteX116" fmla="*/ 819104 w 1699384"/>
                <a:gd name="connsiteY116" fmla="*/ 4304683 h 4767577"/>
                <a:gd name="connsiteX117" fmla="*/ 1139826 w 1699384"/>
                <a:gd name="connsiteY117" fmla="*/ 4345626 h 4767577"/>
                <a:gd name="connsiteX118" fmla="*/ 866871 w 1699384"/>
                <a:gd name="connsiteY118" fmla="*/ 4386569 h 4767577"/>
                <a:gd name="connsiteX119" fmla="*/ 771336 w 1699384"/>
                <a:gd name="connsiteY119" fmla="*/ 4427512 h 4767577"/>
                <a:gd name="connsiteX120" fmla="*/ 1153474 w 1699384"/>
                <a:gd name="connsiteY120" fmla="*/ 4482103 h 4767577"/>
                <a:gd name="connsiteX121" fmla="*/ 907814 w 1699384"/>
                <a:gd name="connsiteY121" fmla="*/ 4523047 h 4767577"/>
                <a:gd name="connsiteX122" fmla="*/ 1208065 w 1699384"/>
                <a:gd name="connsiteY122" fmla="*/ 4584462 h 4767577"/>
                <a:gd name="connsiteX123" fmla="*/ 921462 w 1699384"/>
                <a:gd name="connsiteY123" fmla="*/ 4611757 h 4767577"/>
                <a:gd name="connsiteX124" fmla="*/ 1023820 w 1699384"/>
                <a:gd name="connsiteY124" fmla="*/ 4666348 h 4767577"/>
                <a:gd name="connsiteX125" fmla="*/ 1392310 w 1699384"/>
                <a:gd name="connsiteY125" fmla="*/ 4686820 h 4767577"/>
                <a:gd name="connsiteX126" fmla="*/ 921462 w 1699384"/>
                <a:gd name="connsiteY126" fmla="*/ 4707292 h 4767577"/>
                <a:gd name="connsiteX127" fmla="*/ 744048 w 1699384"/>
                <a:gd name="connsiteY127" fmla="*/ 4760861 h 4767577"/>
                <a:gd name="connsiteX128" fmla="*/ 0 w 1699384"/>
                <a:gd name="connsiteY128" fmla="*/ 4767577 h 4767577"/>
                <a:gd name="connsiteX0" fmla="*/ 33883 w 1699384"/>
                <a:gd name="connsiteY0" fmla="*/ 0 h 4767577"/>
                <a:gd name="connsiteX1" fmla="*/ 610827 w 1699384"/>
                <a:gd name="connsiteY1" fmla="*/ 10266 h 4767577"/>
                <a:gd name="connsiteX2" fmla="*/ 491616 w 1699384"/>
                <a:gd name="connsiteY2" fmla="*/ 87524 h 4767577"/>
                <a:gd name="connsiteX3" fmla="*/ 573444 w 1699384"/>
                <a:gd name="connsiteY3" fmla="*/ 128468 h 4767577"/>
                <a:gd name="connsiteX4" fmla="*/ 614387 w 1699384"/>
                <a:gd name="connsiteY4" fmla="*/ 203530 h 4767577"/>
                <a:gd name="connsiteX5" fmla="*/ 593916 w 1699384"/>
                <a:gd name="connsiteY5" fmla="*/ 230826 h 4767577"/>
                <a:gd name="connsiteX6" fmla="*/ 628035 w 1699384"/>
                <a:gd name="connsiteY6" fmla="*/ 258121 h 4767577"/>
                <a:gd name="connsiteX7" fmla="*/ 518853 w 1699384"/>
                <a:gd name="connsiteY7" fmla="*/ 285417 h 4767577"/>
                <a:gd name="connsiteX8" fmla="*/ 600739 w 1699384"/>
                <a:gd name="connsiteY8" fmla="*/ 319536 h 4767577"/>
                <a:gd name="connsiteX9" fmla="*/ 566620 w 1699384"/>
                <a:gd name="connsiteY9" fmla="*/ 374127 h 4767577"/>
                <a:gd name="connsiteX10" fmla="*/ 621211 w 1699384"/>
                <a:gd name="connsiteY10" fmla="*/ 428718 h 4767577"/>
                <a:gd name="connsiteX11" fmla="*/ 505205 w 1699384"/>
                <a:gd name="connsiteY11" fmla="*/ 469662 h 4767577"/>
                <a:gd name="connsiteX12" fmla="*/ 696274 w 1699384"/>
                <a:gd name="connsiteY12" fmla="*/ 544724 h 4767577"/>
                <a:gd name="connsiteX13" fmla="*/ 689450 w 1699384"/>
                <a:gd name="connsiteY13" fmla="*/ 565196 h 4767577"/>
                <a:gd name="connsiteX14" fmla="*/ 703098 w 1699384"/>
                <a:gd name="connsiteY14" fmla="*/ 612963 h 4767577"/>
                <a:gd name="connsiteX15" fmla="*/ 607563 w 1699384"/>
                <a:gd name="connsiteY15" fmla="*/ 660730 h 4767577"/>
                <a:gd name="connsiteX16" fmla="*/ 921462 w 1699384"/>
                <a:gd name="connsiteY16" fmla="*/ 742617 h 4767577"/>
                <a:gd name="connsiteX17" fmla="*/ 805456 w 1699384"/>
                <a:gd name="connsiteY17" fmla="*/ 776736 h 4767577"/>
                <a:gd name="connsiteX18" fmla="*/ 825927 w 1699384"/>
                <a:gd name="connsiteY18" fmla="*/ 804032 h 4767577"/>
                <a:gd name="connsiteX19" fmla="*/ 723569 w 1699384"/>
                <a:gd name="connsiteY19" fmla="*/ 824503 h 4767577"/>
                <a:gd name="connsiteX20" fmla="*/ 641683 w 1699384"/>
                <a:gd name="connsiteY20" fmla="*/ 872271 h 4767577"/>
                <a:gd name="connsiteX21" fmla="*/ 675802 w 1699384"/>
                <a:gd name="connsiteY21" fmla="*/ 913214 h 4767577"/>
                <a:gd name="connsiteX22" fmla="*/ 655330 w 1699384"/>
                <a:gd name="connsiteY22" fmla="*/ 967805 h 4767577"/>
                <a:gd name="connsiteX23" fmla="*/ 737217 w 1699384"/>
                <a:gd name="connsiteY23" fmla="*/ 981453 h 4767577"/>
                <a:gd name="connsiteX24" fmla="*/ 675802 w 1699384"/>
                <a:gd name="connsiteY24" fmla="*/ 1022396 h 4767577"/>
                <a:gd name="connsiteX25" fmla="*/ 580268 w 1699384"/>
                <a:gd name="connsiteY25" fmla="*/ 1036044 h 4767577"/>
                <a:gd name="connsiteX26" fmla="*/ 471086 w 1699384"/>
                <a:gd name="connsiteY26" fmla="*/ 1056515 h 4767577"/>
                <a:gd name="connsiteX27" fmla="*/ 464262 w 1699384"/>
                <a:gd name="connsiteY27" fmla="*/ 1076987 h 4767577"/>
                <a:gd name="connsiteX28" fmla="*/ 812280 w 1699384"/>
                <a:gd name="connsiteY28" fmla="*/ 1172521 h 4767577"/>
                <a:gd name="connsiteX29" fmla="*/ 614387 w 1699384"/>
                <a:gd name="connsiteY29" fmla="*/ 1199817 h 4767577"/>
                <a:gd name="connsiteX30" fmla="*/ 580268 w 1699384"/>
                <a:gd name="connsiteY30" fmla="*/ 1220289 h 4767577"/>
                <a:gd name="connsiteX31" fmla="*/ 484733 w 1699384"/>
                <a:gd name="connsiteY31" fmla="*/ 1295351 h 4767577"/>
                <a:gd name="connsiteX32" fmla="*/ 457438 w 1699384"/>
                <a:gd name="connsiteY32" fmla="*/ 1329471 h 4767577"/>
                <a:gd name="connsiteX33" fmla="*/ 668978 w 1699384"/>
                <a:gd name="connsiteY33" fmla="*/ 1363590 h 4767577"/>
                <a:gd name="connsiteX34" fmla="*/ 791808 w 1699384"/>
                <a:gd name="connsiteY34" fmla="*/ 1411357 h 4767577"/>
                <a:gd name="connsiteX35" fmla="*/ 662154 w 1699384"/>
                <a:gd name="connsiteY35" fmla="*/ 1425005 h 4767577"/>
                <a:gd name="connsiteX36" fmla="*/ 812280 w 1699384"/>
                <a:gd name="connsiteY36" fmla="*/ 1493244 h 4767577"/>
                <a:gd name="connsiteX37" fmla="*/ 750865 w 1699384"/>
                <a:gd name="connsiteY37" fmla="*/ 1506892 h 4767577"/>
                <a:gd name="connsiteX38" fmla="*/ 737217 w 1699384"/>
                <a:gd name="connsiteY38" fmla="*/ 1547835 h 4767577"/>
                <a:gd name="connsiteX39" fmla="*/ 580268 w 1699384"/>
                <a:gd name="connsiteY39" fmla="*/ 1575130 h 4767577"/>
                <a:gd name="connsiteX40" fmla="*/ 648507 w 1699384"/>
                <a:gd name="connsiteY40" fmla="*/ 1609250 h 4767577"/>
                <a:gd name="connsiteX41" fmla="*/ 559796 w 1699384"/>
                <a:gd name="connsiteY41" fmla="*/ 1622897 h 4767577"/>
                <a:gd name="connsiteX42" fmla="*/ 798632 w 1699384"/>
                <a:gd name="connsiteY42" fmla="*/ 1677489 h 4767577"/>
                <a:gd name="connsiteX43" fmla="*/ 566620 w 1699384"/>
                <a:gd name="connsiteY43" fmla="*/ 1718432 h 4767577"/>
                <a:gd name="connsiteX44" fmla="*/ 675802 w 1699384"/>
                <a:gd name="connsiteY44" fmla="*/ 1745727 h 4767577"/>
                <a:gd name="connsiteX45" fmla="*/ 539324 w 1699384"/>
                <a:gd name="connsiteY45" fmla="*/ 1773023 h 4767577"/>
                <a:gd name="connsiteX46" fmla="*/ 593916 w 1699384"/>
                <a:gd name="connsiteY46" fmla="*/ 1800318 h 4767577"/>
                <a:gd name="connsiteX47" fmla="*/ 471086 w 1699384"/>
                <a:gd name="connsiteY47" fmla="*/ 1813966 h 4767577"/>
                <a:gd name="connsiteX48" fmla="*/ 573444 w 1699384"/>
                <a:gd name="connsiteY48" fmla="*/ 1854909 h 4767577"/>
                <a:gd name="connsiteX49" fmla="*/ 416495 w 1699384"/>
                <a:gd name="connsiteY49" fmla="*/ 1889029 h 4767577"/>
                <a:gd name="connsiteX50" fmla="*/ 525677 w 1699384"/>
                <a:gd name="connsiteY50" fmla="*/ 1923148 h 4767577"/>
                <a:gd name="connsiteX51" fmla="*/ 477910 w 1699384"/>
                <a:gd name="connsiteY51" fmla="*/ 1950444 h 4767577"/>
                <a:gd name="connsiteX52" fmla="*/ 689450 w 1699384"/>
                <a:gd name="connsiteY52" fmla="*/ 2005035 h 4767577"/>
                <a:gd name="connsiteX53" fmla="*/ 1139826 w 1699384"/>
                <a:gd name="connsiteY53" fmla="*/ 2039154 h 4767577"/>
                <a:gd name="connsiteX54" fmla="*/ 907814 w 1699384"/>
                <a:gd name="connsiteY54" fmla="*/ 2080097 h 4767577"/>
                <a:gd name="connsiteX55" fmla="*/ 887342 w 1699384"/>
                <a:gd name="connsiteY55" fmla="*/ 2100569 h 4767577"/>
                <a:gd name="connsiteX56" fmla="*/ 689450 w 1699384"/>
                <a:gd name="connsiteY56" fmla="*/ 2127865 h 4767577"/>
                <a:gd name="connsiteX57" fmla="*/ 737217 w 1699384"/>
                <a:gd name="connsiteY57" fmla="*/ 2155160 h 4767577"/>
                <a:gd name="connsiteX58" fmla="*/ 600739 w 1699384"/>
                <a:gd name="connsiteY58" fmla="*/ 2168808 h 4767577"/>
                <a:gd name="connsiteX59" fmla="*/ 764513 w 1699384"/>
                <a:gd name="connsiteY59" fmla="*/ 2216575 h 4767577"/>
                <a:gd name="connsiteX60" fmla="*/ 552972 w 1699384"/>
                <a:gd name="connsiteY60" fmla="*/ 2257518 h 4767577"/>
                <a:gd name="connsiteX61" fmla="*/ 948757 w 1699384"/>
                <a:gd name="connsiteY61" fmla="*/ 2346229 h 4767577"/>
                <a:gd name="connsiteX62" fmla="*/ 948757 w 1699384"/>
                <a:gd name="connsiteY62" fmla="*/ 2346229 h 4767577"/>
                <a:gd name="connsiteX63" fmla="*/ 921462 w 1699384"/>
                <a:gd name="connsiteY63" fmla="*/ 2380348 h 4767577"/>
                <a:gd name="connsiteX64" fmla="*/ 1003348 w 1699384"/>
                <a:gd name="connsiteY64" fmla="*/ 2400820 h 4767577"/>
                <a:gd name="connsiteX65" fmla="*/ 894166 w 1699384"/>
                <a:gd name="connsiteY65" fmla="*/ 2421292 h 4767577"/>
                <a:gd name="connsiteX66" fmla="*/ 1010172 w 1699384"/>
                <a:gd name="connsiteY66" fmla="*/ 2475883 h 4767577"/>
                <a:gd name="connsiteX67" fmla="*/ 1071587 w 1699384"/>
                <a:gd name="connsiteY67" fmla="*/ 2510002 h 4767577"/>
                <a:gd name="connsiteX68" fmla="*/ 976053 w 1699384"/>
                <a:gd name="connsiteY68" fmla="*/ 2537297 h 4767577"/>
                <a:gd name="connsiteX69" fmla="*/ 1010172 w 1699384"/>
                <a:gd name="connsiteY69" fmla="*/ 2550945 h 4767577"/>
                <a:gd name="connsiteX70" fmla="*/ 941933 w 1699384"/>
                <a:gd name="connsiteY70" fmla="*/ 2585065 h 4767577"/>
                <a:gd name="connsiteX71" fmla="*/ 962405 w 1699384"/>
                <a:gd name="connsiteY71" fmla="*/ 2619184 h 4767577"/>
                <a:gd name="connsiteX72" fmla="*/ 764513 w 1699384"/>
                <a:gd name="connsiteY72" fmla="*/ 2660127 h 4767577"/>
                <a:gd name="connsiteX73" fmla="*/ 853223 w 1699384"/>
                <a:gd name="connsiteY73" fmla="*/ 2680599 h 4767577"/>
                <a:gd name="connsiteX74" fmla="*/ 921462 w 1699384"/>
                <a:gd name="connsiteY74" fmla="*/ 2742014 h 4767577"/>
                <a:gd name="connsiteX75" fmla="*/ 798632 w 1699384"/>
                <a:gd name="connsiteY75" fmla="*/ 2762486 h 4767577"/>
                <a:gd name="connsiteX76" fmla="*/ 928286 w 1699384"/>
                <a:gd name="connsiteY76" fmla="*/ 2776133 h 4767577"/>
                <a:gd name="connsiteX77" fmla="*/ 962405 w 1699384"/>
                <a:gd name="connsiteY77" fmla="*/ 2830724 h 4767577"/>
                <a:gd name="connsiteX78" fmla="*/ 737217 w 1699384"/>
                <a:gd name="connsiteY78" fmla="*/ 2864844 h 4767577"/>
                <a:gd name="connsiteX79" fmla="*/ 730393 w 1699384"/>
                <a:gd name="connsiteY79" fmla="*/ 2878492 h 4767577"/>
                <a:gd name="connsiteX80" fmla="*/ 819104 w 1699384"/>
                <a:gd name="connsiteY80" fmla="*/ 2912611 h 4767577"/>
                <a:gd name="connsiteX81" fmla="*/ 764513 w 1699384"/>
                <a:gd name="connsiteY81" fmla="*/ 2953554 h 4767577"/>
                <a:gd name="connsiteX82" fmla="*/ 532501 w 1699384"/>
                <a:gd name="connsiteY82" fmla="*/ 2987674 h 4767577"/>
                <a:gd name="connsiteX83" fmla="*/ 921462 w 1699384"/>
                <a:gd name="connsiteY83" fmla="*/ 3014969 h 4767577"/>
                <a:gd name="connsiteX84" fmla="*/ 982877 w 1699384"/>
                <a:gd name="connsiteY84" fmla="*/ 3062736 h 4767577"/>
                <a:gd name="connsiteX85" fmla="*/ 1201241 w 1699384"/>
                <a:gd name="connsiteY85" fmla="*/ 3090032 h 4767577"/>
                <a:gd name="connsiteX86" fmla="*/ 1153474 w 1699384"/>
                <a:gd name="connsiteY86" fmla="*/ 3117327 h 4767577"/>
                <a:gd name="connsiteX87" fmla="*/ 1167121 w 1699384"/>
                <a:gd name="connsiteY87" fmla="*/ 3165094 h 4767577"/>
                <a:gd name="connsiteX88" fmla="*/ 1112530 w 1699384"/>
                <a:gd name="connsiteY88" fmla="*/ 3185566 h 4767577"/>
                <a:gd name="connsiteX89" fmla="*/ 880519 w 1699384"/>
                <a:gd name="connsiteY89" fmla="*/ 3206038 h 4767577"/>
                <a:gd name="connsiteX90" fmla="*/ 457438 w 1699384"/>
                <a:gd name="connsiteY90" fmla="*/ 3226509 h 4767577"/>
                <a:gd name="connsiteX91" fmla="*/ 709921 w 1699384"/>
                <a:gd name="connsiteY91" fmla="*/ 3274277 h 4767577"/>
                <a:gd name="connsiteX92" fmla="*/ 580268 w 1699384"/>
                <a:gd name="connsiteY92" fmla="*/ 3301572 h 4767577"/>
                <a:gd name="connsiteX93" fmla="*/ 1030644 w 1699384"/>
                <a:gd name="connsiteY93" fmla="*/ 3369811 h 4767577"/>
                <a:gd name="connsiteX94" fmla="*/ 894166 w 1699384"/>
                <a:gd name="connsiteY94" fmla="*/ 3403930 h 4767577"/>
                <a:gd name="connsiteX95" fmla="*/ 1016996 w 1699384"/>
                <a:gd name="connsiteY95" fmla="*/ 3451697 h 4767577"/>
                <a:gd name="connsiteX96" fmla="*/ 559796 w 1699384"/>
                <a:gd name="connsiteY96" fmla="*/ 3506289 h 4767577"/>
                <a:gd name="connsiteX97" fmla="*/ 696274 w 1699384"/>
                <a:gd name="connsiteY97" fmla="*/ 3554056 h 4767577"/>
                <a:gd name="connsiteX98" fmla="*/ 634859 w 1699384"/>
                <a:gd name="connsiteY98" fmla="*/ 3594999 h 4767577"/>
                <a:gd name="connsiteX99" fmla="*/ 757689 w 1699384"/>
                <a:gd name="connsiteY99" fmla="*/ 3629118 h 4767577"/>
                <a:gd name="connsiteX100" fmla="*/ 593916 w 1699384"/>
                <a:gd name="connsiteY100" fmla="*/ 3697357 h 4767577"/>
                <a:gd name="connsiteX101" fmla="*/ 866871 w 1699384"/>
                <a:gd name="connsiteY101" fmla="*/ 3745124 h 4767577"/>
                <a:gd name="connsiteX102" fmla="*/ 675802 w 1699384"/>
                <a:gd name="connsiteY102" fmla="*/ 3786068 h 4767577"/>
                <a:gd name="connsiteX103" fmla="*/ 1699384 w 1699384"/>
                <a:gd name="connsiteY103" fmla="*/ 3854306 h 4767577"/>
                <a:gd name="connsiteX104" fmla="*/ 900990 w 1699384"/>
                <a:gd name="connsiteY104" fmla="*/ 3908897 h 4767577"/>
                <a:gd name="connsiteX105" fmla="*/ 750865 w 1699384"/>
                <a:gd name="connsiteY105" fmla="*/ 3929369 h 4767577"/>
                <a:gd name="connsiteX106" fmla="*/ 730393 w 1699384"/>
                <a:gd name="connsiteY106" fmla="*/ 3977136 h 4767577"/>
                <a:gd name="connsiteX107" fmla="*/ 805456 w 1699384"/>
                <a:gd name="connsiteY107" fmla="*/ 4024903 h 4767577"/>
                <a:gd name="connsiteX108" fmla="*/ 518853 w 1699384"/>
                <a:gd name="connsiteY108" fmla="*/ 4031727 h 4767577"/>
                <a:gd name="connsiteX109" fmla="*/ 464262 w 1699384"/>
                <a:gd name="connsiteY109" fmla="*/ 4079494 h 4767577"/>
                <a:gd name="connsiteX110" fmla="*/ 730393 w 1699384"/>
                <a:gd name="connsiteY110" fmla="*/ 4134086 h 4767577"/>
                <a:gd name="connsiteX111" fmla="*/ 1412781 w 1699384"/>
                <a:gd name="connsiteY111" fmla="*/ 4140909 h 4767577"/>
                <a:gd name="connsiteX112" fmla="*/ 812280 w 1699384"/>
                <a:gd name="connsiteY112" fmla="*/ 4181853 h 4767577"/>
                <a:gd name="connsiteX113" fmla="*/ 723569 w 1699384"/>
                <a:gd name="connsiteY113" fmla="*/ 4202324 h 4767577"/>
                <a:gd name="connsiteX114" fmla="*/ 996524 w 1699384"/>
                <a:gd name="connsiteY114" fmla="*/ 4243268 h 4767577"/>
                <a:gd name="connsiteX115" fmla="*/ 1030644 w 1699384"/>
                <a:gd name="connsiteY115" fmla="*/ 4250092 h 4767577"/>
                <a:gd name="connsiteX116" fmla="*/ 819104 w 1699384"/>
                <a:gd name="connsiteY116" fmla="*/ 4304683 h 4767577"/>
                <a:gd name="connsiteX117" fmla="*/ 1139826 w 1699384"/>
                <a:gd name="connsiteY117" fmla="*/ 4345626 h 4767577"/>
                <a:gd name="connsiteX118" fmla="*/ 866871 w 1699384"/>
                <a:gd name="connsiteY118" fmla="*/ 4386569 h 4767577"/>
                <a:gd name="connsiteX119" fmla="*/ 771336 w 1699384"/>
                <a:gd name="connsiteY119" fmla="*/ 4427512 h 4767577"/>
                <a:gd name="connsiteX120" fmla="*/ 1153474 w 1699384"/>
                <a:gd name="connsiteY120" fmla="*/ 4482103 h 4767577"/>
                <a:gd name="connsiteX121" fmla="*/ 907814 w 1699384"/>
                <a:gd name="connsiteY121" fmla="*/ 4523047 h 4767577"/>
                <a:gd name="connsiteX122" fmla="*/ 1208065 w 1699384"/>
                <a:gd name="connsiteY122" fmla="*/ 4584462 h 4767577"/>
                <a:gd name="connsiteX123" fmla="*/ 921462 w 1699384"/>
                <a:gd name="connsiteY123" fmla="*/ 4611757 h 4767577"/>
                <a:gd name="connsiteX124" fmla="*/ 1023820 w 1699384"/>
                <a:gd name="connsiteY124" fmla="*/ 4666348 h 4767577"/>
                <a:gd name="connsiteX125" fmla="*/ 1392310 w 1699384"/>
                <a:gd name="connsiteY125" fmla="*/ 4686820 h 4767577"/>
                <a:gd name="connsiteX126" fmla="*/ 921462 w 1699384"/>
                <a:gd name="connsiteY126" fmla="*/ 4707292 h 4767577"/>
                <a:gd name="connsiteX127" fmla="*/ 744048 w 1699384"/>
                <a:gd name="connsiteY127" fmla="*/ 4763849 h 4767577"/>
                <a:gd name="connsiteX128" fmla="*/ 0 w 1699384"/>
                <a:gd name="connsiteY128" fmla="*/ 4767577 h 4767577"/>
                <a:gd name="connsiteX0" fmla="*/ 33883 w 1699384"/>
                <a:gd name="connsiteY0" fmla="*/ 0 h 4772814"/>
                <a:gd name="connsiteX1" fmla="*/ 610827 w 1699384"/>
                <a:gd name="connsiteY1" fmla="*/ 10266 h 4772814"/>
                <a:gd name="connsiteX2" fmla="*/ 491616 w 1699384"/>
                <a:gd name="connsiteY2" fmla="*/ 87524 h 4772814"/>
                <a:gd name="connsiteX3" fmla="*/ 573444 w 1699384"/>
                <a:gd name="connsiteY3" fmla="*/ 128468 h 4772814"/>
                <a:gd name="connsiteX4" fmla="*/ 614387 w 1699384"/>
                <a:gd name="connsiteY4" fmla="*/ 203530 h 4772814"/>
                <a:gd name="connsiteX5" fmla="*/ 593916 w 1699384"/>
                <a:gd name="connsiteY5" fmla="*/ 230826 h 4772814"/>
                <a:gd name="connsiteX6" fmla="*/ 628035 w 1699384"/>
                <a:gd name="connsiteY6" fmla="*/ 258121 h 4772814"/>
                <a:gd name="connsiteX7" fmla="*/ 518853 w 1699384"/>
                <a:gd name="connsiteY7" fmla="*/ 285417 h 4772814"/>
                <a:gd name="connsiteX8" fmla="*/ 600739 w 1699384"/>
                <a:gd name="connsiteY8" fmla="*/ 319536 h 4772814"/>
                <a:gd name="connsiteX9" fmla="*/ 566620 w 1699384"/>
                <a:gd name="connsiteY9" fmla="*/ 374127 h 4772814"/>
                <a:gd name="connsiteX10" fmla="*/ 621211 w 1699384"/>
                <a:gd name="connsiteY10" fmla="*/ 428718 h 4772814"/>
                <a:gd name="connsiteX11" fmla="*/ 505205 w 1699384"/>
                <a:gd name="connsiteY11" fmla="*/ 469662 h 4772814"/>
                <a:gd name="connsiteX12" fmla="*/ 696274 w 1699384"/>
                <a:gd name="connsiteY12" fmla="*/ 544724 h 4772814"/>
                <a:gd name="connsiteX13" fmla="*/ 689450 w 1699384"/>
                <a:gd name="connsiteY13" fmla="*/ 565196 h 4772814"/>
                <a:gd name="connsiteX14" fmla="*/ 703098 w 1699384"/>
                <a:gd name="connsiteY14" fmla="*/ 612963 h 4772814"/>
                <a:gd name="connsiteX15" fmla="*/ 607563 w 1699384"/>
                <a:gd name="connsiteY15" fmla="*/ 660730 h 4772814"/>
                <a:gd name="connsiteX16" fmla="*/ 921462 w 1699384"/>
                <a:gd name="connsiteY16" fmla="*/ 742617 h 4772814"/>
                <a:gd name="connsiteX17" fmla="*/ 805456 w 1699384"/>
                <a:gd name="connsiteY17" fmla="*/ 776736 h 4772814"/>
                <a:gd name="connsiteX18" fmla="*/ 825927 w 1699384"/>
                <a:gd name="connsiteY18" fmla="*/ 804032 h 4772814"/>
                <a:gd name="connsiteX19" fmla="*/ 723569 w 1699384"/>
                <a:gd name="connsiteY19" fmla="*/ 824503 h 4772814"/>
                <a:gd name="connsiteX20" fmla="*/ 641683 w 1699384"/>
                <a:gd name="connsiteY20" fmla="*/ 872271 h 4772814"/>
                <a:gd name="connsiteX21" fmla="*/ 675802 w 1699384"/>
                <a:gd name="connsiteY21" fmla="*/ 913214 h 4772814"/>
                <a:gd name="connsiteX22" fmla="*/ 655330 w 1699384"/>
                <a:gd name="connsiteY22" fmla="*/ 967805 h 4772814"/>
                <a:gd name="connsiteX23" fmla="*/ 737217 w 1699384"/>
                <a:gd name="connsiteY23" fmla="*/ 981453 h 4772814"/>
                <a:gd name="connsiteX24" fmla="*/ 675802 w 1699384"/>
                <a:gd name="connsiteY24" fmla="*/ 1022396 h 4772814"/>
                <a:gd name="connsiteX25" fmla="*/ 580268 w 1699384"/>
                <a:gd name="connsiteY25" fmla="*/ 1036044 h 4772814"/>
                <a:gd name="connsiteX26" fmla="*/ 471086 w 1699384"/>
                <a:gd name="connsiteY26" fmla="*/ 1056515 h 4772814"/>
                <a:gd name="connsiteX27" fmla="*/ 464262 w 1699384"/>
                <a:gd name="connsiteY27" fmla="*/ 1076987 h 4772814"/>
                <a:gd name="connsiteX28" fmla="*/ 812280 w 1699384"/>
                <a:gd name="connsiteY28" fmla="*/ 1172521 h 4772814"/>
                <a:gd name="connsiteX29" fmla="*/ 614387 w 1699384"/>
                <a:gd name="connsiteY29" fmla="*/ 1199817 h 4772814"/>
                <a:gd name="connsiteX30" fmla="*/ 580268 w 1699384"/>
                <a:gd name="connsiteY30" fmla="*/ 1220289 h 4772814"/>
                <a:gd name="connsiteX31" fmla="*/ 484733 w 1699384"/>
                <a:gd name="connsiteY31" fmla="*/ 1295351 h 4772814"/>
                <a:gd name="connsiteX32" fmla="*/ 457438 w 1699384"/>
                <a:gd name="connsiteY32" fmla="*/ 1329471 h 4772814"/>
                <a:gd name="connsiteX33" fmla="*/ 668978 w 1699384"/>
                <a:gd name="connsiteY33" fmla="*/ 1363590 h 4772814"/>
                <a:gd name="connsiteX34" fmla="*/ 791808 w 1699384"/>
                <a:gd name="connsiteY34" fmla="*/ 1411357 h 4772814"/>
                <a:gd name="connsiteX35" fmla="*/ 662154 w 1699384"/>
                <a:gd name="connsiteY35" fmla="*/ 1425005 h 4772814"/>
                <a:gd name="connsiteX36" fmla="*/ 812280 w 1699384"/>
                <a:gd name="connsiteY36" fmla="*/ 1493244 h 4772814"/>
                <a:gd name="connsiteX37" fmla="*/ 750865 w 1699384"/>
                <a:gd name="connsiteY37" fmla="*/ 1506892 h 4772814"/>
                <a:gd name="connsiteX38" fmla="*/ 737217 w 1699384"/>
                <a:gd name="connsiteY38" fmla="*/ 1547835 h 4772814"/>
                <a:gd name="connsiteX39" fmla="*/ 580268 w 1699384"/>
                <a:gd name="connsiteY39" fmla="*/ 1575130 h 4772814"/>
                <a:gd name="connsiteX40" fmla="*/ 648507 w 1699384"/>
                <a:gd name="connsiteY40" fmla="*/ 1609250 h 4772814"/>
                <a:gd name="connsiteX41" fmla="*/ 559796 w 1699384"/>
                <a:gd name="connsiteY41" fmla="*/ 1622897 h 4772814"/>
                <a:gd name="connsiteX42" fmla="*/ 798632 w 1699384"/>
                <a:gd name="connsiteY42" fmla="*/ 1677489 h 4772814"/>
                <a:gd name="connsiteX43" fmla="*/ 566620 w 1699384"/>
                <a:gd name="connsiteY43" fmla="*/ 1718432 h 4772814"/>
                <a:gd name="connsiteX44" fmla="*/ 675802 w 1699384"/>
                <a:gd name="connsiteY44" fmla="*/ 1745727 h 4772814"/>
                <a:gd name="connsiteX45" fmla="*/ 539324 w 1699384"/>
                <a:gd name="connsiteY45" fmla="*/ 1773023 h 4772814"/>
                <a:gd name="connsiteX46" fmla="*/ 593916 w 1699384"/>
                <a:gd name="connsiteY46" fmla="*/ 1800318 h 4772814"/>
                <a:gd name="connsiteX47" fmla="*/ 471086 w 1699384"/>
                <a:gd name="connsiteY47" fmla="*/ 1813966 h 4772814"/>
                <a:gd name="connsiteX48" fmla="*/ 573444 w 1699384"/>
                <a:gd name="connsiteY48" fmla="*/ 1854909 h 4772814"/>
                <a:gd name="connsiteX49" fmla="*/ 416495 w 1699384"/>
                <a:gd name="connsiteY49" fmla="*/ 1889029 h 4772814"/>
                <a:gd name="connsiteX50" fmla="*/ 525677 w 1699384"/>
                <a:gd name="connsiteY50" fmla="*/ 1923148 h 4772814"/>
                <a:gd name="connsiteX51" fmla="*/ 477910 w 1699384"/>
                <a:gd name="connsiteY51" fmla="*/ 1950444 h 4772814"/>
                <a:gd name="connsiteX52" fmla="*/ 689450 w 1699384"/>
                <a:gd name="connsiteY52" fmla="*/ 2005035 h 4772814"/>
                <a:gd name="connsiteX53" fmla="*/ 1139826 w 1699384"/>
                <a:gd name="connsiteY53" fmla="*/ 2039154 h 4772814"/>
                <a:gd name="connsiteX54" fmla="*/ 907814 w 1699384"/>
                <a:gd name="connsiteY54" fmla="*/ 2080097 h 4772814"/>
                <a:gd name="connsiteX55" fmla="*/ 887342 w 1699384"/>
                <a:gd name="connsiteY55" fmla="*/ 2100569 h 4772814"/>
                <a:gd name="connsiteX56" fmla="*/ 689450 w 1699384"/>
                <a:gd name="connsiteY56" fmla="*/ 2127865 h 4772814"/>
                <a:gd name="connsiteX57" fmla="*/ 737217 w 1699384"/>
                <a:gd name="connsiteY57" fmla="*/ 2155160 h 4772814"/>
                <a:gd name="connsiteX58" fmla="*/ 600739 w 1699384"/>
                <a:gd name="connsiteY58" fmla="*/ 2168808 h 4772814"/>
                <a:gd name="connsiteX59" fmla="*/ 764513 w 1699384"/>
                <a:gd name="connsiteY59" fmla="*/ 2216575 h 4772814"/>
                <a:gd name="connsiteX60" fmla="*/ 552972 w 1699384"/>
                <a:gd name="connsiteY60" fmla="*/ 2257518 h 4772814"/>
                <a:gd name="connsiteX61" fmla="*/ 948757 w 1699384"/>
                <a:gd name="connsiteY61" fmla="*/ 2346229 h 4772814"/>
                <a:gd name="connsiteX62" fmla="*/ 948757 w 1699384"/>
                <a:gd name="connsiteY62" fmla="*/ 2346229 h 4772814"/>
                <a:gd name="connsiteX63" fmla="*/ 921462 w 1699384"/>
                <a:gd name="connsiteY63" fmla="*/ 2380348 h 4772814"/>
                <a:gd name="connsiteX64" fmla="*/ 1003348 w 1699384"/>
                <a:gd name="connsiteY64" fmla="*/ 2400820 h 4772814"/>
                <a:gd name="connsiteX65" fmla="*/ 894166 w 1699384"/>
                <a:gd name="connsiteY65" fmla="*/ 2421292 h 4772814"/>
                <a:gd name="connsiteX66" fmla="*/ 1010172 w 1699384"/>
                <a:gd name="connsiteY66" fmla="*/ 2475883 h 4772814"/>
                <a:gd name="connsiteX67" fmla="*/ 1071587 w 1699384"/>
                <a:gd name="connsiteY67" fmla="*/ 2510002 h 4772814"/>
                <a:gd name="connsiteX68" fmla="*/ 976053 w 1699384"/>
                <a:gd name="connsiteY68" fmla="*/ 2537297 h 4772814"/>
                <a:gd name="connsiteX69" fmla="*/ 1010172 w 1699384"/>
                <a:gd name="connsiteY69" fmla="*/ 2550945 h 4772814"/>
                <a:gd name="connsiteX70" fmla="*/ 941933 w 1699384"/>
                <a:gd name="connsiteY70" fmla="*/ 2585065 h 4772814"/>
                <a:gd name="connsiteX71" fmla="*/ 962405 w 1699384"/>
                <a:gd name="connsiteY71" fmla="*/ 2619184 h 4772814"/>
                <a:gd name="connsiteX72" fmla="*/ 764513 w 1699384"/>
                <a:gd name="connsiteY72" fmla="*/ 2660127 h 4772814"/>
                <a:gd name="connsiteX73" fmla="*/ 853223 w 1699384"/>
                <a:gd name="connsiteY73" fmla="*/ 2680599 h 4772814"/>
                <a:gd name="connsiteX74" fmla="*/ 921462 w 1699384"/>
                <a:gd name="connsiteY74" fmla="*/ 2742014 h 4772814"/>
                <a:gd name="connsiteX75" fmla="*/ 798632 w 1699384"/>
                <a:gd name="connsiteY75" fmla="*/ 2762486 h 4772814"/>
                <a:gd name="connsiteX76" fmla="*/ 928286 w 1699384"/>
                <a:gd name="connsiteY76" fmla="*/ 2776133 h 4772814"/>
                <a:gd name="connsiteX77" fmla="*/ 962405 w 1699384"/>
                <a:gd name="connsiteY77" fmla="*/ 2830724 h 4772814"/>
                <a:gd name="connsiteX78" fmla="*/ 737217 w 1699384"/>
                <a:gd name="connsiteY78" fmla="*/ 2864844 h 4772814"/>
                <a:gd name="connsiteX79" fmla="*/ 730393 w 1699384"/>
                <a:gd name="connsiteY79" fmla="*/ 2878492 h 4772814"/>
                <a:gd name="connsiteX80" fmla="*/ 819104 w 1699384"/>
                <a:gd name="connsiteY80" fmla="*/ 2912611 h 4772814"/>
                <a:gd name="connsiteX81" fmla="*/ 764513 w 1699384"/>
                <a:gd name="connsiteY81" fmla="*/ 2953554 h 4772814"/>
                <a:gd name="connsiteX82" fmla="*/ 532501 w 1699384"/>
                <a:gd name="connsiteY82" fmla="*/ 2987674 h 4772814"/>
                <a:gd name="connsiteX83" fmla="*/ 921462 w 1699384"/>
                <a:gd name="connsiteY83" fmla="*/ 3014969 h 4772814"/>
                <a:gd name="connsiteX84" fmla="*/ 982877 w 1699384"/>
                <a:gd name="connsiteY84" fmla="*/ 3062736 h 4772814"/>
                <a:gd name="connsiteX85" fmla="*/ 1201241 w 1699384"/>
                <a:gd name="connsiteY85" fmla="*/ 3090032 h 4772814"/>
                <a:gd name="connsiteX86" fmla="*/ 1153474 w 1699384"/>
                <a:gd name="connsiteY86" fmla="*/ 3117327 h 4772814"/>
                <a:gd name="connsiteX87" fmla="*/ 1167121 w 1699384"/>
                <a:gd name="connsiteY87" fmla="*/ 3165094 h 4772814"/>
                <a:gd name="connsiteX88" fmla="*/ 1112530 w 1699384"/>
                <a:gd name="connsiteY88" fmla="*/ 3185566 h 4772814"/>
                <a:gd name="connsiteX89" fmla="*/ 880519 w 1699384"/>
                <a:gd name="connsiteY89" fmla="*/ 3206038 h 4772814"/>
                <a:gd name="connsiteX90" fmla="*/ 457438 w 1699384"/>
                <a:gd name="connsiteY90" fmla="*/ 3226509 h 4772814"/>
                <a:gd name="connsiteX91" fmla="*/ 709921 w 1699384"/>
                <a:gd name="connsiteY91" fmla="*/ 3274277 h 4772814"/>
                <a:gd name="connsiteX92" fmla="*/ 580268 w 1699384"/>
                <a:gd name="connsiteY92" fmla="*/ 3301572 h 4772814"/>
                <a:gd name="connsiteX93" fmla="*/ 1030644 w 1699384"/>
                <a:gd name="connsiteY93" fmla="*/ 3369811 h 4772814"/>
                <a:gd name="connsiteX94" fmla="*/ 894166 w 1699384"/>
                <a:gd name="connsiteY94" fmla="*/ 3403930 h 4772814"/>
                <a:gd name="connsiteX95" fmla="*/ 1016996 w 1699384"/>
                <a:gd name="connsiteY95" fmla="*/ 3451697 h 4772814"/>
                <a:gd name="connsiteX96" fmla="*/ 559796 w 1699384"/>
                <a:gd name="connsiteY96" fmla="*/ 3506289 h 4772814"/>
                <a:gd name="connsiteX97" fmla="*/ 696274 w 1699384"/>
                <a:gd name="connsiteY97" fmla="*/ 3554056 h 4772814"/>
                <a:gd name="connsiteX98" fmla="*/ 634859 w 1699384"/>
                <a:gd name="connsiteY98" fmla="*/ 3594999 h 4772814"/>
                <a:gd name="connsiteX99" fmla="*/ 757689 w 1699384"/>
                <a:gd name="connsiteY99" fmla="*/ 3629118 h 4772814"/>
                <a:gd name="connsiteX100" fmla="*/ 593916 w 1699384"/>
                <a:gd name="connsiteY100" fmla="*/ 3697357 h 4772814"/>
                <a:gd name="connsiteX101" fmla="*/ 866871 w 1699384"/>
                <a:gd name="connsiteY101" fmla="*/ 3745124 h 4772814"/>
                <a:gd name="connsiteX102" fmla="*/ 675802 w 1699384"/>
                <a:gd name="connsiteY102" fmla="*/ 3786068 h 4772814"/>
                <a:gd name="connsiteX103" fmla="*/ 1699384 w 1699384"/>
                <a:gd name="connsiteY103" fmla="*/ 3854306 h 4772814"/>
                <a:gd name="connsiteX104" fmla="*/ 900990 w 1699384"/>
                <a:gd name="connsiteY104" fmla="*/ 3908897 h 4772814"/>
                <a:gd name="connsiteX105" fmla="*/ 750865 w 1699384"/>
                <a:gd name="connsiteY105" fmla="*/ 3929369 h 4772814"/>
                <a:gd name="connsiteX106" fmla="*/ 730393 w 1699384"/>
                <a:gd name="connsiteY106" fmla="*/ 3977136 h 4772814"/>
                <a:gd name="connsiteX107" fmla="*/ 805456 w 1699384"/>
                <a:gd name="connsiteY107" fmla="*/ 4024903 h 4772814"/>
                <a:gd name="connsiteX108" fmla="*/ 518853 w 1699384"/>
                <a:gd name="connsiteY108" fmla="*/ 4031727 h 4772814"/>
                <a:gd name="connsiteX109" fmla="*/ 464262 w 1699384"/>
                <a:gd name="connsiteY109" fmla="*/ 4079494 h 4772814"/>
                <a:gd name="connsiteX110" fmla="*/ 730393 w 1699384"/>
                <a:gd name="connsiteY110" fmla="*/ 4134086 h 4772814"/>
                <a:gd name="connsiteX111" fmla="*/ 1412781 w 1699384"/>
                <a:gd name="connsiteY111" fmla="*/ 4140909 h 4772814"/>
                <a:gd name="connsiteX112" fmla="*/ 812280 w 1699384"/>
                <a:gd name="connsiteY112" fmla="*/ 4181853 h 4772814"/>
                <a:gd name="connsiteX113" fmla="*/ 723569 w 1699384"/>
                <a:gd name="connsiteY113" fmla="*/ 4202324 h 4772814"/>
                <a:gd name="connsiteX114" fmla="*/ 996524 w 1699384"/>
                <a:gd name="connsiteY114" fmla="*/ 4243268 h 4772814"/>
                <a:gd name="connsiteX115" fmla="*/ 1030644 w 1699384"/>
                <a:gd name="connsiteY115" fmla="*/ 4250092 h 4772814"/>
                <a:gd name="connsiteX116" fmla="*/ 819104 w 1699384"/>
                <a:gd name="connsiteY116" fmla="*/ 4304683 h 4772814"/>
                <a:gd name="connsiteX117" fmla="*/ 1139826 w 1699384"/>
                <a:gd name="connsiteY117" fmla="*/ 4345626 h 4772814"/>
                <a:gd name="connsiteX118" fmla="*/ 866871 w 1699384"/>
                <a:gd name="connsiteY118" fmla="*/ 4386569 h 4772814"/>
                <a:gd name="connsiteX119" fmla="*/ 771336 w 1699384"/>
                <a:gd name="connsiteY119" fmla="*/ 4427512 h 4772814"/>
                <a:gd name="connsiteX120" fmla="*/ 1153474 w 1699384"/>
                <a:gd name="connsiteY120" fmla="*/ 4482103 h 4772814"/>
                <a:gd name="connsiteX121" fmla="*/ 907814 w 1699384"/>
                <a:gd name="connsiteY121" fmla="*/ 4523047 h 4772814"/>
                <a:gd name="connsiteX122" fmla="*/ 1208065 w 1699384"/>
                <a:gd name="connsiteY122" fmla="*/ 4584462 h 4772814"/>
                <a:gd name="connsiteX123" fmla="*/ 921462 w 1699384"/>
                <a:gd name="connsiteY123" fmla="*/ 4611757 h 4772814"/>
                <a:gd name="connsiteX124" fmla="*/ 1023820 w 1699384"/>
                <a:gd name="connsiteY124" fmla="*/ 4666348 h 4772814"/>
                <a:gd name="connsiteX125" fmla="*/ 1392310 w 1699384"/>
                <a:gd name="connsiteY125" fmla="*/ 4686820 h 4772814"/>
                <a:gd name="connsiteX126" fmla="*/ 921462 w 1699384"/>
                <a:gd name="connsiteY126" fmla="*/ 4707292 h 4772814"/>
                <a:gd name="connsiteX127" fmla="*/ 744048 w 1699384"/>
                <a:gd name="connsiteY127" fmla="*/ 4772814 h 4772814"/>
                <a:gd name="connsiteX128" fmla="*/ 0 w 1699384"/>
                <a:gd name="connsiteY128" fmla="*/ 4767577 h 477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699384" h="4772814">
                  <a:moveTo>
                    <a:pt x="33883" y="0"/>
                  </a:moveTo>
                  <a:lnTo>
                    <a:pt x="610827" y="10266"/>
                  </a:lnTo>
                  <a:lnTo>
                    <a:pt x="491616" y="87524"/>
                  </a:lnTo>
                  <a:lnTo>
                    <a:pt x="573444" y="128468"/>
                  </a:lnTo>
                  <a:lnTo>
                    <a:pt x="614387" y="203530"/>
                  </a:lnTo>
                  <a:lnTo>
                    <a:pt x="593916" y="230826"/>
                  </a:lnTo>
                  <a:lnTo>
                    <a:pt x="628035" y="258121"/>
                  </a:lnTo>
                  <a:lnTo>
                    <a:pt x="518853" y="285417"/>
                  </a:lnTo>
                  <a:lnTo>
                    <a:pt x="600739" y="319536"/>
                  </a:lnTo>
                  <a:lnTo>
                    <a:pt x="566620" y="374127"/>
                  </a:lnTo>
                  <a:lnTo>
                    <a:pt x="621211" y="428718"/>
                  </a:lnTo>
                  <a:lnTo>
                    <a:pt x="505205" y="469662"/>
                  </a:lnTo>
                  <a:lnTo>
                    <a:pt x="696274" y="544724"/>
                  </a:lnTo>
                  <a:lnTo>
                    <a:pt x="689450" y="565196"/>
                  </a:lnTo>
                  <a:lnTo>
                    <a:pt x="703098" y="612963"/>
                  </a:lnTo>
                  <a:lnTo>
                    <a:pt x="607563" y="660730"/>
                  </a:lnTo>
                  <a:lnTo>
                    <a:pt x="921462" y="742617"/>
                  </a:lnTo>
                  <a:lnTo>
                    <a:pt x="805456" y="776736"/>
                  </a:lnTo>
                  <a:lnTo>
                    <a:pt x="825927" y="804032"/>
                  </a:lnTo>
                  <a:lnTo>
                    <a:pt x="723569" y="824503"/>
                  </a:lnTo>
                  <a:lnTo>
                    <a:pt x="641683" y="872271"/>
                  </a:lnTo>
                  <a:lnTo>
                    <a:pt x="675802" y="913214"/>
                  </a:lnTo>
                  <a:lnTo>
                    <a:pt x="655330" y="967805"/>
                  </a:lnTo>
                  <a:lnTo>
                    <a:pt x="737217" y="981453"/>
                  </a:lnTo>
                  <a:lnTo>
                    <a:pt x="675802" y="1022396"/>
                  </a:lnTo>
                  <a:lnTo>
                    <a:pt x="580268" y="1036044"/>
                  </a:lnTo>
                  <a:lnTo>
                    <a:pt x="471086" y="1056515"/>
                  </a:lnTo>
                  <a:lnTo>
                    <a:pt x="464262" y="1076987"/>
                  </a:lnTo>
                  <a:lnTo>
                    <a:pt x="812280" y="1172521"/>
                  </a:lnTo>
                  <a:lnTo>
                    <a:pt x="614387" y="1199817"/>
                  </a:lnTo>
                  <a:lnTo>
                    <a:pt x="580268" y="1220289"/>
                  </a:lnTo>
                  <a:lnTo>
                    <a:pt x="484733" y="1295351"/>
                  </a:lnTo>
                  <a:lnTo>
                    <a:pt x="457438" y="1329471"/>
                  </a:lnTo>
                  <a:lnTo>
                    <a:pt x="668978" y="1363590"/>
                  </a:lnTo>
                  <a:lnTo>
                    <a:pt x="791808" y="1411357"/>
                  </a:lnTo>
                  <a:lnTo>
                    <a:pt x="662154" y="1425005"/>
                  </a:lnTo>
                  <a:lnTo>
                    <a:pt x="812280" y="1493244"/>
                  </a:lnTo>
                  <a:lnTo>
                    <a:pt x="750865" y="1506892"/>
                  </a:lnTo>
                  <a:lnTo>
                    <a:pt x="737217" y="1547835"/>
                  </a:lnTo>
                  <a:lnTo>
                    <a:pt x="580268" y="1575130"/>
                  </a:lnTo>
                  <a:lnTo>
                    <a:pt x="648507" y="1609250"/>
                  </a:lnTo>
                  <a:lnTo>
                    <a:pt x="559796" y="1622897"/>
                  </a:lnTo>
                  <a:lnTo>
                    <a:pt x="798632" y="1677489"/>
                  </a:lnTo>
                  <a:lnTo>
                    <a:pt x="566620" y="1718432"/>
                  </a:lnTo>
                  <a:lnTo>
                    <a:pt x="675802" y="1745727"/>
                  </a:lnTo>
                  <a:lnTo>
                    <a:pt x="539324" y="1773023"/>
                  </a:lnTo>
                  <a:lnTo>
                    <a:pt x="593916" y="1800318"/>
                  </a:lnTo>
                  <a:lnTo>
                    <a:pt x="471086" y="1813966"/>
                  </a:lnTo>
                  <a:lnTo>
                    <a:pt x="573444" y="1854909"/>
                  </a:lnTo>
                  <a:lnTo>
                    <a:pt x="416495" y="1889029"/>
                  </a:lnTo>
                  <a:lnTo>
                    <a:pt x="525677" y="1923148"/>
                  </a:lnTo>
                  <a:lnTo>
                    <a:pt x="477910" y="1950444"/>
                  </a:lnTo>
                  <a:lnTo>
                    <a:pt x="689450" y="2005035"/>
                  </a:lnTo>
                  <a:lnTo>
                    <a:pt x="1139826" y="2039154"/>
                  </a:lnTo>
                  <a:lnTo>
                    <a:pt x="907814" y="2080097"/>
                  </a:lnTo>
                  <a:lnTo>
                    <a:pt x="887342" y="2100569"/>
                  </a:lnTo>
                  <a:lnTo>
                    <a:pt x="689450" y="2127865"/>
                  </a:lnTo>
                  <a:lnTo>
                    <a:pt x="737217" y="2155160"/>
                  </a:lnTo>
                  <a:lnTo>
                    <a:pt x="600739" y="2168808"/>
                  </a:lnTo>
                  <a:lnTo>
                    <a:pt x="764513" y="2216575"/>
                  </a:lnTo>
                  <a:lnTo>
                    <a:pt x="552972" y="2257518"/>
                  </a:lnTo>
                  <a:lnTo>
                    <a:pt x="948757" y="2346229"/>
                  </a:lnTo>
                  <a:lnTo>
                    <a:pt x="948757" y="2346229"/>
                  </a:lnTo>
                  <a:lnTo>
                    <a:pt x="921462" y="2380348"/>
                  </a:lnTo>
                  <a:lnTo>
                    <a:pt x="1003348" y="2400820"/>
                  </a:lnTo>
                  <a:lnTo>
                    <a:pt x="894166" y="2421292"/>
                  </a:lnTo>
                  <a:lnTo>
                    <a:pt x="1010172" y="2475883"/>
                  </a:lnTo>
                  <a:lnTo>
                    <a:pt x="1071587" y="2510002"/>
                  </a:lnTo>
                  <a:lnTo>
                    <a:pt x="976053" y="2537297"/>
                  </a:lnTo>
                  <a:lnTo>
                    <a:pt x="1010172" y="2550945"/>
                  </a:lnTo>
                  <a:lnTo>
                    <a:pt x="941933" y="2585065"/>
                  </a:lnTo>
                  <a:lnTo>
                    <a:pt x="962405" y="2619184"/>
                  </a:lnTo>
                  <a:lnTo>
                    <a:pt x="764513" y="2660127"/>
                  </a:lnTo>
                  <a:lnTo>
                    <a:pt x="853223" y="2680599"/>
                  </a:lnTo>
                  <a:lnTo>
                    <a:pt x="921462" y="2742014"/>
                  </a:lnTo>
                  <a:lnTo>
                    <a:pt x="798632" y="2762486"/>
                  </a:lnTo>
                  <a:lnTo>
                    <a:pt x="928286" y="2776133"/>
                  </a:lnTo>
                  <a:lnTo>
                    <a:pt x="962405" y="2830724"/>
                  </a:lnTo>
                  <a:lnTo>
                    <a:pt x="737217" y="2864844"/>
                  </a:lnTo>
                  <a:lnTo>
                    <a:pt x="730393" y="2878492"/>
                  </a:lnTo>
                  <a:lnTo>
                    <a:pt x="819104" y="2912611"/>
                  </a:lnTo>
                  <a:lnTo>
                    <a:pt x="764513" y="2953554"/>
                  </a:lnTo>
                  <a:lnTo>
                    <a:pt x="532501" y="2987674"/>
                  </a:lnTo>
                  <a:lnTo>
                    <a:pt x="921462" y="3014969"/>
                  </a:lnTo>
                  <a:lnTo>
                    <a:pt x="982877" y="3062736"/>
                  </a:lnTo>
                  <a:lnTo>
                    <a:pt x="1201241" y="3090032"/>
                  </a:lnTo>
                  <a:lnTo>
                    <a:pt x="1153474" y="3117327"/>
                  </a:lnTo>
                  <a:lnTo>
                    <a:pt x="1167121" y="3165094"/>
                  </a:lnTo>
                  <a:lnTo>
                    <a:pt x="1112530" y="3185566"/>
                  </a:lnTo>
                  <a:lnTo>
                    <a:pt x="880519" y="3206038"/>
                  </a:lnTo>
                  <a:lnTo>
                    <a:pt x="457438" y="3226509"/>
                  </a:lnTo>
                  <a:lnTo>
                    <a:pt x="709921" y="3274277"/>
                  </a:lnTo>
                  <a:lnTo>
                    <a:pt x="580268" y="3301572"/>
                  </a:lnTo>
                  <a:lnTo>
                    <a:pt x="1030644" y="3369811"/>
                  </a:lnTo>
                  <a:lnTo>
                    <a:pt x="894166" y="3403930"/>
                  </a:lnTo>
                  <a:lnTo>
                    <a:pt x="1016996" y="3451697"/>
                  </a:lnTo>
                  <a:lnTo>
                    <a:pt x="559796" y="3506289"/>
                  </a:lnTo>
                  <a:lnTo>
                    <a:pt x="696274" y="3554056"/>
                  </a:lnTo>
                  <a:lnTo>
                    <a:pt x="634859" y="3594999"/>
                  </a:lnTo>
                  <a:lnTo>
                    <a:pt x="757689" y="3629118"/>
                  </a:lnTo>
                  <a:lnTo>
                    <a:pt x="593916" y="3697357"/>
                  </a:lnTo>
                  <a:lnTo>
                    <a:pt x="866871" y="3745124"/>
                  </a:lnTo>
                  <a:lnTo>
                    <a:pt x="675802" y="3786068"/>
                  </a:lnTo>
                  <a:lnTo>
                    <a:pt x="1699384" y="3854306"/>
                  </a:lnTo>
                  <a:lnTo>
                    <a:pt x="900990" y="3908897"/>
                  </a:lnTo>
                  <a:lnTo>
                    <a:pt x="750865" y="3929369"/>
                  </a:lnTo>
                  <a:lnTo>
                    <a:pt x="730393" y="3977136"/>
                  </a:lnTo>
                  <a:lnTo>
                    <a:pt x="805456" y="4024903"/>
                  </a:lnTo>
                  <a:lnTo>
                    <a:pt x="518853" y="4031727"/>
                  </a:lnTo>
                  <a:lnTo>
                    <a:pt x="464262" y="4079494"/>
                  </a:lnTo>
                  <a:lnTo>
                    <a:pt x="730393" y="4134086"/>
                  </a:lnTo>
                  <a:lnTo>
                    <a:pt x="1412781" y="4140909"/>
                  </a:lnTo>
                  <a:lnTo>
                    <a:pt x="812280" y="4181853"/>
                  </a:lnTo>
                  <a:lnTo>
                    <a:pt x="723569" y="4202324"/>
                  </a:lnTo>
                  <a:lnTo>
                    <a:pt x="996524" y="4243268"/>
                  </a:lnTo>
                  <a:lnTo>
                    <a:pt x="1030644" y="4250092"/>
                  </a:lnTo>
                  <a:lnTo>
                    <a:pt x="819104" y="4304683"/>
                  </a:lnTo>
                  <a:lnTo>
                    <a:pt x="1139826" y="4345626"/>
                  </a:lnTo>
                  <a:lnTo>
                    <a:pt x="866871" y="4386569"/>
                  </a:lnTo>
                  <a:lnTo>
                    <a:pt x="771336" y="4427512"/>
                  </a:lnTo>
                  <a:lnTo>
                    <a:pt x="1153474" y="4482103"/>
                  </a:lnTo>
                  <a:lnTo>
                    <a:pt x="907814" y="4523047"/>
                  </a:lnTo>
                  <a:lnTo>
                    <a:pt x="1208065" y="4584462"/>
                  </a:lnTo>
                  <a:lnTo>
                    <a:pt x="921462" y="4611757"/>
                  </a:lnTo>
                  <a:lnTo>
                    <a:pt x="1023820" y="4666348"/>
                  </a:lnTo>
                  <a:lnTo>
                    <a:pt x="1392310" y="4686820"/>
                  </a:lnTo>
                  <a:lnTo>
                    <a:pt x="921462" y="4707292"/>
                  </a:lnTo>
                  <a:lnTo>
                    <a:pt x="744048" y="4772814"/>
                  </a:lnTo>
                  <a:lnTo>
                    <a:pt x="0" y="4767577"/>
                  </a:lnTo>
                </a:path>
              </a:pathLst>
            </a:custGeom>
            <a:grpFill/>
            <a:ln cap="sq">
              <a:solidFill>
                <a:srgbClr val="00B0F0">
                  <a:alpha val="80000"/>
                </a:srgb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555458" y="5860420"/>
              <a:ext cx="1541981" cy="990756"/>
            </a:xfrm>
            <a:custGeom>
              <a:avLst/>
              <a:gdLst>
                <a:gd name="connsiteX0" fmla="*/ 313899 w 1105469"/>
                <a:gd name="connsiteY0" fmla="*/ 0 h 975815"/>
                <a:gd name="connsiteX1" fmla="*/ 566382 w 1105469"/>
                <a:gd name="connsiteY1" fmla="*/ 20472 h 975815"/>
                <a:gd name="connsiteX2" fmla="*/ 354842 w 1105469"/>
                <a:gd name="connsiteY2" fmla="*/ 54591 h 975815"/>
                <a:gd name="connsiteX3" fmla="*/ 109182 w 1105469"/>
                <a:gd name="connsiteY3" fmla="*/ 68239 h 975815"/>
                <a:gd name="connsiteX4" fmla="*/ 47767 w 1105469"/>
                <a:gd name="connsiteY4" fmla="*/ 88711 h 975815"/>
                <a:gd name="connsiteX5" fmla="*/ 136478 w 1105469"/>
                <a:gd name="connsiteY5" fmla="*/ 122830 h 975815"/>
                <a:gd name="connsiteX6" fmla="*/ 102358 w 1105469"/>
                <a:gd name="connsiteY6" fmla="*/ 191069 h 975815"/>
                <a:gd name="connsiteX7" fmla="*/ 6824 w 1105469"/>
                <a:gd name="connsiteY7" fmla="*/ 238836 h 975815"/>
                <a:gd name="connsiteX8" fmla="*/ 266131 w 1105469"/>
                <a:gd name="connsiteY8" fmla="*/ 272955 h 975815"/>
                <a:gd name="connsiteX9" fmla="*/ 539087 w 1105469"/>
                <a:gd name="connsiteY9" fmla="*/ 313899 h 975815"/>
                <a:gd name="connsiteX10" fmla="*/ 743803 w 1105469"/>
                <a:gd name="connsiteY10" fmla="*/ 368490 h 975815"/>
                <a:gd name="connsiteX11" fmla="*/ 1105469 w 1105469"/>
                <a:gd name="connsiteY11" fmla="*/ 395785 h 975815"/>
                <a:gd name="connsiteX12" fmla="*/ 955343 w 1105469"/>
                <a:gd name="connsiteY12" fmla="*/ 470848 h 975815"/>
                <a:gd name="connsiteX13" fmla="*/ 600502 w 1105469"/>
                <a:gd name="connsiteY13" fmla="*/ 491320 h 975815"/>
                <a:gd name="connsiteX14" fmla="*/ 368490 w 1105469"/>
                <a:gd name="connsiteY14" fmla="*/ 491320 h 975815"/>
                <a:gd name="connsiteX15" fmla="*/ 170597 w 1105469"/>
                <a:gd name="connsiteY15" fmla="*/ 491320 h 975815"/>
                <a:gd name="connsiteX16" fmla="*/ 136478 w 1105469"/>
                <a:gd name="connsiteY16" fmla="*/ 532263 h 975815"/>
                <a:gd name="connsiteX17" fmla="*/ 136478 w 1105469"/>
                <a:gd name="connsiteY17" fmla="*/ 532263 h 975815"/>
                <a:gd name="connsiteX18" fmla="*/ 150126 w 1105469"/>
                <a:gd name="connsiteY18" fmla="*/ 580030 h 975815"/>
                <a:gd name="connsiteX19" fmla="*/ 784746 w 1105469"/>
                <a:gd name="connsiteY19" fmla="*/ 607326 h 975815"/>
                <a:gd name="connsiteX20" fmla="*/ 709684 w 1105469"/>
                <a:gd name="connsiteY20" fmla="*/ 661917 h 975815"/>
                <a:gd name="connsiteX21" fmla="*/ 812042 w 1105469"/>
                <a:gd name="connsiteY21" fmla="*/ 661917 h 975815"/>
                <a:gd name="connsiteX22" fmla="*/ 416257 w 1105469"/>
                <a:gd name="connsiteY22" fmla="*/ 689212 h 975815"/>
                <a:gd name="connsiteX23" fmla="*/ 327546 w 1105469"/>
                <a:gd name="connsiteY23" fmla="*/ 709684 h 975815"/>
                <a:gd name="connsiteX24" fmla="*/ 573206 w 1105469"/>
                <a:gd name="connsiteY24" fmla="*/ 750627 h 975815"/>
                <a:gd name="connsiteX25" fmla="*/ 375314 w 1105469"/>
                <a:gd name="connsiteY25" fmla="*/ 798394 h 975815"/>
                <a:gd name="connsiteX26" fmla="*/ 225188 w 1105469"/>
                <a:gd name="connsiteY26" fmla="*/ 818866 h 975815"/>
                <a:gd name="connsiteX27" fmla="*/ 0 w 1105469"/>
                <a:gd name="connsiteY27" fmla="*/ 832514 h 975815"/>
                <a:gd name="connsiteX28" fmla="*/ 116006 w 1105469"/>
                <a:gd name="connsiteY28" fmla="*/ 873457 h 975815"/>
                <a:gd name="connsiteX29" fmla="*/ 34120 w 1105469"/>
                <a:gd name="connsiteY29" fmla="*/ 893929 h 975815"/>
                <a:gd name="connsiteX30" fmla="*/ 218364 w 1105469"/>
                <a:gd name="connsiteY30" fmla="*/ 975815 h 975815"/>
                <a:gd name="connsiteX31" fmla="*/ 225188 w 1105469"/>
                <a:gd name="connsiteY31" fmla="*/ 975815 h 975815"/>
                <a:gd name="connsiteX0" fmla="*/ 0 w 1538993"/>
                <a:gd name="connsiteY0" fmla="*/ 0 h 975815"/>
                <a:gd name="connsiteX1" fmla="*/ 999906 w 1538993"/>
                <a:gd name="connsiteY1" fmla="*/ 20472 h 975815"/>
                <a:gd name="connsiteX2" fmla="*/ 788366 w 1538993"/>
                <a:gd name="connsiteY2" fmla="*/ 54591 h 975815"/>
                <a:gd name="connsiteX3" fmla="*/ 542706 w 1538993"/>
                <a:gd name="connsiteY3" fmla="*/ 68239 h 975815"/>
                <a:gd name="connsiteX4" fmla="*/ 481291 w 1538993"/>
                <a:gd name="connsiteY4" fmla="*/ 88711 h 975815"/>
                <a:gd name="connsiteX5" fmla="*/ 570002 w 1538993"/>
                <a:gd name="connsiteY5" fmla="*/ 122830 h 975815"/>
                <a:gd name="connsiteX6" fmla="*/ 535882 w 1538993"/>
                <a:gd name="connsiteY6" fmla="*/ 191069 h 975815"/>
                <a:gd name="connsiteX7" fmla="*/ 440348 w 1538993"/>
                <a:gd name="connsiteY7" fmla="*/ 238836 h 975815"/>
                <a:gd name="connsiteX8" fmla="*/ 699655 w 1538993"/>
                <a:gd name="connsiteY8" fmla="*/ 272955 h 975815"/>
                <a:gd name="connsiteX9" fmla="*/ 972611 w 1538993"/>
                <a:gd name="connsiteY9" fmla="*/ 313899 h 975815"/>
                <a:gd name="connsiteX10" fmla="*/ 1177327 w 1538993"/>
                <a:gd name="connsiteY10" fmla="*/ 368490 h 975815"/>
                <a:gd name="connsiteX11" fmla="*/ 1538993 w 1538993"/>
                <a:gd name="connsiteY11" fmla="*/ 395785 h 975815"/>
                <a:gd name="connsiteX12" fmla="*/ 1388867 w 1538993"/>
                <a:gd name="connsiteY12" fmla="*/ 470848 h 975815"/>
                <a:gd name="connsiteX13" fmla="*/ 1034026 w 1538993"/>
                <a:gd name="connsiteY13" fmla="*/ 491320 h 975815"/>
                <a:gd name="connsiteX14" fmla="*/ 802014 w 1538993"/>
                <a:gd name="connsiteY14" fmla="*/ 491320 h 975815"/>
                <a:gd name="connsiteX15" fmla="*/ 604121 w 1538993"/>
                <a:gd name="connsiteY15" fmla="*/ 491320 h 975815"/>
                <a:gd name="connsiteX16" fmla="*/ 570002 w 1538993"/>
                <a:gd name="connsiteY16" fmla="*/ 532263 h 975815"/>
                <a:gd name="connsiteX17" fmla="*/ 570002 w 1538993"/>
                <a:gd name="connsiteY17" fmla="*/ 532263 h 975815"/>
                <a:gd name="connsiteX18" fmla="*/ 583650 w 1538993"/>
                <a:gd name="connsiteY18" fmla="*/ 580030 h 975815"/>
                <a:gd name="connsiteX19" fmla="*/ 1218270 w 1538993"/>
                <a:gd name="connsiteY19" fmla="*/ 607326 h 975815"/>
                <a:gd name="connsiteX20" fmla="*/ 1143208 w 1538993"/>
                <a:gd name="connsiteY20" fmla="*/ 661917 h 975815"/>
                <a:gd name="connsiteX21" fmla="*/ 1245566 w 1538993"/>
                <a:gd name="connsiteY21" fmla="*/ 661917 h 975815"/>
                <a:gd name="connsiteX22" fmla="*/ 849781 w 1538993"/>
                <a:gd name="connsiteY22" fmla="*/ 689212 h 975815"/>
                <a:gd name="connsiteX23" fmla="*/ 761070 w 1538993"/>
                <a:gd name="connsiteY23" fmla="*/ 709684 h 975815"/>
                <a:gd name="connsiteX24" fmla="*/ 1006730 w 1538993"/>
                <a:gd name="connsiteY24" fmla="*/ 750627 h 975815"/>
                <a:gd name="connsiteX25" fmla="*/ 808838 w 1538993"/>
                <a:gd name="connsiteY25" fmla="*/ 798394 h 975815"/>
                <a:gd name="connsiteX26" fmla="*/ 658712 w 1538993"/>
                <a:gd name="connsiteY26" fmla="*/ 818866 h 975815"/>
                <a:gd name="connsiteX27" fmla="*/ 433524 w 1538993"/>
                <a:gd name="connsiteY27" fmla="*/ 832514 h 975815"/>
                <a:gd name="connsiteX28" fmla="*/ 549530 w 1538993"/>
                <a:gd name="connsiteY28" fmla="*/ 873457 h 975815"/>
                <a:gd name="connsiteX29" fmla="*/ 467644 w 1538993"/>
                <a:gd name="connsiteY29" fmla="*/ 893929 h 975815"/>
                <a:gd name="connsiteX30" fmla="*/ 651888 w 1538993"/>
                <a:gd name="connsiteY30" fmla="*/ 975815 h 975815"/>
                <a:gd name="connsiteX31" fmla="*/ 658712 w 1538993"/>
                <a:gd name="connsiteY31" fmla="*/ 975815 h 975815"/>
                <a:gd name="connsiteX0" fmla="*/ 0 w 1538993"/>
                <a:gd name="connsiteY0" fmla="*/ 11333 h 987148"/>
                <a:gd name="connsiteX1" fmla="*/ 681854 w 1538993"/>
                <a:gd name="connsiteY1" fmla="*/ 0 h 987148"/>
                <a:gd name="connsiteX2" fmla="*/ 788366 w 1538993"/>
                <a:gd name="connsiteY2" fmla="*/ 65924 h 987148"/>
                <a:gd name="connsiteX3" fmla="*/ 542706 w 1538993"/>
                <a:gd name="connsiteY3" fmla="*/ 79572 h 987148"/>
                <a:gd name="connsiteX4" fmla="*/ 481291 w 1538993"/>
                <a:gd name="connsiteY4" fmla="*/ 100044 h 987148"/>
                <a:gd name="connsiteX5" fmla="*/ 570002 w 1538993"/>
                <a:gd name="connsiteY5" fmla="*/ 134163 h 987148"/>
                <a:gd name="connsiteX6" fmla="*/ 535882 w 1538993"/>
                <a:gd name="connsiteY6" fmla="*/ 202402 h 987148"/>
                <a:gd name="connsiteX7" fmla="*/ 440348 w 1538993"/>
                <a:gd name="connsiteY7" fmla="*/ 250169 h 987148"/>
                <a:gd name="connsiteX8" fmla="*/ 699655 w 1538993"/>
                <a:gd name="connsiteY8" fmla="*/ 284288 h 987148"/>
                <a:gd name="connsiteX9" fmla="*/ 972611 w 1538993"/>
                <a:gd name="connsiteY9" fmla="*/ 325232 h 987148"/>
                <a:gd name="connsiteX10" fmla="*/ 1177327 w 1538993"/>
                <a:gd name="connsiteY10" fmla="*/ 379823 h 987148"/>
                <a:gd name="connsiteX11" fmla="*/ 1538993 w 1538993"/>
                <a:gd name="connsiteY11" fmla="*/ 407118 h 987148"/>
                <a:gd name="connsiteX12" fmla="*/ 1388867 w 1538993"/>
                <a:gd name="connsiteY12" fmla="*/ 482181 h 987148"/>
                <a:gd name="connsiteX13" fmla="*/ 1034026 w 1538993"/>
                <a:gd name="connsiteY13" fmla="*/ 502653 h 987148"/>
                <a:gd name="connsiteX14" fmla="*/ 802014 w 1538993"/>
                <a:gd name="connsiteY14" fmla="*/ 502653 h 987148"/>
                <a:gd name="connsiteX15" fmla="*/ 604121 w 1538993"/>
                <a:gd name="connsiteY15" fmla="*/ 502653 h 987148"/>
                <a:gd name="connsiteX16" fmla="*/ 570002 w 1538993"/>
                <a:gd name="connsiteY16" fmla="*/ 543596 h 987148"/>
                <a:gd name="connsiteX17" fmla="*/ 570002 w 1538993"/>
                <a:gd name="connsiteY17" fmla="*/ 543596 h 987148"/>
                <a:gd name="connsiteX18" fmla="*/ 583650 w 1538993"/>
                <a:gd name="connsiteY18" fmla="*/ 591363 h 987148"/>
                <a:gd name="connsiteX19" fmla="*/ 1218270 w 1538993"/>
                <a:gd name="connsiteY19" fmla="*/ 618659 h 987148"/>
                <a:gd name="connsiteX20" fmla="*/ 1143208 w 1538993"/>
                <a:gd name="connsiteY20" fmla="*/ 673250 h 987148"/>
                <a:gd name="connsiteX21" fmla="*/ 1245566 w 1538993"/>
                <a:gd name="connsiteY21" fmla="*/ 673250 h 987148"/>
                <a:gd name="connsiteX22" fmla="*/ 849781 w 1538993"/>
                <a:gd name="connsiteY22" fmla="*/ 700545 h 987148"/>
                <a:gd name="connsiteX23" fmla="*/ 761070 w 1538993"/>
                <a:gd name="connsiteY23" fmla="*/ 721017 h 987148"/>
                <a:gd name="connsiteX24" fmla="*/ 1006730 w 1538993"/>
                <a:gd name="connsiteY24" fmla="*/ 761960 h 987148"/>
                <a:gd name="connsiteX25" fmla="*/ 808838 w 1538993"/>
                <a:gd name="connsiteY25" fmla="*/ 809727 h 987148"/>
                <a:gd name="connsiteX26" fmla="*/ 658712 w 1538993"/>
                <a:gd name="connsiteY26" fmla="*/ 830199 h 987148"/>
                <a:gd name="connsiteX27" fmla="*/ 433524 w 1538993"/>
                <a:gd name="connsiteY27" fmla="*/ 843847 h 987148"/>
                <a:gd name="connsiteX28" fmla="*/ 549530 w 1538993"/>
                <a:gd name="connsiteY28" fmla="*/ 884790 h 987148"/>
                <a:gd name="connsiteX29" fmla="*/ 467644 w 1538993"/>
                <a:gd name="connsiteY29" fmla="*/ 905262 h 987148"/>
                <a:gd name="connsiteX30" fmla="*/ 651888 w 1538993"/>
                <a:gd name="connsiteY30" fmla="*/ 987148 h 987148"/>
                <a:gd name="connsiteX31" fmla="*/ 658712 w 1538993"/>
                <a:gd name="connsiteY31" fmla="*/ 987148 h 987148"/>
                <a:gd name="connsiteX0" fmla="*/ 0 w 1538993"/>
                <a:gd name="connsiteY0" fmla="*/ 11333 h 987148"/>
                <a:gd name="connsiteX1" fmla="*/ 681854 w 1538993"/>
                <a:gd name="connsiteY1" fmla="*/ 0 h 987148"/>
                <a:gd name="connsiteX2" fmla="*/ 995100 w 1538993"/>
                <a:gd name="connsiteY2" fmla="*/ 42071 h 987148"/>
                <a:gd name="connsiteX3" fmla="*/ 542706 w 1538993"/>
                <a:gd name="connsiteY3" fmla="*/ 79572 h 987148"/>
                <a:gd name="connsiteX4" fmla="*/ 481291 w 1538993"/>
                <a:gd name="connsiteY4" fmla="*/ 100044 h 987148"/>
                <a:gd name="connsiteX5" fmla="*/ 570002 w 1538993"/>
                <a:gd name="connsiteY5" fmla="*/ 134163 h 987148"/>
                <a:gd name="connsiteX6" fmla="*/ 535882 w 1538993"/>
                <a:gd name="connsiteY6" fmla="*/ 202402 h 987148"/>
                <a:gd name="connsiteX7" fmla="*/ 440348 w 1538993"/>
                <a:gd name="connsiteY7" fmla="*/ 250169 h 987148"/>
                <a:gd name="connsiteX8" fmla="*/ 699655 w 1538993"/>
                <a:gd name="connsiteY8" fmla="*/ 284288 h 987148"/>
                <a:gd name="connsiteX9" fmla="*/ 972611 w 1538993"/>
                <a:gd name="connsiteY9" fmla="*/ 325232 h 987148"/>
                <a:gd name="connsiteX10" fmla="*/ 1177327 w 1538993"/>
                <a:gd name="connsiteY10" fmla="*/ 379823 h 987148"/>
                <a:gd name="connsiteX11" fmla="*/ 1538993 w 1538993"/>
                <a:gd name="connsiteY11" fmla="*/ 407118 h 987148"/>
                <a:gd name="connsiteX12" fmla="*/ 1388867 w 1538993"/>
                <a:gd name="connsiteY12" fmla="*/ 482181 h 987148"/>
                <a:gd name="connsiteX13" fmla="*/ 1034026 w 1538993"/>
                <a:gd name="connsiteY13" fmla="*/ 502653 h 987148"/>
                <a:gd name="connsiteX14" fmla="*/ 802014 w 1538993"/>
                <a:gd name="connsiteY14" fmla="*/ 502653 h 987148"/>
                <a:gd name="connsiteX15" fmla="*/ 604121 w 1538993"/>
                <a:gd name="connsiteY15" fmla="*/ 502653 h 987148"/>
                <a:gd name="connsiteX16" fmla="*/ 570002 w 1538993"/>
                <a:gd name="connsiteY16" fmla="*/ 543596 h 987148"/>
                <a:gd name="connsiteX17" fmla="*/ 570002 w 1538993"/>
                <a:gd name="connsiteY17" fmla="*/ 543596 h 987148"/>
                <a:gd name="connsiteX18" fmla="*/ 583650 w 1538993"/>
                <a:gd name="connsiteY18" fmla="*/ 591363 h 987148"/>
                <a:gd name="connsiteX19" fmla="*/ 1218270 w 1538993"/>
                <a:gd name="connsiteY19" fmla="*/ 618659 h 987148"/>
                <a:gd name="connsiteX20" fmla="*/ 1143208 w 1538993"/>
                <a:gd name="connsiteY20" fmla="*/ 673250 h 987148"/>
                <a:gd name="connsiteX21" fmla="*/ 1245566 w 1538993"/>
                <a:gd name="connsiteY21" fmla="*/ 673250 h 987148"/>
                <a:gd name="connsiteX22" fmla="*/ 849781 w 1538993"/>
                <a:gd name="connsiteY22" fmla="*/ 700545 h 987148"/>
                <a:gd name="connsiteX23" fmla="*/ 761070 w 1538993"/>
                <a:gd name="connsiteY23" fmla="*/ 721017 h 987148"/>
                <a:gd name="connsiteX24" fmla="*/ 1006730 w 1538993"/>
                <a:gd name="connsiteY24" fmla="*/ 761960 h 987148"/>
                <a:gd name="connsiteX25" fmla="*/ 808838 w 1538993"/>
                <a:gd name="connsiteY25" fmla="*/ 809727 h 987148"/>
                <a:gd name="connsiteX26" fmla="*/ 658712 w 1538993"/>
                <a:gd name="connsiteY26" fmla="*/ 830199 h 987148"/>
                <a:gd name="connsiteX27" fmla="*/ 433524 w 1538993"/>
                <a:gd name="connsiteY27" fmla="*/ 843847 h 987148"/>
                <a:gd name="connsiteX28" fmla="*/ 549530 w 1538993"/>
                <a:gd name="connsiteY28" fmla="*/ 884790 h 987148"/>
                <a:gd name="connsiteX29" fmla="*/ 467644 w 1538993"/>
                <a:gd name="connsiteY29" fmla="*/ 905262 h 987148"/>
                <a:gd name="connsiteX30" fmla="*/ 651888 w 1538993"/>
                <a:gd name="connsiteY30" fmla="*/ 987148 h 987148"/>
                <a:gd name="connsiteX31" fmla="*/ 658712 w 1538993"/>
                <a:gd name="connsiteY31" fmla="*/ 987148 h 987148"/>
                <a:gd name="connsiteX0" fmla="*/ 1246 w 1540239"/>
                <a:gd name="connsiteY0" fmla="*/ 11333 h 987148"/>
                <a:gd name="connsiteX1" fmla="*/ 683100 w 1540239"/>
                <a:gd name="connsiteY1" fmla="*/ 0 h 987148"/>
                <a:gd name="connsiteX2" fmla="*/ 996346 w 1540239"/>
                <a:gd name="connsiteY2" fmla="*/ 42071 h 987148"/>
                <a:gd name="connsiteX3" fmla="*/ 543952 w 1540239"/>
                <a:gd name="connsiteY3" fmla="*/ 79572 h 987148"/>
                <a:gd name="connsiteX4" fmla="*/ 482537 w 1540239"/>
                <a:gd name="connsiteY4" fmla="*/ 100044 h 987148"/>
                <a:gd name="connsiteX5" fmla="*/ 571248 w 1540239"/>
                <a:gd name="connsiteY5" fmla="*/ 134163 h 987148"/>
                <a:gd name="connsiteX6" fmla="*/ 537128 w 1540239"/>
                <a:gd name="connsiteY6" fmla="*/ 202402 h 987148"/>
                <a:gd name="connsiteX7" fmla="*/ 441594 w 1540239"/>
                <a:gd name="connsiteY7" fmla="*/ 250169 h 987148"/>
                <a:gd name="connsiteX8" fmla="*/ 700901 w 1540239"/>
                <a:gd name="connsiteY8" fmla="*/ 284288 h 987148"/>
                <a:gd name="connsiteX9" fmla="*/ 973857 w 1540239"/>
                <a:gd name="connsiteY9" fmla="*/ 325232 h 987148"/>
                <a:gd name="connsiteX10" fmla="*/ 1178573 w 1540239"/>
                <a:gd name="connsiteY10" fmla="*/ 379823 h 987148"/>
                <a:gd name="connsiteX11" fmla="*/ 1540239 w 1540239"/>
                <a:gd name="connsiteY11" fmla="*/ 407118 h 987148"/>
                <a:gd name="connsiteX12" fmla="*/ 1390113 w 1540239"/>
                <a:gd name="connsiteY12" fmla="*/ 482181 h 987148"/>
                <a:gd name="connsiteX13" fmla="*/ 1035272 w 1540239"/>
                <a:gd name="connsiteY13" fmla="*/ 502653 h 987148"/>
                <a:gd name="connsiteX14" fmla="*/ 803260 w 1540239"/>
                <a:gd name="connsiteY14" fmla="*/ 502653 h 987148"/>
                <a:gd name="connsiteX15" fmla="*/ 605367 w 1540239"/>
                <a:gd name="connsiteY15" fmla="*/ 502653 h 987148"/>
                <a:gd name="connsiteX16" fmla="*/ 571248 w 1540239"/>
                <a:gd name="connsiteY16" fmla="*/ 543596 h 987148"/>
                <a:gd name="connsiteX17" fmla="*/ 571248 w 1540239"/>
                <a:gd name="connsiteY17" fmla="*/ 543596 h 987148"/>
                <a:gd name="connsiteX18" fmla="*/ 584896 w 1540239"/>
                <a:gd name="connsiteY18" fmla="*/ 591363 h 987148"/>
                <a:gd name="connsiteX19" fmla="*/ 1219516 w 1540239"/>
                <a:gd name="connsiteY19" fmla="*/ 618659 h 987148"/>
                <a:gd name="connsiteX20" fmla="*/ 1144454 w 1540239"/>
                <a:gd name="connsiteY20" fmla="*/ 673250 h 987148"/>
                <a:gd name="connsiteX21" fmla="*/ 1246812 w 1540239"/>
                <a:gd name="connsiteY21" fmla="*/ 673250 h 987148"/>
                <a:gd name="connsiteX22" fmla="*/ 851027 w 1540239"/>
                <a:gd name="connsiteY22" fmla="*/ 700545 h 987148"/>
                <a:gd name="connsiteX23" fmla="*/ 762316 w 1540239"/>
                <a:gd name="connsiteY23" fmla="*/ 721017 h 987148"/>
                <a:gd name="connsiteX24" fmla="*/ 1007976 w 1540239"/>
                <a:gd name="connsiteY24" fmla="*/ 761960 h 987148"/>
                <a:gd name="connsiteX25" fmla="*/ 810084 w 1540239"/>
                <a:gd name="connsiteY25" fmla="*/ 809727 h 987148"/>
                <a:gd name="connsiteX26" fmla="*/ 659958 w 1540239"/>
                <a:gd name="connsiteY26" fmla="*/ 830199 h 987148"/>
                <a:gd name="connsiteX27" fmla="*/ 434770 w 1540239"/>
                <a:gd name="connsiteY27" fmla="*/ 843847 h 987148"/>
                <a:gd name="connsiteX28" fmla="*/ 550776 w 1540239"/>
                <a:gd name="connsiteY28" fmla="*/ 884790 h 987148"/>
                <a:gd name="connsiteX29" fmla="*/ 468890 w 1540239"/>
                <a:gd name="connsiteY29" fmla="*/ 905262 h 987148"/>
                <a:gd name="connsiteX30" fmla="*/ 653134 w 1540239"/>
                <a:gd name="connsiteY30" fmla="*/ 987148 h 987148"/>
                <a:gd name="connsiteX31" fmla="*/ 0 w 1540239"/>
                <a:gd name="connsiteY31" fmla="*/ 987148 h 987148"/>
                <a:gd name="connsiteX0" fmla="*/ 0 w 1541981"/>
                <a:gd name="connsiteY0" fmla="*/ 0 h 990756"/>
                <a:gd name="connsiteX1" fmla="*/ 684842 w 1541981"/>
                <a:gd name="connsiteY1" fmla="*/ 3608 h 990756"/>
                <a:gd name="connsiteX2" fmla="*/ 998088 w 1541981"/>
                <a:gd name="connsiteY2" fmla="*/ 45679 h 990756"/>
                <a:gd name="connsiteX3" fmla="*/ 545694 w 1541981"/>
                <a:gd name="connsiteY3" fmla="*/ 83180 h 990756"/>
                <a:gd name="connsiteX4" fmla="*/ 484279 w 1541981"/>
                <a:gd name="connsiteY4" fmla="*/ 103652 h 990756"/>
                <a:gd name="connsiteX5" fmla="*/ 572990 w 1541981"/>
                <a:gd name="connsiteY5" fmla="*/ 137771 h 990756"/>
                <a:gd name="connsiteX6" fmla="*/ 538870 w 1541981"/>
                <a:gd name="connsiteY6" fmla="*/ 206010 h 990756"/>
                <a:gd name="connsiteX7" fmla="*/ 443336 w 1541981"/>
                <a:gd name="connsiteY7" fmla="*/ 253777 h 990756"/>
                <a:gd name="connsiteX8" fmla="*/ 702643 w 1541981"/>
                <a:gd name="connsiteY8" fmla="*/ 287896 h 990756"/>
                <a:gd name="connsiteX9" fmla="*/ 975599 w 1541981"/>
                <a:gd name="connsiteY9" fmla="*/ 328840 h 990756"/>
                <a:gd name="connsiteX10" fmla="*/ 1180315 w 1541981"/>
                <a:gd name="connsiteY10" fmla="*/ 383431 h 990756"/>
                <a:gd name="connsiteX11" fmla="*/ 1541981 w 1541981"/>
                <a:gd name="connsiteY11" fmla="*/ 410726 h 990756"/>
                <a:gd name="connsiteX12" fmla="*/ 1391855 w 1541981"/>
                <a:gd name="connsiteY12" fmla="*/ 485789 h 990756"/>
                <a:gd name="connsiteX13" fmla="*/ 1037014 w 1541981"/>
                <a:gd name="connsiteY13" fmla="*/ 506261 h 990756"/>
                <a:gd name="connsiteX14" fmla="*/ 805002 w 1541981"/>
                <a:gd name="connsiteY14" fmla="*/ 506261 h 990756"/>
                <a:gd name="connsiteX15" fmla="*/ 607109 w 1541981"/>
                <a:gd name="connsiteY15" fmla="*/ 506261 h 990756"/>
                <a:gd name="connsiteX16" fmla="*/ 572990 w 1541981"/>
                <a:gd name="connsiteY16" fmla="*/ 547204 h 990756"/>
                <a:gd name="connsiteX17" fmla="*/ 572990 w 1541981"/>
                <a:gd name="connsiteY17" fmla="*/ 547204 h 990756"/>
                <a:gd name="connsiteX18" fmla="*/ 586638 w 1541981"/>
                <a:gd name="connsiteY18" fmla="*/ 594971 h 990756"/>
                <a:gd name="connsiteX19" fmla="*/ 1221258 w 1541981"/>
                <a:gd name="connsiteY19" fmla="*/ 622267 h 990756"/>
                <a:gd name="connsiteX20" fmla="*/ 1146196 w 1541981"/>
                <a:gd name="connsiteY20" fmla="*/ 676858 h 990756"/>
                <a:gd name="connsiteX21" fmla="*/ 1248554 w 1541981"/>
                <a:gd name="connsiteY21" fmla="*/ 676858 h 990756"/>
                <a:gd name="connsiteX22" fmla="*/ 852769 w 1541981"/>
                <a:gd name="connsiteY22" fmla="*/ 704153 h 990756"/>
                <a:gd name="connsiteX23" fmla="*/ 764058 w 1541981"/>
                <a:gd name="connsiteY23" fmla="*/ 724625 h 990756"/>
                <a:gd name="connsiteX24" fmla="*/ 1009718 w 1541981"/>
                <a:gd name="connsiteY24" fmla="*/ 765568 h 990756"/>
                <a:gd name="connsiteX25" fmla="*/ 811826 w 1541981"/>
                <a:gd name="connsiteY25" fmla="*/ 813335 h 990756"/>
                <a:gd name="connsiteX26" fmla="*/ 661700 w 1541981"/>
                <a:gd name="connsiteY26" fmla="*/ 833807 h 990756"/>
                <a:gd name="connsiteX27" fmla="*/ 436512 w 1541981"/>
                <a:gd name="connsiteY27" fmla="*/ 847455 h 990756"/>
                <a:gd name="connsiteX28" fmla="*/ 552518 w 1541981"/>
                <a:gd name="connsiteY28" fmla="*/ 888398 h 990756"/>
                <a:gd name="connsiteX29" fmla="*/ 470632 w 1541981"/>
                <a:gd name="connsiteY29" fmla="*/ 908870 h 990756"/>
                <a:gd name="connsiteX30" fmla="*/ 654876 w 1541981"/>
                <a:gd name="connsiteY30" fmla="*/ 990756 h 990756"/>
                <a:gd name="connsiteX31" fmla="*/ 1742 w 1541981"/>
                <a:gd name="connsiteY31" fmla="*/ 990756 h 990756"/>
                <a:gd name="connsiteX0" fmla="*/ 0 w 1541981"/>
                <a:gd name="connsiteY0" fmla="*/ 0 h 990756"/>
                <a:gd name="connsiteX1" fmla="*/ 702772 w 1541981"/>
                <a:gd name="connsiteY1" fmla="*/ 6596 h 990756"/>
                <a:gd name="connsiteX2" fmla="*/ 998088 w 1541981"/>
                <a:gd name="connsiteY2" fmla="*/ 45679 h 990756"/>
                <a:gd name="connsiteX3" fmla="*/ 545694 w 1541981"/>
                <a:gd name="connsiteY3" fmla="*/ 83180 h 990756"/>
                <a:gd name="connsiteX4" fmla="*/ 484279 w 1541981"/>
                <a:gd name="connsiteY4" fmla="*/ 103652 h 990756"/>
                <a:gd name="connsiteX5" fmla="*/ 572990 w 1541981"/>
                <a:gd name="connsiteY5" fmla="*/ 137771 h 990756"/>
                <a:gd name="connsiteX6" fmla="*/ 538870 w 1541981"/>
                <a:gd name="connsiteY6" fmla="*/ 206010 h 990756"/>
                <a:gd name="connsiteX7" fmla="*/ 443336 w 1541981"/>
                <a:gd name="connsiteY7" fmla="*/ 253777 h 990756"/>
                <a:gd name="connsiteX8" fmla="*/ 702643 w 1541981"/>
                <a:gd name="connsiteY8" fmla="*/ 287896 h 990756"/>
                <a:gd name="connsiteX9" fmla="*/ 975599 w 1541981"/>
                <a:gd name="connsiteY9" fmla="*/ 328840 h 990756"/>
                <a:gd name="connsiteX10" fmla="*/ 1180315 w 1541981"/>
                <a:gd name="connsiteY10" fmla="*/ 383431 h 990756"/>
                <a:gd name="connsiteX11" fmla="*/ 1541981 w 1541981"/>
                <a:gd name="connsiteY11" fmla="*/ 410726 h 990756"/>
                <a:gd name="connsiteX12" fmla="*/ 1391855 w 1541981"/>
                <a:gd name="connsiteY12" fmla="*/ 485789 h 990756"/>
                <a:gd name="connsiteX13" fmla="*/ 1037014 w 1541981"/>
                <a:gd name="connsiteY13" fmla="*/ 506261 h 990756"/>
                <a:gd name="connsiteX14" fmla="*/ 805002 w 1541981"/>
                <a:gd name="connsiteY14" fmla="*/ 506261 h 990756"/>
                <a:gd name="connsiteX15" fmla="*/ 607109 w 1541981"/>
                <a:gd name="connsiteY15" fmla="*/ 506261 h 990756"/>
                <a:gd name="connsiteX16" fmla="*/ 572990 w 1541981"/>
                <a:gd name="connsiteY16" fmla="*/ 547204 h 990756"/>
                <a:gd name="connsiteX17" fmla="*/ 572990 w 1541981"/>
                <a:gd name="connsiteY17" fmla="*/ 547204 h 990756"/>
                <a:gd name="connsiteX18" fmla="*/ 586638 w 1541981"/>
                <a:gd name="connsiteY18" fmla="*/ 594971 h 990756"/>
                <a:gd name="connsiteX19" fmla="*/ 1221258 w 1541981"/>
                <a:gd name="connsiteY19" fmla="*/ 622267 h 990756"/>
                <a:gd name="connsiteX20" fmla="*/ 1146196 w 1541981"/>
                <a:gd name="connsiteY20" fmla="*/ 676858 h 990756"/>
                <a:gd name="connsiteX21" fmla="*/ 1248554 w 1541981"/>
                <a:gd name="connsiteY21" fmla="*/ 676858 h 990756"/>
                <a:gd name="connsiteX22" fmla="*/ 852769 w 1541981"/>
                <a:gd name="connsiteY22" fmla="*/ 704153 h 990756"/>
                <a:gd name="connsiteX23" fmla="*/ 764058 w 1541981"/>
                <a:gd name="connsiteY23" fmla="*/ 724625 h 990756"/>
                <a:gd name="connsiteX24" fmla="*/ 1009718 w 1541981"/>
                <a:gd name="connsiteY24" fmla="*/ 765568 h 990756"/>
                <a:gd name="connsiteX25" fmla="*/ 811826 w 1541981"/>
                <a:gd name="connsiteY25" fmla="*/ 813335 h 990756"/>
                <a:gd name="connsiteX26" fmla="*/ 661700 w 1541981"/>
                <a:gd name="connsiteY26" fmla="*/ 833807 h 990756"/>
                <a:gd name="connsiteX27" fmla="*/ 436512 w 1541981"/>
                <a:gd name="connsiteY27" fmla="*/ 847455 h 990756"/>
                <a:gd name="connsiteX28" fmla="*/ 552518 w 1541981"/>
                <a:gd name="connsiteY28" fmla="*/ 888398 h 990756"/>
                <a:gd name="connsiteX29" fmla="*/ 470632 w 1541981"/>
                <a:gd name="connsiteY29" fmla="*/ 908870 h 990756"/>
                <a:gd name="connsiteX30" fmla="*/ 654876 w 1541981"/>
                <a:gd name="connsiteY30" fmla="*/ 990756 h 990756"/>
                <a:gd name="connsiteX31" fmla="*/ 1742 w 1541981"/>
                <a:gd name="connsiteY31" fmla="*/ 990756 h 990756"/>
                <a:gd name="connsiteX0" fmla="*/ 0 w 1541981"/>
                <a:gd name="connsiteY0" fmla="*/ 2369 h 993125"/>
                <a:gd name="connsiteX1" fmla="*/ 705760 w 1541981"/>
                <a:gd name="connsiteY1" fmla="*/ 0 h 993125"/>
                <a:gd name="connsiteX2" fmla="*/ 998088 w 1541981"/>
                <a:gd name="connsiteY2" fmla="*/ 48048 h 993125"/>
                <a:gd name="connsiteX3" fmla="*/ 545694 w 1541981"/>
                <a:gd name="connsiteY3" fmla="*/ 85549 h 993125"/>
                <a:gd name="connsiteX4" fmla="*/ 484279 w 1541981"/>
                <a:gd name="connsiteY4" fmla="*/ 106021 h 993125"/>
                <a:gd name="connsiteX5" fmla="*/ 572990 w 1541981"/>
                <a:gd name="connsiteY5" fmla="*/ 140140 h 993125"/>
                <a:gd name="connsiteX6" fmla="*/ 538870 w 1541981"/>
                <a:gd name="connsiteY6" fmla="*/ 208379 h 993125"/>
                <a:gd name="connsiteX7" fmla="*/ 443336 w 1541981"/>
                <a:gd name="connsiteY7" fmla="*/ 256146 h 993125"/>
                <a:gd name="connsiteX8" fmla="*/ 702643 w 1541981"/>
                <a:gd name="connsiteY8" fmla="*/ 290265 h 993125"/>
                <a:gd name="connsiteX9" fmla="*/ 975599 w 1541981"/>
                <a:gd name="connsiteY9" fmla="*/ 331209 h 993125"/>
                <a:gd name="connsiteX10" fmla="*/ 1180315 w 1541981"/>
                <a:gd name="connsiteY10" fmla="*/ 385800 h 993125"/>
                <a:gd name="connsiteX11" fmla="*/ 1541981 w 1541981"/>
                <a:gd name="connsiteY11" fmla="*/ 413095 h 993125"/>
                <a:gd name="connsiteX12" fmla="*/ 1391855 w 1541981"/>
                <a:gd name="connsiteY12" fmla="*/ 488158 h 993125"/>
                <a:gd name="connsiteX13" fmla="*/ 1037014 w 1541981"/>
                <a:gd name="connsiteY13" fmla="*/ 508630 h 993125"/>
                <a:gd name="connsiteX14" fmla="*/ 805002 w 1541981"/>
                <a:gd name="connsiteY14" fmla="*/ 508630 h 993125"/>
                <a:gd name="connsiteX15" fmla="*/ 607109 w 1541981"/>
                <a:gd name="connsiteY15" fmla="*/ 508630 h 993125"/>
                <a:gd name="connsiteX16" fmla="*/ 572990 w 1541981"/>
                <a:gd name="connsiteY16" fmla="*/ 549573 h 993125"/>
                <a:gd name="connsiteX17" fmla="*/ 572990 w 1541981"/>
                <a:gd name="connsiteY17" fmla="*/ 549573 h 993125"/>
                <a:gd name="connsiteX18" fmla="*/ 586638 w 1541981"/>
                <a:gd name="connsiteY18" fmla="*/ 597340 h 993125"/>
                <a:gd name="connsiteX19" fmla="*/ 1221258 w 1541981"/>
                <a:gd name="connsiteY19" fmla="*/ 624636 h 993125"/>
                <a:gd name="connsiteX20" fmla="*/ 1146196 w 1541981"/>
                <a:gd name="connsiteY20" fmla="*/ 679227 h 993125"/>
                <a:gd name="connsiteX21" fmla="*/ 1248554 w 1541981"/>
                <a:gd name="connsiteY21" fmla="*/ 679227 h 993125"/>
                <a:gd name="connsiteX22" fmla="*/ 852769 w 1541981"/>
                <a:gd name="connsiteY22" fmla="*/ 706522 h 993125"/>
                <a:gd name="connsiteX23" fmla="*/ 764058 w 1541981"/>
                <a:gd name="connsiteY23" fmla="*/ 726994 h 993125"/>
                <a:gd name="connsiteX24" fmla="*/ 1009718 w 1541981"/>
                <a:gd name="connsiteY24" fmla="*/ 767937 h 993125"/>
                <a:gd name="connsiteX25" fmla="*/ 811826 w 1541981"/>
                <a:gd name="connsiteY25" fmla="*/ 815704 h 993125"/>
                <a:gd name="connsiteX26" fmla="*/ 661700 w 1541981"/>
                <a:gd name="connsiteY26" fmla="*/ 836176 h 993125"/>
                <a:gd name="connsiteX27" fmla="*/ 436512 w 1541981"/>
                <a:gd name="connsiteY27" fmla="*/ 849824 h 993125"/>
                <a:gd name="connsiteX28" fmla="*/ 552518 w 1541981"/>
                <a:gd name="connsiteY28" fmla="*/ 890767 h 993125"/>
                <a:gd name="connsiteX29" fmla="*/ 470632 w 1541981"/>
                <a:gd name="connsiteY29" fmla="*/ 911239 h 993125"/>
                <a:gd name="connsiteX30" fmla="*/ 654876 w 1541981"/>
                <a:gd name="connsiteY30" fmla="*/ 993125 h 993125"/>
                <a:gd name="connsiteX31" fmla="*/ 1742 w 1541981"/>
                <a:gd name="connsiteY31" fmla="*/ 993125 h 993125"/>
                <a:gd name="connsiteX0" fmla="*/ 0 w 1541981"/>
                <a:gd name="connsiteY0" fmla="*/ 0 h 990756"/>
                <a:gd name="connsiteX1" fmla="*/ 705760 w 1541981"/>
                <a:gd name="connsiteY1" fmla="*/ 619 h 990756"/>
                <a:gd name="connsiteX2" fmla="*/ 998088 w 1541981"/>
                <a:gd name="connsiteY2" fmla="*/ 45679 h 990756"/>
                <a:gd name="connsiteX3" fmla="*/ 545694 w 1541981"/>
                <a:gd name="connsiteY3" fmla="*/ 83180 h 990756"/>
                <a:gd name="connsiteX4" fmla="*/ 484279 w 1541981"/>
                <a:gd name="connsiteY4" fmla="*/ 103652 h 990756"/>
                <a:gd name="connsiteX5" fmla="*/ 572990 w 1541981"/>
                <a:gd name="connsiteY5" fmla="*/ 137771 h 990756"/>
                <a:gd name="connsiteX6" fmla="*/ 538870 w 1541981"/>
                <a:gd name="connsiteY6" fmla="*/ 206010 h 990756"/>
                <a:gd name="connsiteX7" fmla="*/ 443336 w 1541981"/>
                <a:gd name="connsiteY7" fmla="*/ 253777 h 990756"/>
                <a:gd name="connsiteX8" fmla="*/ 702643 w 1541981"/>
                <a:gd name="connsiteY8" fmla="*/ 287896 h 990756"/>
                <a:gd name="connsiteX9" fmla="*/ 975599 w 1541981"/>
                <a:gd name="connsiteY9" fmla="*/ 328840 h 990756"/>
                <a:gd name="connsiteX10" fmla="*/ 1180315 w 1541981"/>
                <a:gd name="connsiteY10" fmla="*/ 383431 h 990756"/>
                <a:gd name="connsiteX11" fmla="*/ 1541981 w 1541981"/>
                <a:gd name="connsiteY11" fmla="*/ 410726 h 990756"/>
                <a:gd name="connsiteX12" fmla="*/ 1391855 w 1541981"/>
                <a:gd name="connsiteY12" fmla="*/ 485789 h 990756"/>
                <a:gd name="connsiteX13" fmla="*/ 1037014 w 1541981"/>
                <a:gd name="connsiteY13" fmla="*/ 506261 h 990756"/>
                <a:gd name="connsiteX14" fmla="*/ 805002 w 1541981"/>
                <a:gd name="connsiteY14" fmla="*/ 506261 h 990756"/>
                <a:gd name="connsiteX15" fmla="*/ 607109 w 1541981"/>
                <a:gd name="connsiteY15" fmla="*/ 506261 h 990756"/>
                <a:gd name="connsiteX16" fmla="*/ 572990 w 1541981"/>
                <a:gd name="connsiteY16" fmla="*/ 547204 h 990756"/>
                <a:gd name="connsiteX17" fmla="*/ 572990 w 1541981"/>
                <a:gd name="connsiteY17" fmla="*/ 547204 h 990756"/>
                <a:gd name="connsiteX18" fmla="*/ 586638 w 1541981"/>
                <a:gd name="connsiteY18" fmla="*/ 594971 h 990756"/>
                <a:gd name="connsiteX19" fmla="*/ 1221258 w 1541981"/>
                <a:gd name="connsiteY19" fmla="*/ 622267 h 990756"/>
                <a:gd name="connsiteX20" fmla="*/ 1146196 w 1541981"/>
                <a:gd name="connsiteY20" fmla="*/ 676858 h 990756"/>
                <a:gd name="connsiteX21" fmla="*/ 1248554 w 1541981"/>
                <a:gd name="connsiteY21" fmla="*/ 676858 h 990756"/>
                <a:gd name="connsiteX22" fmla="*/ 852769 w 1541981"/>
                <a:gd name="connsiteY22" fmla="*/ 704153 h 990756"/>
                <a:gd name="connsiteX23" fmla="*/ 764058 w 1541981"/>
                <a:gd name="connsiteY23" fmla="*/ 724625 h 990756"/>
                <a:gd name="connsiteX24" fmla="*/ 1009718 w 1541981"/>
                <a:gd name="connsiteY24" fmla="*/ 765568 h 990756"/>
                <a:gd name="connsiteX25" fmla="*/ 811826 w 1541981"/>
                <a:gd name="connsiteY25" fmla="*/ 813335 h 990756"/>
                <a:gd name="connsiteX26" fmla="*/ 661700 w 1541981"/>
                <a:gd name="connsiteY26" fmla="*/ 833807 h 990756"/>
                <a:gd name="connsiteX27" fmla="*/ 436512 w 1541981"/>
                <a:gd name="connsiteY27" fmla="*/ 847455 h 990756"/>
                <a:gd name="connsiteX28" fmla="*/ 552518 w 1541981"/>
                <a:gd name="connsiteY28" fmla="*/ 888398 h 990756"/>
                <a:gd name="connsiteX29" fmla="*/ 470632 w 1541981"/>
                <a:gd name="connsiteY29" fmla="*/ 908870 h 990756"/>
                <a:gd name="connsiteX30" fmla="*/ 654876 w 1541981"/>
                <a:gd name="connsiteY30" fmla="*/ 990756 h 990756"/>
                <a:gd name="connsiteX31" fmla="*/ 1742 w 1541981"/>
                <a:gd name="connsiteY31" fmla="*/ 990756 h 99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41981" h="990756">
                  <a:moveTo>
                    <a:pt x="0" y="0"/>
                  </a:moveTo>
                  <a:lnTo>
                    <a:pt x="705760" y="619"/>
                  </a:lnTo>
                  <a:lnTo>
                    <a:pt x="998088" y="45679"/>
                  </a:lnTo>
                  <a:lnTo>
                    <a:pt x="545694" y="83180"/>
                  </a:lnTo>
                  <a:lnTo>
                    <a:pt x="484279" y="103652"/>
                  </a:lnTo>
                  <a:lnTo>
                    <a:pt x="572990" y="137771"/>
                  </a:lnTo>
                  <a:lnTo>
                    <a:pt x="538870" y="206010"/>
                  </a:lnTo>
                  <a:lnTo>
                    <a:pt x="443336" y="253777"/>
                  </a:lnTo>
                  <a:lnTo>
                    <a:pt x="702643" y="287896"/>
                  </a:lnTo>
                  <a:lnTo>
                    <a:pt x="975599" y="328840"/>
                  </a:lnTo>
                  <a:lnTo>
                    <a:pt x="1180315" y="383431"/>
                  </a:lnTo>
                  <a:lnTo>
                    <a:pt x="1541981" y="410726"/>
                  </a:lnTo>
                  <a:lnTo>
                    <a:pt x="1391855" y="485789"/>
                  </a:lnTo>
                  <a:lnTo>
                    <a:pt x="1037014" y="506261"/>
                  </a:lnTo>
                  <a:lnTo>
                    <a:pt x="805002" y="506261"/>
                  </a:lnTo>
                  <a:lnTo>
                    <a:pt x="607109" y="506261"/>
                  </a:lnTo>
                  <a:lnTo>
                    <a:pt x="572990" y="547204"/>
                  </a:lnTo>
                  <a:lnTo>
                    <a:pt x="572990" y="547204"/>
                  </a:lnTo>
                  <a:lnTo>
                    <a:pt x="586638" y="594971"/>
                  </a:lnTo>
                  <a:lnTo>
                    <a:pt x="1221258" y="622267"/>
                  </a:lnTo>
                  <a:lnTo>
                    <a:pt x="1146196" y="676858"/>
                  </a:lnTo>
                  <a:lnTo>
                    <a:pt x="1248554" y="676858"/>
                  </a:lnTo>
                  <a:lnTo>
                    <a:pt x="852769" y="704153"/>
                  </a:lnTo>
                  <a:lnTo>
                    <a:pt x="764058" y="724625"/>
                  </a:lnTo>
                  <a:lnTo>
                    <a:pt x="1009718" y="765568"/>
                  </a:lnTo>
                  <a:lnTo>
                    <a:pt x="811826" y="813335"/>
                  </a:lnTo>
                  <a:lnTo>
                    <a:pt x="661700" y="833807"/>
                  </a:lnTo>
                  <a:lnTo>
                    <a:pt x="436512" y="847455"/>
                  </a:lnTo>
                  <a:lnTo>
                    <a:pt x="552518" y="888398"/>
                  </a:lnTo>
                  <a:lnTo>
                    <a:pt x="470632" y="908870"/>
                  </a:lnTo>
                  <a:lnTo>
                    <a:pt x="654876" y="990756"/>
                  </a:lnTo>
                  <a:lnTo>
                    <a:pt x="1742" y="990756"/>
                  </a:lnTo>
                </a:path>
              </a:pathLst>
            </a:custGeom>
            <a:grpFill/>
            <a:ln cap="sq">
              <a:solidFill>
                <a:srgbClr val="00B0F0">
                  <a:alpha val="80000"/>
                </a:srgb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 name="Straight Connector 3"/>
          <p:cNvCxnSpPr/>
          <p:nvPr/>
        </p:nvCxnSpPr>
        <p:spPr>
          <a:xfrm flipH="1">
            <a:off x="4072735" y="781940"/>
            <a:ext cx="19204" cy="6078945"/>
          </a:xfrm>
          <a:prstGeom prst="line">
            <a:avLst/>
          </a:prstGeom>
          <a:ln w="28575">
            <a:solidFill>
              <a:srgbClr val="6600FF"/>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112463" y="1113697"/>
            <a:ext cx="2275368" cy="646331"/>
          </a:xfrm>
          <a:prstGeom prst="rect">
            <a:avLst/>
          </a:prstGeom>
          <a:solidFill>
            <a:schemeClr val="bg1"/>
          </a:solidFill>
          <a:ln w="28575">
            <a:solidFill>
              <a:srgbClr val="C00000"/>
            </a:solidFill>
          </a:ln>
        </p:spPr>
        <p:txBody>
          <a:bodyPr wrap="square" rtlCol="0">
            <a:spAutoFit/>
          </a:bodyPr>
          <a:lstStyle/>
          <a:p>
            <a:r>
              <a:rPr lang="en-US" b="1" dirty="0" smtClean="0">
                <a:solidFill>
                  <a:srgbClr val="C00000"/>
                </a:solidFill>
                <a:latin typeface="+mn-lt"/>
              </a:rPr>
              <a:t>USDW ≥ 2 ½ ohms </a:t>
            </a:r>
            <a:br>
              <a:rPr lang="en-US" b="1" dirty="0" smtClean="0">
                <a:solidFill>
                  <a:srgbClr val="C00000"/>
                </a:solidFill>
                <a:latin typeface="+mn-lt"/>
              </a:rPr>
            </a:br>
            <a:r>
              <a:rPr lang="en-US" b="1" dirty="0" smtClean="0">
                <a:solidFill>
                  <a:srgbClr val="C00000"/>
                </a:solidFill>
                <a:latin typeface="+mn-lt"/>
              </a:rPr>
              <a:t>from 1000’ – </a:t>
            </a:r>
            <a:r>
              <a:rPr lang="en-US" b="1" dirty="0">
                <a:solidFill>
                  <a:srgbClr val="C00000"/>
                </a:solidFill>
                <a:latin typeface="+mn-lt"/>
              </a:rPr>
              <a:t>2</a:t>
            </a:r>
            <a:r>
              <a:rPr lang="en-US" b="1" dirty="0" smtClean="0">
                <a:solidFill>
                  <a:srgbClr val="C00000"/>
                </a:solidFill>
                <a:latin typeface="+mn-lt"/>
              </a:rPr>
              <a:t>000’</a:t>
            </a:r>
            <a:endParaRPr lang="en-US" b="1" dirty="0">
              <a:solidFill>
                <a:srgbClr val="C00000"/>
              </a:solidFill>
              <a:latin typeface="+mn-lt"/>
            </a:endParaRPr>
          </a:p>
        </p:txBody>
      </p:sp>
      <p:sp>
        <p:nvSpPr>
          <p:cNvPr id="3" name="Slide Number Placeholder 2"/>
          <p:cNvSpPr>
            <a:spLocks noGrp="1"/>
          </p:cNvSpPr>
          <p:nvPr>
            <p:ph type="sldNum" sz="quarter" idx="12"/>
          </p:nvPr>
        </p:nvSpPr>
        <p:spPr>
          <a:xfrm>
            <a:off x="8105260" y="6356350"/>
            <a:ext cx="762000" cy="365125"/>
          </a:xfrm>
        </p:spPr>
        <p:txBody>
          <a:bodyPr/>
          <a:lstStyle/>
          <a:p>
            <a:pPr>
              <a:defRPr/>
            </a:pPr>
            <a:fld id="{27C5B40F-12FC-4FE6-8760-DAF63670FF86}" type="slidenum">
              <a:rPr lang="en-US" smtClean="0">
                <a:solidFill>
                  <a:schemeClr val="bg2"/>
                </a:solidFill>
              </a:rPr>
              <a:pPr>
                <a:defRPr/>
              </a:pPr>
              <a:t>7</a:t>
            </a:fld>
            <a:endParaRPr lang="en-US" dirty="0">
              <a:solidFill>
                <a:schemeClr val="bg2"/>
              </a:solidFill>
            </a:endParaRPr>
          </a:p>
        </p:txBody>
      </p:sp>
    </p:spTree>
    <p:extLst>
      <p:ext uri="{BB962C8B-B14F-4D97-AF65-F5344CB8AC3E}">
        <p14:creationId xmlns:p14="http://schemas.microsoft.com/office/powerpoint/2010/main" val="24865805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noGrp="1" noChangeArrowheads="1"/>
          </p:cNvSpPr>
          <p:nvPr>
            <p:ph type="title"/>
          </p:nvPr>
        </p:nvSpPr>
        <p:spPr>
          <a:xfrm>
            <a:off x="347450" y="740650"/>
            <a:ext cx="8229600" cy="840801"/>
          </a:xfrm>
        </p:spPr>
        <p:txBody>
          <a:bodyPr>
            <a:noAutofit/>
          </a:bodyPr>
          <a:lstStyle/>
          <a:p>
            <a:pPr algn="ctr"/>
            <a:r>
              <a:rPr lang="en-US" sz="3200" i="1" dirty="0" smtClean="0">
                <a:solidFill>
                  <a:schemeClr val="tx1"/>
                </a:solidFill>
                <a:latin typeface="Times New Roman" pitchFamily="18" charset="0"/>
              </a:rPr>
              <a:t/>
            </a:r>
            <a:br>
              <a:rPr lang="en-US" sz="3200" i="1" dirty="0" smtClean="0">
                <a:solidFill>
                  <a:schemeClr val="tx1"/>
                </a:solidFill>
                <a:latin typeface="Times New Roman" pitchFamily="18" charset="0"/>
              </a:rPr>
            </a:br>
            <a:r>
              <a:rPr lang="en-US" sz="2800" b="1" dirty="0">
                <a:solidFill>
                  <a:srgbClr val="5F5F5F"/>
                </a:solidFill>
                <a:latin typeface="+mn-lt"/>
              </a:rPr>
              <a:t>Enter the </a:t>
            </a:r>
            <a:r>
              <a:rPr lang="en-US" sz="2800" b="1" dirty="0">
                <a:solidFill>
                  <a:srgbClr val="FF9900"/>
                </a:solidFill>
                <a:latin typeface="+mn-lt"/>
              </a:rPr>
              <a:t>Well Serial Number</a:t>
            </a:r>
            <a:r>
              <a:rPr lang="en-US" sz="2800" b="1" dirty="0">
                <a:solidFill>
                  <a:srgbClr val="5F5F5F"/>
                </a:solidFill>
                <a:latin typeface="+mn-lt"/>
              </a:rPr>
              <a:t> in the field to the r</a:t>
            </a:r>
            <a:r>
              <a:rPr lang="en-US" sz="2800" b="1" dirty="0" smtClean="0">
                <a:solidFill>
                  <a:srgbClr val="5F5F5F"/>
                </a:solidFill>
                <a:latin typeface="+mn-lt"/>
              </a:rPr>
              <a:t>ight and select the </a:t>
            </a:r>
            <a:r>
              <a:rPr lang="en-US" sz="2800" b="1" dirty="0" smtClean="0">
                <a:solidFill>
                  <a:srgbClr val="FF9900"/>
                </a:solidFill>
                <a:latin typeface="+mn-lt"/>
              </a:rPr>
              <a:t>Search</a:t>
            </a:r>
            <a:r>
              <a:rPr lang="en-US" sz="2800" b="1" dirty="0" smtClean="0">
                <a:solidFill>
                  <a:srgbClr val="5F5F5F"/>
                </a:solidFill>
                <a:latin typeface="+mn-lt"/>
              </a:rPr>
              <a:t> button</a:t>
            </a:r>
            <a:endParaRPr lang="en-US" sz="2800" b="1" dirty="0" smtClean="0">
              <a:solidFill>
                <a:srgbClr val="FF9900"/>
              </a:solidFill>
              <a:latin typeface="+mn-lt"/>
            </a:endParaRPr>
          </a:p>
        </p:txBody>
      </p:sp>
      <p:sp>
        <p:nvSpPr>
          <p:cNvPr id="2" name="Slide Number Placeholder 1"/>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70</a:t>
            </a:fld>
            <a:endParaRPr lang="en-US">
              <a:solidFill>
                <a:srgbClr val="04617B">
                  <a:shade val="90000"/>
                </a:srgbClr>
              </a:solidFill>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7020" y="1823007"/>
            <a:ext cx="8961120" cy="3437815"/>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7644399" y="4204117"/>
            <a:ext cx="1382581" cy="202357"/>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100" dirty="0" smtClean="0">
                <a:solidFill>
                  <a:schemeClr val="tx1"/>
                </a:solidFill>
                <a:latin typeface="Arial" pitchFamily="34" charset="0"/>
                <a:cs typeface="Arial" pitchFamily="34" charset="0"/>
              </a:rPr>
              <a:t>100100</a:t>
            </a:r>
            <a:endParaRPr lang="en-US" sz="1100" dirty="0">
              <a:solidFill>
                <a:schemeClr val="tx1"/>
              </a:solidFill>
              <a:latin typeface="Arial" pitchFamily="34" charset="0"/>
              <a:cs typeface="Arial"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9615" y="4818597"/>
            <a:ext cx="606128" cy="702451"/>
          </a:xfrm>
          <a:prstGeom prst="rect">
            <a:avLst/>
          </a:prstGeom>
          <a:effectLst>
            <a:glow rad="63500">
              <a:srgbClr val="FF9900">
                <a:alpha val="40000"/>
              </a:srgbClr>
            </a:glow>
          </a:effectLst>
        </p:spPr>
      </p:pic>
    </p:spTree>
    <p:extLst>
      <p:ext uri="{BB962C8B-B14F-4D97-AF65-F5344CB8AC3E}">
        <p14:creationId xmlns:p14="http://schemas.microsoft.com/office/powerpoint/2010/main" val="38346722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8615" y="2084825"/>
            <a:ext cx="8961120" cy="3812811"/>
          </a:xfrm>
          <a:prstGeom prst="rect">
            <a:avLst/>
          </a:prstGeom>
        </p:spPr>
      </p:pic>
      <p:sp>
        <p:nvSpPr>
          <p:cNvPr id="19459" name="Rectangle 4"/>
          <p:cNvSpPr>
            <a:spLocks noGrp="1" noChangeArrowheads="1"/>
          </p:cNvSpPr>
          <p:nvPr>
            <p:ph type="title"/>
          </p:nvPr>
        </p:nvSpPr>
        <p:spPr>
          <a:xfrm>
            <a:off x="-12825" y="625435"/>
            <a:ext cx="9143999" cy="1344175"/>
          </a:xfrm>
        </p:spPr>
        <p:txBody>
          <a:bodyPr>
            <a:noAutofit/>
          </a:bodyPr>
          <a:lstStyle/>
          <a:p>
            <a:pPr algn="ctr"/>
            <a:r>
              <a:rPr lang="en-US" sz="2800" b="1" dirty="0" smtClean="0">
                <a:solidFill>
                  <a:srgbClr val="5F5F5F"/>
                </a:solidFill>
                <a:latin typeface="+mn-lt"/>
              </a:rPr>
              <a:t>If an electric log is available, a table will show </a:t>
            </a:r>
            <a:br>
              <a:rPr lang="en-US" sz="2800" b="1" dirty="0" smtClean="0">
                <a:solidFill>
                  <a:srgbClr val="5F5F5F"/>
                </a:solidFill>
                <a:latin typeface="+mn-lt"/>
              </a:rPr>
            </a:br>
            <a:r>
              <a:rPr lang="en-US" sz="2800" b="1" dirty="0" smtClean="0">
                <a:solidFill>
                  <a:srgbClr val="5F5F5F"/>
                </a:solidFill>
                <a:latin typeface="+mn-lt"/>
              </a:rPr>
              <a:t>the well log information.  Click on the </a:t>
            </a:r>
            <a:r>
              <a:rPr lang="en-US" sz="2800" b="1" dirty="0" smtClean="0">
                <a:solidFill>
                  <a:srgbClr val="FF9900"/>
                </a:solidFill>
                <a:latin typeface="+mn-lt"/>
              </a:rPr>
              <a:t>TIF</a:t>
            </a:r>
            <a:r>
              <a:rPr lang="en-US" sz="2800" b="1" dirty="0" smtClean="0">
                <a:solidFill>
                  <a:srgbClr val="5F5F5F"/>
                </a:solidFill>
                <a:latin typeface="+mn-lt"/>
              </a:rPr>
              <a:t> image </a:t>
            </a:r>
            <a:br>
              <a:rPr lang="en-US" sz="2800" b="1" dirty="0" smtClean="0">
                <a:solidFill>
                  <a:srgbClr val="5F5F5F"/>
                </a:solidFill>
                <a:latin typeface="+mn-lt"/>
              </a:rPr>
            </a:br>
            <a:r>
              <a:rPr lang="en-US" sz="2800" b="1" dirty="0" smtClean="0">
                <a:solidFill>
                  <a:srgbClr val="5F5F5F"/>
                </a:solidFill>
                <a:latin typeface="+mn-lt"/>
              </a:rPr>
              <a:t>and </a:t>
            </a:r>
            <a:r>
              <a:rPr lang="en-US" sz="2800" b="1" dirty="0" smtClean="0">
                <a:solidFill>
                  <a:srgbClr val="FF9900"/>
                </a:solidFill>
                <a:latin typeface="+mn-lt"/>
              </a:rPr>
              <a:t>Save</a:t>
            </a:r>
            <a:r>
              <a:rPr lang="en-US" sz="2800" b="1" dirty="0" smtClean="0">
                <a:solidFill>
                  <a:srgbClr val="5F5F5F"/>
                </a:solidFill>
                <a:latin typeface="+mn-lt"/>
              </a:rPr>
              <a:t> to your computer</a:t>
            </a:r>
            <a:endParaRPr lang="en-US" sz="2800" b="1" dirty="0" smtClean="0">
              <a:solidFill>
                <a:srgbClr val="FF9900"/>
              </a:solidFill>
              <a:latin typeface="+mn-lt"/>
            </a:endParaRPr>
          </a:p>
        </p:txBody>
      </p:sp>
      <p:sp>
        <p:nvSpPr>
          <p:cNvPr id="9" name="Rectangle 8"/>
          <p:cNvSpPr/>
          <p:nvPr/>
        </p:nvSpPr>
        <p:spPr>
          <a:xfrm>
            <a:off x="958646" y="4387697"/>
            <a:ext cx="614480" cy="23043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100" dirty="0">
              <a:solidFill>
                <a:schemeClr val="tx1"/>
              </a:solidFill>
              <a:latin typeface="Arial" pitchFamily="34" charset="0"/>
              <a:cs typeface="Arial" pitchFamily="34" charset="0"/>
            </a:endParaRPr>
          </a:p>
        </p:txBody>
      </p:sp>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360" y="4502912"/>
            <a:ext cx="606128" cy="702451"/>
          </a:xfrm>
          <a:prstGeom prst="rect">
            <a:avLst/>
          </a:prstGeom>
          <a:effectLst>
            <a:glow rad="63500">
              <a:srgbClr val="FF9900">
                <a:alpha val="40000"/>
              </a:srgbClr>
            </a:glow>
          </a:effectLst>
        </p:spPr>
      </p:pic>
      <p:sp>
        <p:nvSpPr>
          <p:cNvPr id="4" name="Slide Number Placeholder 3"/>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71</a:t>
            </a:fld>
            <a:endParaRPr lang="en-US" dirty="0">
              <a:solidFill>
                <a:srgbClr val="04617B">
                  <a:shade val="90000"/>
                </a:srgbClr>
              </a:solidFill>
            </a:endParaRPr>
          </a:p>
        </p:txBody>
      </p:sp>
    </p:spTree>
    <p:extLst>
      <p:ext uri="{BB962C8B-B14F-4D97-AF65-F5344CB8AC3E}">
        <p14:creationId xmlns:p14="http://schemas.microsoft.com/office/powerpoint/2010/main" val="11207053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0352" y="2814520"/>
            <a:ext cx="7772400" cy="1362456"/>
          </a:xfrm>
        </p:spPr>
        <p:txBody>
          <a:bodyPr/>
          <a:lstStyle/>
          <a:p>
            <a:pPr algn="ctr"/>
            <a:r>
              <a:rPr lang="en-US" i="1" dirty="0" smtClean="0">
                <a:solidFill>
                  <a:schemeClr val="tx1"/>
                </a:solidFill>
              </a:rPr>
              <a:t>Viewing and Printing Electric Logs</a:t>
            </a:r>
            <a:endParaRPr lang="en-US" i="1" dirty="0">
              <a:solidFill>
                <a:schemeClr val="tx1"/>
              </a:solidFill>
            </a:endParaRPr>
          </a:p>
        </p:txBody>
      </p:sp>
      <p:sp>
        <p:nvSpPr>
          <p:cNvPr id="2" name="Slide Number Placeholder 1"/>
          <p:cNvSpPr>
            <a:spLocks noGrp="1"/>
          </p:cNvSpPr>
          <p:nvPr>
            <p:ph type="sldNum" sz="quarter" idx="12"/>
          </p:nvPr>
        </p:nvSpPr>
        <p:spPr/>
        <p:txBody>
          <a:bodyPr/>
          <a:lstStyle/>
          <a:p>
            <a:pPr>
              <a:defRPr/>
            </a:pPr>
            <a:fld id="{8F849458-8C40-4C8E-B5B7-B4B5D829ADD5}" type="slidenum">
              <a:rPr lang="en-US" smtClean="0">
                <a:solidFill>
                  <a:srgbClr val="DBF5F9">
                    <a:shade val="90000"/>
                  </a:srgbClr>
                </a:solidFill>
              </a:rPr>
              <a:pPr>
                <a:defRPr/>
              </a:pPr>
              <a:t>72</a:t>
            </a:fld>
            <a:endParaRPr lang="en-US">
              <a:solidFill>
                <a:srgbClr val="DBF5F9">
                  <a:shade val="90000"/>
                </a:srgbClr>
              </a:solidFill>
            </a:endParaRPr>
          </a:p>
        </p:txBody>
      </p:sp>
    </p:spTree>
    <p:extLst>
      <p:ext uri="{BB962C8B-B14F-4D97-AF65-F5344CB8AC3E}">
        <p14:creationId xmlns:p14="http://schemas.microsoft.com/office/powerpoint/2010/main" val="410381866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2353660"/>
            <a:ext cx="7772400" cy="1362456"/>
          </a:xfrm>
        </p:spPr>
        <p:txBody>
          <a:bodyPr/>
          <a:lstStyle/>
          <a:p>
            <a:pPr algn="ctr"/>
            <a:r>
              <a:rPr lang="en-US" sz="5400" dirty="0">
                <a:effectLst/>
              </a:rPr>
              <a:t>Download a Log Viewing </a:t>
            </a:r>
            <a:r>
              <a:rPr lang="en-US" sz="5400" dirty="0" smtClean="0">
                <a:effectLst/>
              </a:rPr>
              <a:t>Software</a:t>
            </a:r>
            <a:endParaRPr lang="en-US" sz="5400" dirty="0"/>
          </a:p>
        </p:txBody>
      </p:sp>
      <p:sp>
        <p:nvSpPr>
          <p:cNvPr id="3" name="Text Placeholder 2"/>
          <p:cNvSpPr>
            <a:spLocks noGrp="1"/>
          </p:cNvSpPr>
          <p:nvPr>
            <p:ph type="body" idx="1"/>
          </p:nvPr>
        </p:nvSpPr>
        <p:spPr>
          <a:xfrm>
            <a:off x="530352" y="3741588"/>
            <a:ext cx="7772400" cy="1509712"/>
          </a:xfrm>
        </p:spPr>
        <p:txBody>
          <a:bodyPr>
            <a:normAutofit/>
          </a:bodyPr>
          <a:lstStyle/>
          <a:p>
            <a:pPr algn="ctr"/>
            <a:r>
              <a:rPr lang="en-US" sz="3600" b="1" i="1" dirty="0" smtClean="0">
                <a:solidFill>
                  <a:schemeClr val="accent4">
                    <a:lumMod val="20000"/>
                    <a:lumOff val="80000"/>
                  </a:schemeClr>
                </a:solidFill>
              </a:rPr>
              <a:t>Example </a:t>
            </a:r>
            <a:r>
              <a:rPr lang="en-US" sz="3600" b="1" i="1" dirty="0">
                <a:solidFill>
                  <a:schemeClr val="accent4">
                    <a:lumMod val="20000"/>
                    <a:lumOff val="80000"/>
                  </a:schemeClr>
                </a:solidFill>
              </a:rPr>
              <a:t>provided </a:t>
            </a:r>
            <a:r>
              <a:rPr lang="en-US" sz="3600" b="1" i="1" dirty="0" smtClean="0">
                <a:solidFill>
                  <a:schemeClr val="accent4">
                    <a:lumMod val="20000"/>
                    <a:lumOff val="80000"/>
                  </a:schemeClr>
                </a:solidFill>
              </a:rPr>
              <a:t>is </a:t>
            </a:r>
            <a:br>
              <a:rPr lang="en-US" sz="3600" b="1" i="1" dirty="0" smtClean="0">
                <a:solidFill>
                  <a:schemeClr val="accent4">
                    <a:lumMod val="20000"/>
                    <a:lumOff val="80000"/>
                  </a:schemeClr>
                </a:solidFill>
              </a:rPr>
            </a:br>
            <a:r>
              <a:rPr lang="en-US" sz="3600" b="1" i="1" dirty="0" err="1" smtClean="0">
                <a:solidFill>
                  <a:schemeClr val="accent4">
                    <a:lumMod val="20000"/>
                    <a:lumOff val="80000"/>
                  </a:schemeClr>
                </a:solidFill>
              </a:rPr>
              <a:t>Blueview</a:t>
            </a:r>
            <a:r>
              <a:rPr lang="en-US" sz="3600" b="1" i="1" dirty="0" smtClean="0">
                <a:solidFill>
                  <a:schemeClr val="accent4">
                    <a:lumMod val="20000"/>
                    <a:lumOff val="80000"/>
                  </a:schemeClr>
                </a:solidFill>
              </a:rPr>
              <a:t> </a:t>
            </a:r>
            <a:r>
              <a:rPr lang="en-US" sz="3600" b="1" i="1" dirty="0">
                <a:solidFill>
                  <a:schemeClr val="accent4">
                    <a:lumMod val="20000"/>
                    <a:lumOff val="80000"/>
                  </a:schemeClr>
                </a:solidFill>
              </a:rPr>
              <a:t>by </a:t>
            </a:r>
            <a:r>
              <a:rPr lang="en-US" sz="3600" b="1" i="1" dirty="0" smtClean="0">
                <a:solidFill>
                  <a:schemeClr val="accent4">
                    <a:lumMod val="20000"/>
                    <a:lumOff val="80000"/>
                  </a:schemeClr>
                </a:solidFill>
              </a:rPr>
              <a:t>Schlumberger</a:t>
            </a:r>
            <a:endParaRPr lang="en-US" sz="3600" b="1" i="1" dirty="0">
              <a:solidFill>
                <a:schemeClr val="accent4">
                  <a:lumMod val="20000"/>
                  <a:lumOff val="80000"/>
                </a:schemeClr>
              </a:solidFill>
            </a:endParaRPr>
          </a:p>
        </p:txBody>
      </p:sp>
      <p:sp>
        <p:nvSpPr>
          <p:cNvPr id="4" name="Slide Number Placeholder 3"/>
          <p:cNvSpPr>
            <a:spLocks noGrp="1"/>
          </p:cNvSpPr>
          <p:nvPr>
            <p:ph type="sldNum" sz="quarter" idx="12"/>
          </p:nvPr>
        </p:nvSpPr>
        <p:spPr/>
        <p:txBody>
          <a:bodyPr/>
          <a:lstStyle/>
          <a:p>
            <a:pPr>
              <a:defRPr/>
            </a:pPr>
            <a:fld id="{8F849458-8C40-4C8E-B5B7-B4B5D829ADD5}" type="slidenum">
              <a:rPr lang="en-US" smtClean="0">
                <a:solidFill>
                  <a:srgbClr val="DBF5F9">
                    <a:shade val="90000"/>
                  </a:srgbClr>
                </a:solidFill>
              </a:rPr>
              <a:pPr>
                <a:defRPr/>
              </a:pPr>
              <a:t>73</a:t>
            </a:fld>
            <a:endParaRPr lang="en-US">
              <a:solidFill>
                <a:srgbClr val="DBF5F9">
                  <a:shade val="90000"/>
                </a:srgbClr>
              </a:solidFill>
            </a:endParaRPr>
          </a:p>
        </p:txBody>
      </p:sp>
    </p:spTree>
    <p:extLst>
      <p:ext uri="{BB962C8B-B14F-4D97-AF65-F5344CB8AC3E}">
        <p14:creationId xmlns:p14="http://schemas.microsoft.com/office/powerpoint/2010/main" val="229233549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32235" y="740650"/>
            <a:ext cx="8648311" cy="883314"/>
          </a:xfrm>
        </p:spPr>
        <p:txBody>
          <a:bodyPr>
            <a:noAutofit/>
          </a:bodyPr>
          <a:lstStyle/>
          <a:p>
            <a:pPr marL="57150" algn="ctr"/>
            <a:r>
              <a:rPr lang="en-US" sz="2800" b="1" dirty="0" smtClean="0">
                <a:solidFill>
                  <a:srgbClr val="5F5F5F"/>
                </a:solidFill>
                <a:latin typeface="+mn-lt"/>
                <a:cs typeface="Calibri" pitchFamily="34" charset="0"/>
              </a:rPr>
              <a:t>Go to </a:t>
            </a:r>
            <a:r>
              <a:rPr lang="en-US" sz="2800" b="1" dirty="0" smtClean="0">
                <a:solidFill>
                  <a:srgbClr val="FF9900"/>
                </a:solidFill>
                <a:latin typeface="+mn-lt"/>
                <a:cs typeface="Calibri" pitchFamily="34" charset="0"/>
              </a:rPr>
              <a:t>www.slb.com </a:t>
            </a:r>
            <a:r>
              <a:rPr lang="en-US" sz="2800" b="1" dirty="0" smtClean="0">
                <a:solidFill>
                  <a:schemeClr val="tx1">
                    <a:lumMod val="65000"/>
                    <a:lumOff val="35000"/>
                  </a:schemeClr>
                </a:solidFill>
                <a:latin typeface="+mn-lt"/>
                <a:cs typeface="Calibri" pitchFamily="34" charset="0"/>
              </a:rPr>
              <a:t>and enter </a:t>
            </a:r>
            <a:r>
              <a:rPr lang="en-US" sz="2800" b="1" dirty="0" err="1" smtClean="0">
                <a:solidFill>
                  <a:srgbClr val="FF9900"/>
                </a:solidFill>
                <a:latin typeface="+mn-lt"/>
                <a:cs typeface="Calibri" pitchFamily="34" charset="0"/>
              </a:rPr>
              <a:t>BlueView</a:t>
            </a:r>
            <a:r>
              <a:rPr lang="en-US" sz="2800" b="1" dirty="0" smtClean="0">
                <a:solidFill>
                  <a:srgbClr val="FF9900"/>
                </a:solidFill>
                <a:latin typeface="+mn-lt"/>
                <a:cs typeface="Calibri" pitchFamily="34" charset="0"/>
              </a:rPr>
              <a:t> Log Image</a:t>
            </a:r>
            <a:r>
              <a:rPr lang="en-US" sz="2800" b="1" dirty="0" smtClean="0">
                <a:solidFill>
                  <a:schemeClr val="tx1">
                    <a:lumMod val="65000"/>
                    <a:lumOff val="35000"/>
                  </a:schemeClr>
                </a:solidFill>
                <a:latin typeface="+mn-lt"/>
                <a:cs typeface="Calibri" pitchFamily="34" charset="0"/>
              </a:rPr>
              <a:t> in the search field at the top of the page</a:t>
            </a:r>
            <a:endParaRPr lang="en-US" sz="2800" b="1" dirty="0" smtClean="0">
              <a:solidFill>
                <a:srgbClr val="5F5F5F"/>
              </a:solidFill>
              <a:effectLst/>
              <a:latin typeface="+mn-lt"/>
              <a:cs typeface="Calibri" pitchFamily="34" charset="0"/>
            </a:endParaRPr>
          </a:p>
        </p:txBody>
      </p:sp>
      <p:sp>
        <p:nvSpPr>
          <p:cNvPr id="2" name="Slide Number Placeholder 1"/>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74</a:t>
            </a:fld>
            <a:endParaRPr lang="en-US">
              <a:solidFill>
                <a:srgbClr val="04617B">
                  <a:shade val="90000"/>
                </a:srgbClr>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8944" y="1892800"/>
            <a:ext cx="8956441" cy="3879221"/>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93830" y="1892800"/>
            <a:ext cx="1613010" cy="2297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876298" y="2669044"/>
            <a:ext cx="1881845" cy="15756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7952" y="2747828"/>
            <a:ext cx="606128" cy="702451"/>
          </a:xfrm>
          <a:prstGeom prst="rect">
            <a:avLst/>
          </a:prstGeom>
          <a:effectLst>
            <a:glow rad="63500">
              <a:srgbClr val="FF9900">
                <a:alpha val="40000"/>
              </a:srgbClr>
            </a:glow>
          </a:effectLst>
        </p:spPr>
      </p:pic>
    </p:spTree>
    <p:extLst>
      <p:ext uri="{BB962C8B-B14F-4D97-AF65-F5344CB8AC3E}">
        <p14:creationId xmlns:p14="http://schemas.microsoft.com/office/powerpoint/2010/main" val="10167248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971080"/>
            <a:ext cx="9065385" cy="652884"/>
          </a:xfrm>
        </p:spPr>
        <p:txBody>
          <a:bodyPr>
            <a:noAutofit/>
          </a:bodyPr>
          <a:lstStyle/>
          <a:p>
            <a:pPr marL="57150" algn="ctr"/>
            <a:r>
              <a:rPr lang="en-US" sz="2800" b="1" dirty="0" smtClean="0">
                <a:solidFill>
                  <a:srgbClr val="5F5F5F"/>
                </a:solidFill>
                <a:latin typeface="+mn-lt"/>
                <a:cs typeface="Calibri" pitchFamily="34" charset="0"/>
              </a:rPr>
              <a:t>Select the first result </a:t>
            </a:r>
            <a:br>
              <a:rPr lang="en-US" sz="2800" b="1" dirty="0" smtClean="0">
                <a:solidFill>
                  <a:srgbClr val="5F5F5F"/>
                </a:solidFill>
                <a:latin typeface="+mn-lt"/>
                <a:cs typeface="Calibri" pitchFamily="34" charset="0"/>
              </a:rPr>
            </a:br>
            <a:r>
              <a:rPr lang="en-US" sz="2800" b="1" dirty="0" err="1" smtClean="0">
                <a:solidFill>
                  <a:srgbClr val="FF9900"/>
                </a:solidFill>
                <a:latin typeface="+mn-lt"/>
                <a:cs typeface="Calibri" pitchFamily="34" charset="0"/>
              </a:rPr>
              <a:t>BlueView</a:t>
            </a:r>
            <a:r>
              <a:rPr lang="en-US" sz="2800" b="1" dirty="0" smtClean="0">
                <a:solidFill>
                  <a:srgbClr val="FF9900"/>
                </a:solidFill>
                <a:latin typeface="+mn-lt"/>
                <a:cs typeface="Calibri" pitchFamily="34" charset="0"/>
              </a:rPr>
              <a:t> </a:t>
            </a:r>
            <a:r>
              <a:rPr lang="en-US" sz="2800" b="1" dirty="0">
                <a:solidFill>
                  <a:srgbClr val="FF9900"/>
                </a:solidFill>
                <a:latin typeface="+mn-lt"/>
                <a:cs typeface="Calibri" pitchFamily="34" charset="0"/>
              </a:rPr>
              <a:t>Log Image Manipulation Software, Schlumberger </a:t>
            </a:r>
            <a:endParaRPr lang="en-US" sz="2800" b="1" dirty="0" smtClean="0">
              <a:solidFill>
                <a:srgbClr val="5F5F5F"/>
              </a:solidFill>
              <a:effectLst/>
              <a:latin typeface="+mn-lt"/>
              <a:cs typeface="Calibri"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7020" y="1892800"/>
            <a:ext cx="8961120" cy="4077247"/>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489323" y="4055400"/>
            <a:ext cx="2968931" cy="16322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420" y="4137011"/>
            <a:ext cx="606128" cy="702451"/>
          </a:xfrm>
          <a:prstGeom prst="rect">
            <a:avLst/>
          </a:prstGeom>
          <a:effectLst>
            <a:glow rad="63500">
              <a:srgbClr val="FF9900">
                <a:alpha val="40000"/>
              </a:srgbClr>
            </a:glow>
          </a:effectLst>
        </p:spPr>
      </p:pic>
      <p:sp>
        <p:nvSpPr>
          <p:cNvPr id="2" name="Slide Number Placeholder 1"/>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75</a:t>
            </a:fld>
            <a:endParaRPr lang="en-US">
              <a:solidFill>
                <a:srgbClr val="04617B">
                  <a:shade val="90000"/>
                </a:srgbClr>
              </a:solidFill>
            </a:endParaRPr>
          </a:p>
        </p:txBody>
      </p:sp>
    </p:spTree>
    <p:extLst>
      <p:ext uri="{BB962C8B-B14F-4D97-AF65-F5344CB8AC3E}">
        <p14:creationId xmlns:p14="http://schemas.microsoft.com/office/powerpoint/2010/main" val="35597420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35019" y="955232"/>
            <a:ext cx="8648311" cy="652884"/>
          </a:xfrm>
        </p:spPr>
        <p:txBody>
          <a:bodyPr>
            <a:noAutofit/>
          </a:bodyPr>
          <a:lstStyle/>
          <a:p>
            <a:pPr marL="57150" algn="ctr"/>
            <a:r>
              <a:rPr lang="en-US" sz="2800" b="1" dirty="0" smtClean="0">
                <a:solidFill>
                  <a:srgbClr val="5F5F5F"/>
                </a:solidFill>
                <a:latin typeface="+mn-lt"/>
                <a:cs typeface="Calibri" pitchFamily="34" charset="0"/>
              </a:rPr>
              <a:t>Click on the </a:t>
            </a:r>
            <a:r>
              <a:rPr lang="en-US" sz="2800" b="1" dirty="0" err="1">
                <a:solidFill>
                  <a:srgbClr val="FF9900"/>
                </a:solidFill>
                <a:latin typeface="+mn-lt"/>
                <a:cs typeface="Calibri" pitchFamily="34" charset="0"/>
              </a:rPr>
              <a:t>BlueView</a:t>
            </a:r>
            <a:r>
              <a:rPr lang="en-US" sz="2800" b="1" dirty="0">
                <a:solidFill>
                  <a:srgbClr val="FF9900"/>
                </a:solidFill>
                <a:latin typeface="+mn-lt"/>
                <a:cs typeface="Calibri" pitchFamily="34" charset="0"/>
              </a:rPr>
              <a:t> Log Image Manipulation </a:t>
            </a:r>
            <a:r>
              <a:rPr lang="en-US" sz="2800" b="1" dirty="0" smtClean="0">
                <a:solidFill>
                  <a:srgbClr val="FF9900"/>
                </a:solidFill>
                <a:latin typeface="+mn-lt"/>
                <a:cs typeface="Calibri" pitchFamily="34" charset="0"/>
              </a:rPr>
              <a:t>Software </a:t>
            </a:r>
            <a:r>
              <a:rPr lang="en-US" sz="2800" b="1" dirty="0" smtClean="0">
                <a:solidFill>
                  <a:schemeClr val="tx1">
                    <a:lumMod val="65000"/>
                    <a:lumOff val="35000"/>
                  </a:schemeClr>
                </a:solidFill>
                <a:latin typeface="+mn-lt"/>
                <a:cs typeface="Calibri" pitchFamily="34" charset="0"/>
              </a:rPr>
              <a:t>link under the Related Resources heading</a:t>
            </a:r>
            <a:endParaRPr lang="en-US" sz="2800" b="1" dirty="0" smtClean="0">
              <a:solidFill>
                <a:srgbClr val="5F5F5F"/>
              </a:solidFill>
              <a:effectLst/>
              <a:latin typeface="+mn-lt"/>
              <a:cs typeface="Calibri"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8615" y="1854395"/>
            <a:ext cx="8961120" cy="4925649"/>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2728560" y="6210009"/>
            <a:ext cx="2803565" cy="43891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flipH="1" flipV="1">
            <a:off x="2074271" y="6114661"/>
            <a:ext cx="606128" cy="702451"/>
          </a:xfrm>
          <a:prstGeom prst="rect">
            <a:avLst/>
          </a:prstGeom>
          <a:effectLst>
            <a:glow rad="63500">
              <a:srgbClr val="FF9900">
                <a:alpha val="40000"/>
              </a:srgbClr>
            </a:glow>
          </a:effectLst>
        </p:spPr>
      </p:pic>
      <p:sp>
        <p:nvSpPr>
          <p:cNvPr id="3" name="Slide Number Placeholder 2"/>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76</a:t>
            </a:fld>
            <a:endParaRPr lang="en-US">
              <a:solidFill>
                <a:srgbClr val="04617B">
                  <a:shade val="90000"/>
                </a:srgbClr>
              </a:solidFill>
            </a:endParaRPr>
          </a:p>
        </p:txBody>
      </p:sp>
    </p:spTree>
    <p:extLst>
      <p:ext uri="{BB962C8B-B14F-4D97-AF65-F5344CB8AC3E}">
        <p14:creationId xmlns:p14="http://schemas.microsoft.com/office/powerpoint/2010/main" val="14438041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45980" y="1969610"/>
            <a:ext cx="6400800" cy="4647390"/>
          </a:xfrm>
          <a:prstGeom prst="rect">
            <a:avLst/>
          </a:prstGeom>
          <a:ln>
            <a:noFill/>
          </a:ln>
          <a:effectLst>
            <a:outerShdw blurRad="292100" dist="139700" dir="2700000" algn="tl" rotWithShape="0">
              <a:srgbClr val="333333">
                <a:alpha val="65000"/>
              </a:srgbClr>
            </a:outerShdw>
          </a:effectLst>
        </p:spPr>
      </p:pic>
      <p:sp>
        <p:nvSpPr>
          <p:cNvPr id="20482" name="Rectangle 2"/>
          <p:cNvSpPr>
            <a:spLocks noGrp="1" noChangeArrowheads="1"/>
          </p:cNvSpPr>
          <p:nvPr>
            <p:ph type="title"/>
          </p:nvPr>
        </p:nvSpPr>
        <p:spPr>
          <a:xfrm>
            <a:off x="270640" y="971080"/>
            <a:ext cx="8648311" cy="652884"/>
          </a:xfrm>
        </p:spPr>
        <p:txBody>
          <a:bodyPr>
            <a:noAutofit/>
          </a:bodyPr>
          <a:lstStyle/>
          <a:p>
            <a:pPr marL="57150" algn="ctr"/>
            <a:r>
              <a:rPr lang="en-US" sz="2800" b="1" dirty="0" smtClean="0">
                <a:solidFill>
                  <a:srgbClr val="5F5F5F"/>
                </a:solidFill>
                <a:latin typeface="+mn-lt"/>
                <a:cs typeface="Calibri" pitchFamily="34" charset="0"/>
              </a:rPr>
              <a:t>Save the </a:t>
            </a:r>
            <a:r>
              <a:rPr lang="en-US" sz="2800" b="1" dirty="0" smtClean="0">
                <a:solidFill>
                  <a:srgbClr val="FF9900"/>
                </a:solidFill>
                <a:latin typeface="+mn-lt"/>
                <a:cs typeface="Calibri" pitchFamily="34" charset="0"/>
              </a:rPr>
              <a:t>blueview_software.zip</a:t>
            </a:r>
            <a:r>
              <a:rPr lang="en-US" sz="2800" b="1" dirty="0" smtClean="0">
                <a:solidFill>
                  <a:srgbClr val="5F5F5F"/>
                </a:solidFill>
                <a:latin typeface="+mn-lt"/>
                <a:cs typeface="Calibri" pitchFamily="34" charset="0"/>
              </a:rPr>
              <a:t> file to your computer</a:t>
            </a:r>
            <a:endParaRPr lang="en-US" sz="2800" b="1" dirty="0" smtClean="0">
              <a:solidFill>
                <a:srgbClr val="5F5F5F"/>
              </a:solidFill>
              <a:effectLst/>
              <a:latin typeface="+mn-lt"/>
              <a:cs typeface="Calibri" pitchFamily="34" charset="0"/>
            </a:endParaRPr>
          </a:p>
        </p:txBody>
      </p:sp>
      <p:sp>
        <p:nvSpPr>
          <p:cNvPr id="2" name="Slide Number Placeholder 1"/>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77</a:t>
            </a:fld>
            <a:endParaRPr lang="en-US">
              <a:solidFill>
                <a:srgbClr val="04617B">
                  <a:shade val="90000"/>
                </a:srgbClr>
              </a:solidFill>
            </a:endParaRPr>
          </a:p>
        </p:txBody>
      </p:sp>
      <p:sp>
        <p:nvSpPr>
          <p:cNvPr id="6" name="Rectangle 5"/>
          <p:cNvSpPr/>
          <p:nvPr/>
        </p:nvSpPr>
        <p:spPr>
          <a:xfrm>
            <a:off x="3614260" y="5657261"/>
            <a:ext cx="2801179" cy="22889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0350" y="5754195"/>
            <a:ext cx="606128" cy="702451"/>
          </a:xfrm>
          <a:prstGeom prst="rect">
            <a:avLst/>
          </a:prstGeom>
          <a:effectLst>
            <a:glow rad="63500">
              <a:srgbClr val="FF9900">
                <a:alpha val="40000"/>
              </a:srgbClr>
            </a:glow>
          </a:effectLst>
        </p:spPr>
      </p:pic>
    </p:spTree>
    <p:extLst>
      <p:ext uri="{BB962C8B-B14F-4D97-AF65-F5344CB8AC3E}">
        <p14:creationId xmlns:p14="http://schemas.microsoft.com/office/powerpoint/2010/main" val="15286984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8974" y="932675"/>
            <a:ext cx="9143999" cy="652884"/>
          </a:xfrm>
        </p:spPr>
        <p:txBody>
          <a:bodyPr>
            <a:noAutofit/>
          </a:bodyPr>
          <a:lstStyle/>
          <a:p>
            <a:pPr marL="57150" algn="ctr"/>
            <a:r>
              <a:rPr lang="en-US" sz="2800" b="1" dirty="0" smtClean="0">
                <a:solidFill>
                  <a:srgbClr val="FF9900"/>
                </a:solidFill>
                <a:latin typeface="+mn-lt"/>
                <a:cs typeface="Calibri" pitchFamily="34" charset="0"/>
              </a:rPr>
              <a:t>Double click </a:t>
            </a:r>
            <a:r>
              <a:rPr lang="en-US" sz="2800" b="1" dirty="0" smtClean="0">
                <a:solidFill>
                  <a:srgbClr val="5F5F5F"/>
                </a:solidFill>
                <a:latin typeface="+mn-lt"/>
                <a:cs typeface="Calibri" pitchFamily="34" charset="0"/>
              </a:rPr>
              <a:t>on the executable file and follow the </a:t>
            </a:r>
            <a:br>
              <a:rPr lang="en-US" sz="2800" b="1" dirty="0" smtClean="0">
                <a:solidFill>
                  <a:srgbClr val="5F5F5F"/>
                </a:solidFill>
                <a:latin typeface="+mn-lt"/>
                <a:cs typeface="Calibri" pitchFamily="34" charset="0"/>
              </a:rPr>
            </a:br>
            <a:r>
              <a:rPr lang="en-US" sz="2800" b="1" dirty="0" smtClean="0">
                <a:solidFill>
                  <a:srgbClr val="5F5F5F"/>
                </a:solidFill>
                <a:latin typeface="+mn-lt"/>
                <a:cs typeface="Calibri" pitchFamily="34" charset="0"/>
              </a:rPr>
              <a:t>download instructions to </a:t>
            </a:r>
            <a:r>
              <a:rPr lang="en-US" sz="2800" b="1" dirty="0" smtClean="0">
                <a:solidFill>
                  <a:srgbClr val="FF9900"/>
                </a:solidFill>
                <a:latin typeface="+mn-lt"/>
                <a:cs typeface="Calibri" pitchFamily="34" charset="0"/>
              </a:rPr>
              <a:t>install</a:t>
            </a:r>
            <a:r>
              <a:rPr lang="en-US" sz="2800" b="1" dirty="0" smtClean="0">
                <a:solidFill>
                  <a:srgbClr val="5F5F5F"/>
                </a:solidFill>
                <a:latin typeface="+mn-lt"/>
                <a:cs typeface="Calibri" pitchFamily="34" charset="0"/>
              </a:rPr>
              <a:t> </a:t>
            </a:r>
            <a:r>
              <a:rPr lang="en-US" sz="2800" b="1" dirty="0" err="1" smtClean="0">
                <a:solidFill>
                  <a:srgbClr val="5F5F5F"/>
                </a:solidFill>
                <a:latin typeface="+mn-lt"/>
                <a:cs typeface="Calibri" pitchFamily="34" charset="0"/>
              </a:rPr>
              <a:t>BlueView</a:t>
            </a:r>
            <a:r>
              <a:rPr lang="en-US" sz="2800" b="1" dirty="0" smtClean="0">
                <a:solidFill>
                  <a:srgbClr val="5F5F5F"/>
                </a:solidFill>
                <a:latin typeface="+mn-lt"/>
                <a:cs typeface="Calibri" pitchFamily="34" charset="0"/>
              </a:rPr>
              <a:t> to your computer</a:t>
            </a:r>
            <a:endParaRPr lang="en-US" sz="2800" b="1" dirty="0" smtClean="0">
              <a:solidFill>
                <a:srgbClr val="5F5F5F"/>
              </a:solidFill>
              <a:effectLst/>
              <a:latin typeface="+mn-lt"/>
              <a:cs typeface="Calibri" pitchFamily="34" charset="0"/>
            </a:endParaRPr>
          </a:p>
        </p:txBody>
      </p:sp>
      <p:sp>
        <p:nvSpPr>
          <p:cNvPr id="2" name="Slide Number Placeholder 1"/>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78</a:t>
            </a:fld>
            <a:endParaRPr lang="en-US" dirty="0">
              <a:solidFill>
                <a:srgbClr val="04617B">
                  <a:shade val="90000"/>
                </a:srgbClr>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84385" y="1892800"/>
            <a:ext cx="6400800" cy="4547813"/>
          </a:xfrm>
          <a:prstGeom prst="rect">
            <a:avLst/>
          </a:prstGeom>
        </p:spPr>
      </p:pic>
      <p:sp>
        <p:nvSpPr>
          <p:cNvPr id="6" name="Rectangle 5"/>
          <p:cNvSpPr/>
          <p:nvPr/>
        </p:nvSpPr>
        <p:spPr>
          <a:xfrm>
            <a:off x="1461195" y="3544215"/>
            <a:ext cx="1997060" cy="25094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5191" y="3680714"/>
            <a:ext cx="606128" cy="702451"/>
          </a:xfrm>
          <a:prstGeom prst="rect">
            <a:avLst/>
          </a:prstGeom>
          <a:effectLst>
            <a:glow rad="63500">
              <a:srgbClr val="FF9900">
                <a:alpha val="40000"/>
              </a:srgbClr>
            </a:glow>
          </a:effectLst>
        </p:spPr>
      </p:pic>
    </p:spTree>
    <p:extLst>
      <p:ext uri="{BB962C8B-B14F-4D97-AF65-F5344CB8AC3E}">
        <p14:creationId xmlns:p14="http://schemas.microsoft.com/office/powerpoint/2010/main" val="32645243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2353660"/>
            <a:ext cx="7772400" cy="1362456"/>
          </a:xfrm>
        </p:spPr>
        <p:txBody>
          <a:bodyPr/>
          <a:lstStyle/>
          <a:p>
            <a:pPr algn="ctr"/>
            <a:r>
              <a:rPr lang="en-US" sz="5400" dirty="0" smtClean="0">
                <a:effectLst/>
              </a:rPr>
              <a:t>Viewing a Log</a:t>
            </a:r>
            <a:endParaRPr lang="en-US" sz="5400" dirty="0"/>
          </a:p>
        </p:txBody>
      </p:sp>
      <p:sp>
        <p:nvSpPr>
          <p:cNvPr id="4" name="Slide Number Placeholder 3"/>
          <p:cNvSpPr>
            <a:spLocks noGrp="1"/>
          </p:cNvSpPr>
          <p:nvPr>
            <p:ph type="sldNum" sz="quarter" idx="12"/>
          </p:nvPr>
        </p:nvSpPr>
        <p:spPr/>
        <p:txBody>
          <a:bodyPr/>
          <a:lstStyle/>
          <a:p>
            <a:pPr>
              <a:defRPr/>
            </a:pPr>
            <a:fld id="{8F849458-8C40-4C8E-B5B7-B4B5D829ADD5}" type="slidenum">
              <a:rPr lang="en-US" smtClean="0">
                <a:solidFill>
                  <a:srgbClr val="DBF5F9">
                    <a:shade val="90000"/>
                  </a:srgbClr>
                </a:solidFill>
              </a:rPr>
              <a:pPr>
                <a:defRPr/>
              </a:pPr>
              <a:t>79</a:t>
            </a:fld>
            <a:endParaRPr lang="en-US">
              <a:solidFill>
                <a:srgbClr val="DBF5F9">
                  <a:shade val="90000"/>
                </a:srgbClr>
              </a:solidFill>
            </a:endParaRPr>
          </a:p>
        </p:txBody>
      </p:sp>
    </p:spTree>
    <p:extLst>
      <p:ext uri="{BB962C8B-B14F-4D97-AF65-F5344CB8AC3E}">
        <p14:creationId xmlns:p14="http://schemas.microsoft.com/office/powerpoint/2010/main" val="1856205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29198" y="-5185"/>
            <a:ext cx="8085604" cy="6858000"/>
          </a:xfrm>
          <a:prstGeom prst="rect">
            <a:avLst/>
          </a:prstGeom>
        </p:spPr>
      </p:pic>
      <p:grpSp>
        <p:nvGrpSpPr>
          <p:cNvPr id="3" name="Group 2"/>
          <p:cNvGrpSpPr/>
          <p:nvPr/>
        </p:nvGrpSpPr>
        <p:grpSpPr>
          <a:xfrm>
            <a:off x="3541950" y="-13648"/>
            <a:ext cx="804862" cy="6864823"/>
            <a:chOff x="3541950" y="-13648"/>
            <a:chExt cx="804862" cy="6864823"/>
          </a:xfrm>
          <a:solidFill>
            <a:schemeClr val="accent2">
              <a:lumMod val="40000"/>
              <a:lumOff val="60000"/>
              <a:alpha val="60000"/>
            </a:schemeClr>
          </a:solidFill>
        </p:grpSpPr>
        <p:sp>
          <p:nvSpPr>
            <p:cNvPr id="17" name="Freeform 16"/>
            <p:cNvSpPr/>
            <p:nvPr/>
          </p:nvSpPr>
          <p:spPr>
            <a:xfrm>
              <a:off x="3541950" y="-13648"/>
              <a:ext cx="804862" cy="4696016"/>
            </a:xfrm>
            <a:custGeom>
              <a:avLst/>
              <a:gdLst>
                <a:gd name="connsiteX0" fmla="*/ 436728 w 620973"/>
                <a:gd name="connsiteY0" fmla="*/ 0 h 4735773"/>
                <a:gd name="connsiteX1" fmla="*/ 313898 w 620973"/>
                <a:gd name="connsiteY1" fmla="*/ 20472 h 4735773"/>
                <a:gd name="connsiteX2" fmla="*/ 300251 w 620973"/>
                <a:gd name="connsiteY2" fmla="*/ 40944 h 4735773"/>
                <a:gd name="connsiteX3" fmla="*/ 450376 w 620973"/>
                <a:gd name="connsiteY3" fmla="*/ 88711 h 4735773"/>
                <a:gd name="connsiteX4" fmla="*/ 566382 w 620973"/>
                <a:gd name="connsiteY4" fmla="*/ 102358 h 4735773"/>
                <a:gd name="connsiteX5" fmla="*/ 395785 w 620973"/>
                <a:gd name="connsiteY5" fmla="*/ 136478 h 4735773"/>
                <a:gd name="connsiteX6" fmla="*/ 368489 w 620973"/>
                <a:gd name="connsiteY6" fmla="*/ 156949 h 4735773"/>
                <a:gd name="connsiteX7" fmla="*/ 293427 w 620973"/>
                <a:gd name="connsiteY7" fmla="*/ 191069 h 4735773"/>
                <a:gd name="connsiteX8" fmla="*/ 416257 w 620973"/>
                <a:gd name="connsiteY8" fmla="*/ 259308 h 4735773"/>
                <a:gd name="connsiteX9" fmla="*/ 484495 w 620973"/>
                <a:gd name="connsiteY9" fmla="*/ 272955 h 4735773"/>
                <a:gd name="connsiteX10" fmla="*/ 416257 w 620973"/>
                <a:gd name="connsiteY10" fmla="*/ 327547 h 4735773"/>
                <a:gd name="connsiteX11" fmla="*/ 388961 w 620973"/>
                <a:gd name="connsiteY11" fmla="*/ 361666 h 4735773"/>
                <a:gd name="connsiteX12" fmla="*/ 477671 w 620973"/>
                <a:gd name="connsiteY12" fmla="*/ 436729 h 4735773"/>
                <a:gd name="connsiteX13" fmla="*/ 388961 w 620973"/>
                <a:gd name="connsiteY13" fmla="*/ 443552 h 4735773"/>
                <a:gd name="connsiteX14" fmla="*/ 184245 w 620973"/>
                <a:gd name="connsiteY14" fmla="*/ 464024 h 4735773"/>
                <a:gd name="connsiteX15" fmla="*/ 191068 w 620973"/>
                <a:gd name="connsiteY15" fmla="*/ 491320 h 4735773"/>
                <a:gd name="connsiteX16" fmla="*/ 218364 w 620973"/>
                <a:gd name="connsiteY16" fmla="*/ 545911 h 4735773"/>
                <a:gd name="connsiteX17" fmla="*/ 375313 w 620973"/>
                <a:gd name="connsiteY17" fmla="*/ 580030 h 4735773"/>
                <a:gd name="connsiteX18" fmla="*/ 266131 w 620973"/>
                <a:gd name="connsiteY18" fmla="*/ 614149 h 4735773"/>
                <a:gd name="connsiteX19" fmla="*/ 218364 w 620973"/>
                <a:gd name="connsiteY19" fmla="*/ 668741 h 4735773"/>
                <a:gd name="connsiteX20" fmla="*/ 204716 w 620973"/>
                <a:gd name="connsiteY20" fmla="*/ 730155 h 4735773"/>
                <a:gd name="connsiteX21" fmla="*/ 348018 w 620973"/>
                <a:gd name="connsiteY21" fmla="*/ 805218 h 4735773"/>
                <a:gd name="connsiteX22" fmla="*/ 286603 w 620973"/>
                <a:gd name="connsiteY22" fmla="*/ 825690 h 4735773"/>
                <a:gd name="connsiteX23" fmla="*/ 518615 w 620973"/>
                <a:gd name="connsiteY23" fmla="*/ 887105 h 4735773"/>
                <a:gd name="connsiteX24" fmla="*/ 470848 w 620973"/>
                <a:gd name="connsiteY24" fmla="*/ 928048 h 4735773"/>
                <a:gd name="connsiteX25" fmla="*/ 620973 w 620973"/>
                <a:gd name="connsiteY25" fmla="*/ 989463 h 4735773"/>
                <a:gd name="connsiteX26" fmla="*/ 504967 w 620973"/>
                <a:gd name="connsiteY26" fmla="*/ 1016758 h 4735773"/>
                <a:gd name="connsiteX27" fmla="*/ 552734 w 620973"/>
                <a:gd name="connsiteY27" fmla="*/ 1057702 h 4735773"/>
                <a:gd name="connsiteX28" fmla="*/ 443552 w 620973"/>
                <a:gd name="connsiteY28" fmla="*/ 1091821 h 4735773"/>
                <a:gd name="connsiteX29" fmla="*/ 525439 w 620973"/>
                <a:gd name="connsiteY29" fmla="*/ 1132764 h 4735773"/>
                <a:gd name="connsiteX30" fmla="*/ 443552 w 620973"/>
                <a:gd name="connsiteY30" fmla="*/ 1153236 h 4735773"/>
                <a:gd name="connsiteX31" fmla="*/ 443552 w 620973"/>
                <a:gd name="connsiteY31" fmla="*/ 1153236 h 4735773"/>
                <a:gd name="connsiteX32" fmla="*/ 484495 w 620973"/>
                <a:gd name="connsiteY32" fmla="*/ 1269242 h 4735773"/>
                <a:gd name="connsiteX33" fmla="*/ 545910 w 620973"/>
                <a:gd name="connsiteY33" fmla="*/ 1296538 h 4735773"/>
                <a:gd name="connsiteX34" fmla="*/ 436728 w 620973"/>
                <a:gd name="connsiteY34" fmla="*/ 1337481 h 4735773"/>
                <a:gd name="connsiteX35" fmla="*/ 539086 w 620973"/>
                <a:gd name="connsiteY35" fmla="*/ 1412544 h 4735773"/>
                <a:gd name="connsiteX36" fmla="*/ 525439 w 620973"/>
                <a:gd name="connsiteY36" fmla="*/ 1439839 h 4735773"/>
                <a:gd name="connsiteX37" fmla="*/ 477671 w 620973"/>
                <a:gd name="connsiteY37" fmla="*/ 1508078 h 4735773"/>
                <a:gd name="connsiteX38" fmla="*/ 545910 w 620973"/>
                <a:gd name="connsiteY38" fmla="*/ 1535373 h 4735773"/>
                <a:gd name="connsiteX39" fmla="*/ 457200 w 620973"/>
                <a:gd name="connsiteY39" fmla="*/ 1562669 h 4735773"/>
                <a:gd name="connsiteX40" fmla="*/ 511791 w 620973"/>
                <a:gd name="connsiteY40" fmla="*/ 1596788 h 4735773"/>
                <a:gd name="connsiteX41" fmla="*/ 416257 w 620973"/>
                <a:gd name="connsiteY41" fmla="*/ 1617260 h 4735773"/>
                <a:gd name="connsiteX42" fmla="*/ 545910 w 620973"/>
                <a:gd name="connsiteY42" fmla="*/ 1658203 h 4735773"/>
                <a:gd name="connsiteX43" fmla="*/ 552734 w 620973"/>
                <a:gd name="connsiteY43" fmla="*/ 1705970 h 4735773"/>
                <a:gd name="connsiteX44" fmla="*/ 484495 w 620973"/>
                <a:gd name="connsiteY44" fmla="*/ 1849272 h 4735773"/>
                <a:gd name="connsiteX45" fmla="*/ 477671 w 620973"/>
                <a:gd name="connsiteY45" fmla="*/ 1890215 h 4735773"/>
                <a:gd name="connsiteX46" fmla="*/ 477671 w 620973"/>
                <a:gd name="connsiteY46" fmla="*/ 1903863 h 4735773"/>
                <a:gd name="connsiteX47" fmla="*/ 532262 w 620973"/>
                <a:gd name="connsiteY47" fmla="*/ 1944806 h 4735773"/>
                <a:gd name="connsiteX48" fmla="*/ 436728 w 620973"/>
                <a:gd name="connsiteY48" fmla="*/ 2006221 h 4735773"/>
                <a:gd name="connsiteX49" fmla="*/ 491319 w 620973"/>
                <a:gd name="connsiteY49" fmla="*/ 2074460 h 4735773"/>
                <a:gd name="connsiteX50" fmla="*/ 252483 w 620973"/>
                <a:gd name="connsiteY50" fmla="*/ 2122227 h 4735773"/>
                <a:gd name="connsiteX51" fmla="*/ 504967 w 620973"/>
                <a:gd name="connsiteY51" fmla="*/ 2169994 h 4735773"/>
                <a:gd name="connsiteX52" fmla="*/ 539086 w 620973"/>
                <a:gd name="connsiteY52" fmla="*/ 2190466 h 4735773"/>
                <a:gd name="connsiteX53" fmla="*/ 395785 w 620973"/>
                <a:gd name="connsiteY53" fmla="*/ 2251881 h 4735773"/>
                <a:gd name="connsiteX54" fmla="*/ 313898 w 620973"/>
                <a:gd name="connsiteY54" fmla="*/ 2279176 h 4735773"/>
                <a:gd name="connsiteX55" fmla="*/ 436728 w 620973"/>
                <a:gd name="connsiteY55" fmla="*/ 2333767 h 4735773"/>
                <a:gd name="connsiteX56" fmla="*/ 320722 w 620973"/>
                <a:gd name="connsiteY56" fmla="*/ 2395182 h 4735773"/>
                <a:gd name="connsiteX57" fmla="*/ 293427 w 620973"/>
                <a:gd name="connsiteY57" fmla="*/ 2436126 h 4735773"/>
                <a:gd name="connsiteX58" fmla="*/ 197892 w 620973"/>
                <a:gd name="connsiteY58" fmla="*/ 2442949 h 4735773"/>
                <a:gd name="connsiteX59" fmla="*/ 191068 w 620973"/>
                <a:gd name="connsiteY59" fmla="*/ 2504364 h 4735773"/>
                <a:gd name="connsiteX60" fmla="*/ 334370 w 620973"/>
                <a:gd name="connsiteY60" fmla="*/ 2545308 h 4735773"/>
                <a:gd name="connsiteX61" fmla="*/ 191068 w 620973"/>
                <a:gd name="connsiteY61" fmla="*/ 2668138 h 4735773"/>
                <a:gd name="connsiteX62" fmla="*/ 211540 w 620973"/>
                <a:gd name="connsiteY62" fmla="*/ 2729552 h 4735773"/>
                <a:gd name="connsiteX63" fmla="*/ 232012 w 620973"/>
                <a:gd name="connsiteY63" fmla="*/ 2770496 h 4735773"/>
                <a:gd name="connsiteX64" fmla="*/ 177421 w 620973"/>
                <a:gd name="connsiteY64" fmla="*/ 2818263 h 4735773"/>
                <a:gd name="connsiteX65" fmla="*/ 184245 w 620973"/>
                <a:gd name="connsiteY65" fmla="*/ 2900149 h 4735773"/>
                <a:gd name="connsiteX66" fmla="*/ 184245 w 620973"/>
                <a:gd name="connsiteY66" fmla="*/ 3022979 h 4735773"/>
                <a:gd name="connsiteX67" fmla="*/ 163773 w 620973"/>
                <a:gd name="connsiteY67" fmla="*/ 3022979 h 4735773"/>
                <a:gd name="connsiteX68" fmla="*/ 266131 w 620973"/>
                <a:gd name="connsiteY68" fmla="*/ 3098042 h 4735773"/>
                <a:gd name="connsiteX69" fmla="*/ 279779 w 620973"/>
                <a:gd name="connsiteY69" fmla="*/ 3145809 h 4735773"/>
                <a:gd name="connsiteX70" fmla="*/ 211540 w 620973"/>
                <a:gd name="connsiteY70" fmla="*/ 3193576 h 4735773"/>
                <a:gd name="connsiteX71" fmla="*/ 252483 w 620973"/>
                <a:gd name="connsiteY71" fmla="*/ 3241344 h 4735773"/>
                <a:gd name="connsiteX72" fmla="*/ 95534 w 620973"/>
                <a:gd name="connsiteY72" fmla="*/ 3254991 h 4735773"/>
                <a:gd name="connsiteX73" fmla="*/ 95534 w 620973"/>
                <a:gd name="connsiteY73" fmla="*/ 3254991 h 4735773"/>
                <a:gd name="connsiteX74" fmla="*/ 177421 w 620973"/>
                <a:gd name="connsiteY74" fmla="*/ 3295935 h 4735773"/>
                <a:gd name="connsiteX75" fmla="*/ 272955 w 620973"/>
                <a:gd name="connsiteY75" fmla="*/ 3330054 h 4735773"/>
                <a:gd name="connsiteX76" fmla="*/ 313898 w 620973"/>
                <a:gd name="connsiteY76" fmla="*/ 3384645 h 4735773"/>
                <a:gd name="connsiteX77" fmla="*/ 334370 w 620973"/>
                <a:gd name="connsiteY77" fmla="*/ 3391469 h 4735773"/>
                <a:gd name="connsiteX78" fmla="*/ 163773 w 620973"/>
                <a:gd name="connsiteY78" fmla="*/ 3411941 h 4735773"/>
                <a:gd name="connsiteX79" fmla="*/ 109182 w 620973"/>
                <a:gd name="connsiteY79" fmla="*/ 3459708 h 4735773"/>
                <a:gd name="connsiteX80" fmla="*/ 136477 w 620973"/>
                <a:gd name="connsiteY80" fmla="*/ 3507475 h 4735773"/>
                <a:gd name="connsiteX81" fmla="*/ 122830 w 620973"/>
                <a:gd name="connsiteY81" fmla="*/ 3562066 h 4735773"/>
                <a:gd name="connsiteX82" fmla="*/ 122830 w 620973"/>
                <a:gd name="connsiteY82" fmla="*/ 3562066 h 4735773"/>
                <a:gd name="connsiteX83" fmla="*/ 204716 w 620973"/>
                <a:gd name="connsiteY83" fmla="*/ 3630305 h 4735773"/>
                <a:gd name="connsiteX84" fmla="*/ 156949 w 620973"/>
                <a:gd name="connsiteY84" fmla="*/ 3671248 h 4735773"/>
                <a:gd name="connsiteX85" fmla="*/ 156949 w 620973"/>
                <a:gd name="connsiteY85" fmla="*/ 3759958 h 4735773"/>
                <a:gd name="connsiteX86" fmla="*/ 116006 w 620973"/>
                <a:gd name="connsiteY86" fmla="*/ 3794078 h 4735773"/>
                <a:gd name="connsiteX87" fmla="*/ 81886 w 620973"/>
                <a:gd name="connsiteY87" fmla="*/ 3807726 h 4735773"/>
                <a:gd name="connsiteX88" fmla="*/ 184245 w 620973"/>
                <a:gd name="connsiteY88" fmla="*/ 3882788 h 4735773"/>
                <a:gd name="connsiteX89" fmla="*/ 245660 w 620973"/>
                <a:gd name="connsiteY89" fmla="*/ 3957851 h 4735773"/>
                <a:gd name="connsiteX90" fmla="*/ 225188 w 620973"/>
                <a:gd name="connsiteY90" fmla="*/ 4019266 h 4735773"/>
                <a:gd name="connsiteX91" fmla="*/ 259307 w 620973"/>
                <a:gd name="connsiteY91" fmla="*/ 4053385 h 4735773"/>
                <a:gd name="connsiteX92" fmla="*/ 204716 w 620973"/>
                <a:gd name="connsiteY92" fmla="*/ 4087505 h 4735773"/>
                <a:gd name="connsiteX93" fmla="*/ 279779 w 620973"/>
                <a:gd name="connsiteY93" fmla="*/ 4121624 h 4735773"/>
                <a:gd name="connsiteX94" fmla="*/ 252483 w 620973"/>
                <a:gd name="connsiteY94" fmla="*/ 4169391 h 4735773"/>
                <a:gd name="connsiteX95" fmla="*/ 68239 w 620973"/>
                <a:gd name="connsiteY95" fmla="*/ 4223982 h 4735773"/>
                <a:gd name="connsiteX96" fmla="*/ 0 w 620973"/>
                <a:gd name="connsiteY96" fmla="*/ 4244454 h 4735773"/>
                <a:gd name="connsiteX97" fmla="*/ 34119 w 620973"/>
                <a:gd name="connsiteY97" fmla="*/ 4333164 h 4735773"/>
                <a:gd name="connsiteX98" fmla="*/ 68239 w 620973"/>
                <a:gd name="connsiteY98" fmla="*/ 4401403 h 4735773"/>
                <a:gd name="connsiteX99" fmla="*/ 68239 w 620973"/>
                <a:gd name="connsiteY99" fmla="*/ 4435523 h 4735773"/>
                <a:gd name="connsiteX100" fmla="*/ 40943 w 620973"/>
                <a:gd name="connsiteY100" fmla="*/ 4476466 h 4735773"/>
                <a:gd name="connsiteX101" fmla="*/ 13648 w 620973"/>
                <a:gd name="connsiteY101" fmla="*/ 4503761 h 4735773"/>
                <a:gd name="connsiteX102" fmla="*/ 95534 w 620973"/>
                <a:gd name="connsiteY102" fmla="*/ 4551529 h 4735773"/>
                <a:gd name="connsiteX103" fmla="*/ 20471 w 620973"/>
                <a:gd name="connsiteY103" fmla="*/ 4592472 h 4735773"/>
                <a:gd name="connsiteX104" fmla="*/ 197892 w 620973"/>
                <a:gd name="connsiteY104" fmla="*/ 4619767 h 4735773"/>
                <a:gd name="connsiteX105" fmla="*/ 225188 w 620973"/>
                <a:gd name="connsiteY105" fmla="*/ 4653887 h 4735773"/>
                <a:gd name="connsiteX106" fmla="*/ 163773 w 620973"/>
                <a:gd name="connsiteY106" fmla="*/ 4688006 h 4735773"/>
                <a:gd name="connsiteX107" fmla="*/ 163773 w 620973"/>
                <a:gd name="connsiteY107" fmla="*/ 4688006 h 4735773"/>
                <a:gd name="connsiteX108" fmla="*/ 102358 w 620973"/>
                <a:gd name="connsiteY108" fmla="*/ 4735773 h 4735773"/>
                <a:gd name="connsiteX0" fmla="*/ 0 w 788544"/>
                <a:gd name="connsiteY0" fmla="*/ 0 h 4735773"/>
                <a:gd name="connsiteX1" fmla="*/ 481469 w 788544"/>
                <a:gd name="connsiteY1" fmla="*/ 20472 h 4735773"/>
                <a:gd name="connsiteX2" fmla="*/ 467822 w 788544"/>
                <a:gd name="connsiteY2" fmla="*/ 40944 h 4735773"/>
                <a:gd name="connsiteX3" fmla="*/ 617947 w 788544"/>
                <a:gd name="connsiteY3" fmla="*/ 88711 h 4735773"/>
                <a:gd name="connsiteX4" fmla="*/ 733953 w 788544"/>
                <a:gd name="connsiteY4" fmla="*/ 102358 h 4735773"/>
                <a:gd name="connsiteX5" fmla="*/ 563356 w 788544"/>
                <a:gd name="connsiteY5" fmla="*/ 136478 h 4735773"/>
                <a:gd name="connsiteX6" fmla="*/ 536060 w 788544"/>
                <a:gd name="connsiteY6" fmla="*/ 156949 h 4735773"/>
                <a:gd name="connsiteX7" fmla="*/ 460998 w 788544"/>
                <a:gd name="connsiteY7" fmla="*/ 191069 h 4735773"/>
                <a:gd name="connsiteX8" fmla="*/ 583828 w 788544"/>
                <a:gd name="connsiteY8" fmla="*/ 259308 h 4735773"/>
                <a:gd name="connsiteX9" fmla="*/ 652066 w 788544"/>
                <a:gd name="connsiteY9" fmla="*/ 272955 h 4735773"/>
                <a:gd name="connsiteX10" fmla="*/ 583828 w 788544"/>
                <a:gd name="connsiteY10" fmla="*/ 327547 h 4735773"/>
                <a:gd name="connsiteX11" fmla="*/ 556532 w 788544"/>
                <a:gd name="connsiteY11" fmla="*/ 361666 h 4735773"/>
                <a:gd name="connsiteX12" fmla="*/ 645242 w 788544"/>
                <a:gd name="connsiteY12" fmla="*/ 436729 h 4735773"/>
                <a:gd name="connsiteX13" fmla="*/ 556532 w 788544"/>
                <a:gd name="connsiteY13" fmla="*/ 443552 h 4735773"/>
                <a:gd name="connsiteX14" fmla="*/ 351816 w 788544"/>
                <a:gd name="connsiteY14" fmla="*/ 464024 h 4735773"/>
                <a:gd name="connsiteX15" fmla="*/ 358639 w 788544"/>
                <a:gd name="connsiteY15" fmla="*/ 491320 h 4735773"/>
                <a:gd name="connsiteX16" fmla="*/ 385935 w 788544"/>
                <a:gd name="connsiteY16" fmla="*/ 545911 h 4735773"/>
                <a:gd name="connsiteX17" fmla="*/ 542884 w 788544"/>
                <a:gd name="connsiteY17" fmla="*/ 580030 h 4735773"/>
                <a:gd name="connsiteX18" fmla="*/ 433702 w 788544"/>
                <a:gd name="connsiteY18" fmla="*/ 614149 h 4735773"/>
                <a:gd name="connsiteX19" fmla="*/ 385935 w 788544"/>
                <a:gd name="connsiteY19" fmla="*/ 668741 h 4735773"/>
                <a:gd name="connsiteX20" fmla="*/ 372287 w 788544"/>
                <a:gd name="connsiteY20" fmla="*/ 730155 h 4735773"/>
                <a:gd name="connsiteX21" fmla="*/ 515589 w 788544"/>
                <a:gd name="connsiteY21" fmla="*/ 805218 h 4735773"/>
                <a:gd name="connsiteX22" fmla="*/ 454174 w 788544"/>
                <a:gd name="connsiteY22" fmla="*/ 825690 h 4735773"/>
                <a:gd name="connsiteX23" fmla="*/ 686186 w 788544"/>
                <a:gd name="connsiteY23" fmla="*/ 887105 h 4735773"/>
                <a:gd name="connsiteX24" fmla="*/ 638419 w 788544"/>
                <a:gd name="connsiteY24" fmla="*/ 928048 h 4735773"/>
                <a:gd name="connsiteX25" fmla="*/ 788544 w 788544"/>
                <a:gd name="connsiteY25" fmla="*/ 989463 h 4735773"/>
                <a:gd name="connsiteX26" fmla="*/ 672538 w 788544"/>
                <a:gd name="connsiteY26" fmla="*/ 1016758 h 4735773"/>
                <a:gd name="connsiteX27" fmla="*/ 720305 w 788544"/>
                <a:gd name="connsiteY27" fmla="*/ 1057702 h 4735773"/>
                <a:gd name="connsiteX28" fmla="*/ 611123 w 788544"/>
                <a:gd name="connsiteY28" fmla="*/ 1091821 h 4735773"/>
                <a:gd name="connsiteX29" fmla="*/ 693010 w 788544"/>
                <a:gd name="connsiteY29" fmla="*/ 1132764 h 4735773"/>
                <a:gd name="connsiteX30" fmla="*/ 611123 w 788544"/>
                <a:gd name="connsiteY30" fmla="*/ 1153236 h 4735773"/>
                <a:gd name="connsiteX31" fmla="*/ 611123 w 788544"/>
                <a:gd name="connsiteY31" fmla="*/ 1153236 h 4735773"/>
                <a:gd name="connsiteX32" fmla="*/ 652066 w 788544"/>
                <a:gd name="connsiteY32" fmla="*/ 1269242 h 4735773"/>
                <a:gd name="connsiteX33" fmla="*/ 713481 w 788544"/>
                <a:gd name="connsiteY33" fmla="*/ 1296538 h 4735773"/>
                <a:gd name="connsiteX34" fmla="*/ 604299 w 788544"/>
                <a:gd name="connsiteY34" fmla="*/ 1337481 h 4735773"/>
                <a:gd name="connsiteX35" fmla="*/ 706657 w 788544"/>
                <a:gd name="connsiteY35" fmla="*/ 1412544 h 4735773"/>
                <a:gd name="connsiteX36" fmla="*/ 693010 w 788544"/>
                <a:gd name="connsiteY36" fmla="*/ 1439839 h 4735773"/>
                <a:gd name="connsiteX37" fmla="*/ 645242 w 788544"/>
                <a:gd name="connsiteY37" fmla="*/ 1508078 h 4735773"/>
                <a:gd name="connsiteX38" fmla="*/ 713481 w 788544"/>
                <a:gd name="connsiteY38" fmla="*/ 1535373 h 4735773"/>
                <a:gd name="connsiteX39" fmla="*/ 624771 w 788544"/>
                <a:gd name="connsiteY39" fmla="*/ 1562669 h 4735773"/>
                <a:gd name="connsiteX40" fmla="*/ 679362 w 788544"/>
                <a:gd name="connsiteY40" fmla="*/ 1596788 h 4735773"/>
                <a:gd name="connsiteX41" fmla="*/ 583828 w 788544"/>
                <a:gd name="connsiteY41" fmla="*/ 1617260 h 4735773"/>
                <a:gd name="connsiteX42" fmla="*/ 713481 w 788544"/>
                <a:gd name="connsiteY42" fmla="*/ 1658203 h 4735773"/>
                <a:gd name="connsiteX43" fmla="*/ 720305 w 788544"/>
                <a:gd name="connsiteY43" fmla="*/ 1705970 h 4735773"/>
                <a:gd name="connsiteX44" fmla="*/ 652066 w 788544"/>
                <a:gd name="connsiteY44" fmla="*/ 1849272 h 4735773"/>
                <a:gd name="connsiteX45" fmla="*/ 645242 w 788544"/>
                <a:gd name="connsiteY45" fmla="*/ 1890215 h 4735773"/>
                <a:gd name="connsiteX46" fmla="*/ 645242 w 788544"/>
                <a:gd name="connsiteY46" fmla="*/ 1903863 h 4735773"/>
                <a:gd name="connsiteX47" fmla="*/ 699833 w 788544"/>
                <a:gd name="connsiteY47" fmla="*/ 1944806 h 4735773"/>
                <a:gd name="connsiteX48" fmla="*/ 604299 w 788544"/>
                <a:gd name="connsiteY48" fmla="*/ 2006221 h 4735773"/>
                <a:gd name="connsiteX49" fmla="*/ 658890 w 788544"/>
                <a:gd name="connsiteY49" fmla="*/ 2074460 h 4735773"/>
                <a:gd name="connsiteX50" fmla="*/ 420054 w 788544"/>
                <a:gd name="connsiteY50" fmla="*/ 2122227 h 4735773"/>
                <a:gd name="connsiteX51" fmla="*/ 672538 w 788544"/>
                <a:gd name="connsiteY51" fmla="*/ 2169994 h 4735773"/>
                <a:gd name="connsiteX52" fmla="*/ 706657 w 788544"/>
                <a:gd name="connsiteY52" fmla="*/ 2190466 h 4735773"/>
                <a:gd name="connsiteX53" fmla="*/ 563356 w 788544"/>
                <a:gd name="connsiteY53" fmla="*/ 2251881 h 4735773"/>
                <a:gd name="connsiteX54" fmla="*/ 481469 w 788544"/>
                <a:gd name="connsiteY54" fmla="*/ 2279176 h 4735773"/>
                <a:gd name="connsiteX55" fmla="*/ 604299 w 788544"/>
                <a:gd name="connsiteY55" fmla="*/ 2333767 h 4735773"/>
                <a:gd name="connsiteX56" fmla="*/ 488293 w 788544"/>
                <a:gd name="connsiteY56" fmla="*/ 2395182 h 4735773"/>
                <a:gd name="connsiteX57" fmla="*/ 460998 w 788544"/>
                <a:gd name="connsiteY57" fmla="*/ 2436126 h 4735773"/>
                <a:gd name="connsiteX58" fmla="*/ 365463 w 788544"/>
                <a:gd name="connsiteY58" fmla="*/ 2442949 h 4735773"/>
                <a:gd name="connsiteX59" fmla="*/ 358639 w 788544"/>
                <a:gd name="connsiteY59" fmla="*/ 2504364 h 4735773"/>
                <a:gd name="connsiteX60" fmla="*/ 501941 w 788544"/>
                <a:gd name="connsiteY60" fmla="*/ 2545308 h 4735773"/>
                <a:gd name="connsiteX61" fmla="*/ 358639 w 788544"/>
                <a:gd name="connsiteY61" fmla="*/ 2668138 h 4735773"/>
                <a:gd name="connsiteX62" fmla="*/ 379111 w 788544"/>
                <a:gd name="connsiteY62" fmla="*/ 2729552 h 4735773"/>
                <a:gd name="connsiteX63" fmla="*/ 399583 w 788544"/>
                <a:gd name="connsiteY63" fmla="*/ 2770496 h 4735773"/>
                <a:gd name="connsiteX64" fmla="*/ 344992 w 788544"/>
                <a:gd name="connsiteY64" fmla="*/ 2818263 h 4735773"/>
                <a:gd name="connsiteX65" fmla="*/ 351816 w 788544"/>
                <a:gd name="connsiteY65" fmla="*/ 2900149 h 4735773"/>
                <a:gd name="connsiteX66" fmla="*/ 351816 w 788544"/>
                <a:gd name="connsiteY66" fmla="*/ 3022979 h 4735773"/>
                <a:gd name="connsiteX67" fmla="*/ 331344 w 788544"/>
                <a:gd name="connsiteY67" fmla="*/ 3022979 h 4735773"/>
                <a:gd name="connsiteX68" fmla="*/ 433702 w 788544"/>
                <a:gd name="connsiteY68" fmla="*/ 3098042 h 4735773"/>
                <a:gd name="connsiteX69" fmla="*/ 447350 w 788544"/>
                <a:gd name="connsiteY69" fmla="*/ 3145809 h 4735773"/>
                <a:gd name="connsiteX70" fmla="*/ 379111 w 788544"/>
                <a:gd name="connsiteY70" fmla="*/ 3193576 h 4735773"/>
                <a:gd name="connsiteX71" fmla="*/ 420054 w 788544"/>
                <a:gd name="connsiteY71" fmla="*/ 3241344 h 4735773"/>
                <a:gd name="connsiteX72" fmla="*/ 263105 w 788544"/>
                <a:gd name="connsiteY72" fmla="*/ 3254991 h 4735773"/>
                <a:gd name="connsiteX73" fmla="*/ 263105 w 788544"/>
                <a:gd name="connsiteY73" fmla="*/ 3254991 h 4735773"/>
                <a:gd name="connsiteX74" fmla="*/ 344992 w 788544"/>
                <a:gd name="connsiteY74" fmla="*/ 3295935 h 4735773"/>
                <a:gd name="connsiteX75" fmla="*/ 440526 w 788544"/>
                <a:gd name="connsiteY75" fmla="*/ 3330054 h 4735773"/>
                <a:gd name="connsiteX76" fmla="*/ 481469 w 788544"/>
                <a:gd name="connsiteY76" fmla="*/ 3384645 h 4735773"/>
                <a:gd name="connsiteX77" fmla="*/ 501941 w 788544"/>
                <a:gd name="connsiteY77" fmla="*/ 3391469 h 4735773"/>
                <a:gd name="connsiteX78" fmla="*/ 331344 w 788544"/>
                <a:gd name="connsiteY78" fmla="*/ 3411941 h 4735773"/>
                <a:gd name="connsiteX79" fmla="*/ 276753 w 788544"/>
                <a:gd name="connsiteY79" fmla="*/ 3459708 h 4735773"/>
                <a:gd name="connsiteX80" fmla="*/ 304048 w 788544"/>
                <a:gd name="connsiteY80" fmla="*/ 3507475 h 4735773"/>
                <a:gd name="connsiteX81" fmla="*/ 290401 w 788544"/>
                <a:gd name="connsiteY81" fmla="*/ 3562066 h 4735773"/>
                <a:gd name="connsiteX82" fmla="*/ 290401 w 788544"/>
                <a:gd name="connsiteY82" fmla="*/ 3562066 h 4735773"/>
                <a:gd name="connsiteX83" fmla="*/ 372287 w 788544"/>
                <a:gd name="connsiteY83" fmla="*/ 3630305 h 4735773"/>
                <a:gd name="connsiteX84" fmla="*/ 324520 w 788544"/>
                <a:gd name="connsiteY84" fmla="*/ 3671248 h 4735773"/>
                <a:gd name="connsiteX85" fmla="*/ 324520 w 788544"/>
                <a:gd name="connsiteY85" fmla="*/ 3759958 h 4735773"/>
                <a:gd name="connsiteX86" fmla="*/ 283577 w 788544"/>
                <a:gd name="connsiteY86" fmla="*/ 3794078 h 4735773"/>
                <a:gd name="connsiteX87" fmla="*/ 249457 w 788544"/>
                <a:gd name="connsiteY87" fmla="*/ 3807726 h 4735773"/>
                <a:gd name="connsiteX88" fmla="*/ 351816 w 788544"/>
                <a:gd name="connsiteY88" fmla="*/ 3882788 h 4735773"/>
                <a:gd name="connsiteX89" fmla="*/ 413231 w 788544"/>
                <a:gd name="connsiteY89" fmla="*/ 3957851 h 4735773"/>
                <a:gd name="connsiteX90" fmla="*/ 392759 w 788544"/>
                <a:gd name="connsiteY90" fmla="*/ 4019266 h 4735773"/>
                <a:gd name="connsiteX91" fmla="*/ 426878 w 788544"/>
                <a:gd name="connsiteY91" fmla="*/ 4053385 h 4735773"/>
                <a:gd name="connsiteX92" fmla="*/ 372287 w 788544"/>
                <a:gd name="connsiteY92" fmla="*/ 4087505 h 4735773"/>
                <a:gd name="connsiteX93" fmla="*/ 447350 w 788544"/>
                <a:gd name="connsiteY93" fmla="*/ 4121624 h 4735773"/>
                <a:gd name="connsiteX94" fmla="*/ 420054 w 788544"/>
                <a:gd name="connsiteY94" fmla="*/ 4169391 h 4735773"/>
                <a:gd name="connsiteX95" fmla="*/ 235810 w 788544"/>
                <a:gd name="connsiteY95" fmla="*/ 4223982 h 4735773"/>
                <a:gd name="connsiteX96" fmla="*/ 167571 w 788544"/>
                <a:gd name="connsiteY96" fmla="*/ 4244454 h 4735773"/>
                <a:gd name="connsiteX97" fmla="*/ 201690 w 788544"/>
                <a:gd name="connsiteY97" fmla="*/ 4333164 h 4735773"/>
                <a:gd name="connsiteX98" fmla="*/ 235810 w 788544"/>
                <a:gd name="connsiteY98" fmla="*/ 4401403 h 4735773"/>
                <a:gd name="connsiteX99" fmla="*/ 235810 w 788544"/>
                <a:gd name="connsiteY99" fmla="*/ 4435523 h 4735773"/>
                <a:gd name="connsiteX100" fmla="*/ 208514 w 788544"/>
                <a:gd name="connsiteY100" fmla="*/ 4476466 h 4735773"/>
                <a:gd name="connsiteX101" fmla="*/ 181219 w 788544"/>
                <a:gd name="connsiteY101" fmla="*/ 4503761 h 4735773"/>
                <a:gd name="connsiteX102" fmla="*/ 263105 w 788544"/>
                <a:gd name="connsiteY102" fmla="*/ 4551529 h 4735773"/>
                <a:gd name="connsiteX103" fmla="*/ 188042 w 788544"/>
                <a:gd name="connsiteY103" fmla="*/ 4592472 h 4735773"/>
                <a:gd name="connsiteX104" fmla="*/ 365463 w 788544"/>
                <a:gd name="connsiteY104" fmla="*/ 4619767 h 4735773"/>
                <a:gd name="connsiteX105" fmla="*/ 392759 w 788544"/>
                <a:gd name="connsiteY105" fmla="*/ 4653887 h 4735773"/>
                <a:gd name="connsiteX106" fmla="*/ 331344 w 788544"/>
                <a:gd name="connsiteY106" fmla="*/ 4688006 h 4735773"/>
                <a:gd name="connsiteX107" fmla="*/ 331344 w 788544"/>
                <a:gd name="connsiteY107" fmla="*/ 4688006 h 4735773"/>
                <a:gd name="connsiteX108" fmla="*/ 269929 w 788544"/>
                <a:gd name="connsiteY108" fmla="*/ 4735773 h 4735773"/>
                <a:gd name="connsiteX0" fmla="*/ 0 w 788544"/>
                <a:gd name="connsiteY0" fmla="*/ 0 h 4735773"/>
                <a:gd name="connsiteX1" fmla="*/ 648447 w 788544"/>
                <a:gd name="connsiteY1" fmla="*/ 4570 h 4735773"/>
                <a:gd name="connsiteX2" fmla="*/ 467822 w 788544"/>
                <a:gd name="connsiteY2" fmla="*/ 40944 h 4735773"/>
                <a:gd name="connsiteX3" fmla="*/ 617947 w 788544"/>
                <a:gd name="connsiteY3" fmla="*/ 88711 h 4735773"/>
                <a:gd name="connsiteX4" fmla="*/ 733953 w 788544"/>
                <a:gd name="connsiteY4" fmla="*/ 102358 h 4735773"/>
                <a:gd name="connsiteX5" fmla="*/ 563356 w 788544"/>
                <a:gd name="connsiteY5" fmla="*/ 136478 h 4735773"/>
                <a:gd name="connsiteX6" fmla="*/ 536060 w 788544"/>
                <a:gd name="connsiteY6" fmla="*/ 156949 h 4735773"/>
                <a:gd name="connsiteX7" fmla="*/ 460998 w 788544"/>
                <a:gd name="connsiteY7" fmla="*/ 191069 h 4735773"/>
                <a:gd name="connsiteX8" fmla="*/ 583828 w 788544"/>
                <a:gd name="connsiteY8" fmla="*/ 259308 h 4735773"/>
                <a:gd name="connsiteX9" fmla="*/ 652066 w 788544"/>
                <a:gd name="connsiteY9" fmla="*/ 272955 h 4735773"/>
                <a:gd name="connsiteX10" fmla="*/ 583828 w 788544"/>
                <a:gd name="connsiteY10" fmla="*/ 327547 h 4735773"/>
                <a:gd name="connsiteX11" fmla="*/ 556532 w 788544"/>
                <a:gd name="connsiteY11" fmla="*/ 361666 h 4735773"/>
                <a:gd name="connsiteX12" fmla="*/ 645242 w 788544"/>
                <a:gd name="connsiteY12" fmla="*/ 436729 h 4735773"/>
                <a:gd name="connsiteX13" fmla="*/ 556532 w 788544"/>
                <a:gd name="connsiteY13" fmla="*/ 443552 h 4735773"/>
                <a:gd name="connsiteX14" fmla="*/ 351816 w 788544"/>
                <a:gd name="connsiteY14" fmla="*/ 464024 h 4735773"/>
                <a:gd name="connsiteX15" fmla="*/ 358639 w 788544"/>
                <a:gd name="connsiteY15" fmla="*/ 491320 h 4735773"/>
                <a:gd name="connsiteX16" fmla="*/ 385935 w 788544"/>
                <a:gd name="connsiteY16" fmla="*/ 545911 h 4735773"/>
                <a:gd name="connsiteX17" fmla="*/ 542884 w 788544"/>
                <a:gd name="connsiteY17" fmla="*/ 580030 h 4735773"/>
                <a:gd name="connsiteX18" fmla="*/ 433702 w 788544"/>
                <a:gd name="connsiteY18" fmla="*/ 614149 h 4735773"/>
                <a:gd name="connsiteX19" fmla="*/ 385935 w 788544"/>
                <a:gd name="connsiteY19" fmla="*/ 668741 h 4735773"/>
                <a:gd name="connsiteX20" fmla="*/ 372287 w 788544"/>
                <a:gd name="connsiteY20" fmla="*/ 730155 h 4735773"/>
                <a:gd name="connsiteX21" fmla="*/ 515589 w 788544"/>
                <a:gd name="connsiteY21" fmla="*/ 805218 h 4735773"/>
                <a:gd name="connsiteX22" fmla="*/ 454174 w 788544"/>
                <a:gd name="connsiteY22" fmla="*/ 825690 h 4735773"/>
                <a:gd name="connsiteX23" fmla="*/ 686186 w 788544"/>
                <a:gd name="connsiteY23" fmla="*/ 887105 h 4735773"/>
                <a:gd name="connsiteX24" fmla="*/ 638419 w 788544"/>
                <a:gd name="connsiteY24" fmla="*/ 928048 h 4735773"/>
                <a:gd name="connsiteX25" fmla="*/ 788544 w 788544"/>
                <a:gd name="connsiteY25" fmla="*/ 989463 h 4735773"/>
                <a:gd name="connsiteX26" fmla="*/ 672538 w 788544"/>
                <a:gd name="connsiteY26" fmla="*/ 1016758 h 4735773"/>
                <a:gd name="connsiteX27" fmla="*/ 720305 w 788544"/>
                <a:gd name="connsiteY27" fmla="*/ 1057702 h 4735773"/>
                <a:gd name="connsiteX28" fmla="*/ 611123 w 788544"/>
                <a:gd name="connsiteY28" fmla="*/ 1091821 h 4735773"/>
                <a:gd name="connsiteX29" fmla="*/ 693010 w 788544"/>
                <a:gd name="connsiteY29" fmla="*/ 1132764 h 4735773"/>
                <a:gd name="connsiteX30" fmla="*/ 611123 w 788544"/>
                <a:gd name="connsiteY30" fmla="*/ 1153236 h 4735773"/>
                <a:gd name="connsiteX31" fmla="*/ 611123 w 788544"/>
                <a:gd name="connsiteY31" fmla="*/ 1153236 h 4735773"/>
                <a:gd name="connsiteX32" fmla="*/ 652066 w 788544"/>
                <a:gd name="connsiteY32" fmla="*/ 1269242 h 4735773"/>
                <a:gd name="connsiteX33" fmla="*/ 713481 w 788544"/>
                <a:gd name="connsiteY33" fmla="*/ 1296538 h 4735773"/>
                <a:gd name="connsiteX34" fmla="*/ 604299 w 788544"/>
                <a:gd name="connsiteY34" fmla="*/ 1337481 h 4735773"/>
                <a:gd name="connsiteX35" fmla="*/ 706657 w 788544"/>
                <a:gd name="connsiteY35" fmla="*/ 1412544 h 4735773"/>
                <a:gd name="connsiteX36" fmla="*/ 693010 w 788544"/>
                <a:gd name="connsiteY36" fmla="*/ 1439839 h 4735773"/>
                <a:gd name="connsiteX37" fmla="*/ 645242 w 788544"/>
                <a:gd name="connsiteY37" fmla="*/ 1508078 h 4735773"/>
                <a:gd name="connsiteX38" fmla="*/ 713481 w 788544"/>
                <a:gd name="connsiteY38" fmla="*/ 1535373 h 4735773"/>
                <a:gd name="connsiteX39" fmla="*/ 624771 w 788544"/>
                <a:gd name="connsiteY39" fmla="*/ 1562669 h 4735773"/>
                <a:gd name="connsiteX40" fmla="*/ 679362 w 788544"/>
                <a:gd name="connsiteY40" fmla="*/ 1596788 h 4735773"/>
                <a:gd name="connsiteX41" fmla="*/ 583828 w 788544"/>
                <a:gd name="connsiteY41" fmla="*/ 1617260 h 4735773"/>
                <a:gd name="connsiteX42" fmla="*/ 713481 w 788544"/>
                <a:gd name="connsiteY42" fmla="*/ 1658203 h 4735773"/>
                <a:gd name="connsiteX43" fmla="*/ 720305 w 788544"/>
                <a:gd name="connsiteY43" fmla="*/ 1705970 h 4735773"/>
                <a:gd name="connsiteX44" fmla="*/ 652066 w 788544"/>
                <a:gd name="connsiteY44" fmla="*/ 1849272 h 4735773"/>
                <a:gd name="connsiteX45" fmla="*/ 645242 w 788544"/>
                <a:gd name="connsiteY45" fmla="*/ 1890215 h 4735773"/>
                <a:gd name="connsiteX46" fmla="*/ 645242 w 788544"/>
                <a:gd name="connsiteY46" fmla="*/ 1903863 h 4735773"/>
                <a:gd name="connsiteX47" fmla="*/ 699833 w 788544"/>
                <a:gd name="connsiteY47" fmla="*/ 1944806 h 4735773"/>
                <a:gd name="connsiteX48" fmla="*/ 604299 w 788544"/>
                <a:gd name="connsiteY48" fmla="*/ 2006221 h 4735773"/>
                <a:gd name="connsiteX49" fmla="*/ 658890 w 788544"/>
                <a:gd name="connsiteY49" fmla="*/ 2074460 h 4735773"/>
                <a:gd name="connsiteX50" fmla="*/ 420054 w 788544"/>
                <a:gd name="connsiteY50" fmla="*/ 2122227 h 4735773"/>
                <a:gd name="connsiteX51" fmla="*/ 672538 w 788544"/>
                <a:gd name="connsiteY51" fmla="*/ 2169994 h 4735773"/>
                <a:gd name="connsiteX52" fmla="*/ 706657 w 788544"/>
                <a:gd name="connsiteY52" fmla="*/ 2190466 h 4735773"/>
                <a:gd name="connsiteX53" fmla="*/ 563356 w 788544"/>
                <a:gd name="connsiteY53" fmla="*/ 2251881 h 4735773"/>
                <a:gd name="connsiteX54" fmla="*/ 481469 w 788544"/>
                <a:gd name="connsiteY54" fmla="*/ 2279176 h 4735773"/>
                <a:gd name="connsiteX55" fmla="*/ 604299 w 788544"/>
                <a:gd name="connsiteY55" fmla="*/ 2333767 h 4735773"/>
                <a:gd name="connsiteX56" fmla="*/ 488293 w 788544"/>
                <a:gd name="connsiteY56" fmla="*/ 2395182 h 4735773"/>
                <a:gd name="connsiteX57" fmla="*/ 460998 w 788544"/>
                <a:gd name="connsiteY57" fmla="*/ 2436126 h 4735773"/>
                <a:gd name="connsiteX58" fmla="*/ 365463 w 788544"/>
                <a:gd name="connsiteY58" fmla="*/ 2442949 h 4735773"/>
                <a:gd name="connsiteX59" fmla="*/ 358639 w 788544"/>
                <a:gd name="connsiteY59" fmla="*/ 2504364 h 4735773"/>
                <a:gd name="connsiteX60" fmla="*/ 501941 w 788544"/>
                <a:gd name="connsiteY60" fmla="*/ 2545308 h 4735773"/>
                <a:gd name="connsiteX61" fmla="*/ 358639 w 788544"/>
                <a:gd name="connsiteY61" fmla="*/ 2668138 h 4735773"/>
                <a:gd name="connsiteX62" fmla="*/ 379111 w 788544"/>
                <a:gd name="connsiteY62" fmla="*/ 2729552 h 4735773"/>
                <a:gd name="connsiteX63" fmla="*/ 399583 w 788544"/>
                <a:gd name="connsiteY63" fmla="*/ 2770496 h 4735773"/>
                <a:gd name="connsiteX64" fmla="*/ 344992 w 788544"/>
                <a:gd name="connsiteY64" fmla="*/ 2818263 h 4735773"/>
                <a:gd name="connsiteX65" fmla="*/ 351816 w 788544"/>
                <a:gd name="connsiteY65" fmla="*/ 2900149 h 4735773"/>
                <a:gd name="connsiteX66" fmla="*/ 351816 w 788544"/>
                <a:gd name="connsiteY66" fmla="*/ 3022979 h 4735773"/>
                <a:gd name="connsiteX67" fmla="*/ 331344 w 788544"/>
                <a:gd name="connsiteY67" fmla="*/ 3022979 h 4735773"/>
                <a:gd name="connsiteX68" fmla="*/ 433702 w 788544"/>
                <a:gd name="connsiteY68" fmla="*/ 3098042 h 4735773"/>
                <a:gd name="connsiteX69" fmla="*/ 447350 w 788544"/>
                <a:gd name="connsiteY69" fmla="*/ 3145809 h 4735773"/>
                <a:gd name="connsiteX70" fmla="*/ 379111 w 788544"/>
                <a:gd name="connsiteY70" fmla="*/ 3193576 h 4735773"/>
                <a:gd name="connsiteX71" fmla="*/ 420054 w 788544"/>
                <a:gd name="connsiteY71" fmla="*/ 3241344 h 4735773"/>
                <a:gd name="connsiteX72" fmla="*/ 263105 w 788544"/>
                <a:gd name="connsiteY72" fmla="*/ 3254991 h 4735773"/>
                <a:gd name="connsiteX73" fmla="*/ 263105 w 788544"/>
                <a:gd name="connsiteY73" fmla="*/ 3254991 h 4735773"/>
                <a:gd name="connsiteX74" fmla="*/ 344992 w 788544"/>
                <a:gd name="connsiteY74" fmla="*/ 3295935 h 4735773"/>
                <a:gd name="connsiteX75" fmla="*/ 440526 w 788544"/>
                <a:gd name="connsiteY75" fmla="*/ 3330054 h 4735773"/>
                <a:gd name="connsiteX76" fmla="*/ 481469 w 788544"/>
                <a:gd name="connsiteY76" fmla="*/ 3384645 h 4735773"/>
                <a:gd name="connsiteX77" fmla="*/ 501941 w 788544"/>
                <a:gd name="connsiteY77" fmla="*/ 3391469 h 4735773"/>
                <a:gd name="connsiteX78" fmla="*/ 331344 w 788544"/>
                <a:gd name="connsiteY78" fmla="*/ 3411941 h 4735773"/>
                <a:gd name="connsiteX79" fmla="*/ 276753 w 788544"/>
                <a:gd name="connsiteY79" fmla="*/ 3459708 h 4735773"/>
                <a:gd name="connsiteX80" fmla="*/ 304048 w 788544"/>
                <a:gd name="connsiteY80" fmla="*/ 3507475 h 4735773"/>
                <a:gd name="connsiteX81" fmla="*/ 290401 w 788544"/>
                <a:gd name="connsiteY81" fmla="*/ 3562066 h 4735773"/>
                <a:gd name="connsiteX82" fmla="*/ 290401 w 788544"/>
                <a:gd name="connsiteY82" fmla="*/ 3562066 h 4735773"/>
                <a:gd name="connsiteX83" fmla="*/ 372287 w 788544"/>
                <a:gd name="connsiteY83" fmla="*/ 3630305 h 4735773"/>
                <a:gd name="connsiteX84" fmla="*/ 324520 w 788544"/>
                <a:gd name="connsiteY84" fmla="*/ 3671248 h 4735773"/>
                <a:gd name="connsiteX85" fmla="*/ 324520 w 788544"/>
                <a:gd name="connsiteY85" fmla="*/ 3759958 h 4735773"/>
                <a:gd name="connsiteX86" fmla="*/ 283577 w 788544"/>
                <a:gd name="connsiteY86" fmla="*/ 3794078 h 4735773"/>
                <a:gd name="connsiteX87" fmla="*/ 249457 w 788544"/>
                <a:gd name="connsiteY87" fmla="*/ 3807726 h 4735773"/>
                <a:gd name="connsiteX88" fmla="*/ 351816 w 788544"/>
                <a:gd name="connsiteY88" fmla="*/ 3882788 h 4735773"/>
                <a:gd name="connsiteX89" fmla="*/ 413231 w 788544"/>
                <a:gd name="connsiteY89" fmla="*/ 3957851 h 4735773"/>
                <a:gd name="connsiteX90" fmla="*/ 392759 w 788544"/>
                <a:gd name="connsiteY90" fmla="*/ 4019266 h 4735773"/>
                <a:gd name="connsiteX91" fmla="*/ 426878 w 788544"/>
                <a:gd name="connsiteY91" fmla="*/ 4053385 h 4735773"/>
                <a:gd name="connsiteX92" fmla="*/ 372287 w 788544"/>
                <a:gd name="connsiteY92" fmla="*/ 4087505 h 4735773"/>
                <a:gd name="connsiteX93" fmla="*/ 447350 w 788544"/>
                <a:gd name="connsiteY93" fmla="*/ 4121624 h 4735773"/>
                <a:gd name="connsiteX94" fmla="*/ 420054 w 788544"/>
                <a:gd name="connsiteY94" fmla="*/ 4169391 h 4735773"/>
                <a:gd name="connsiteX95" fmla="*/ 235810 w 788544"/>
                <a:gd name="connsiteY95" fmla="*/ 4223982 h 4735773"/>
                <a:gd name="connsiteX96" fmla="*/ 167571 w 788544"/>
                <a:gd name="connsiteY96" fmla="*/ 4244454 h 4735773"/>
                <a:gd name="connsiteX97" fmla="*/ 201690 w 788544"/>
                <a:gd name="connsiteY97" fmla="*/ 4333164 h 4735773"/>
                <a:gd name="connsiteX98" fmla="*/ 235810 w 788544"/>
                <a:gd name="connsiteY98" fmla="*/ 4401403 h 4735773"/>
                <a:gd name="connsiteX99" fmla="*/ 235810 w 788544"/>
                <a:gd name="connsiteY99" fmla="*/ 4435523 h 4735773"/>
                <a:gd name="connsiteX100" fmla="*/ 208514 w 788544"/>
                <a:gd name="connsiteY100" fmla="*/ 4476466 h 4735773"/>
                <a:gd name="connsiteX101" fmla="*/ 181219 w 788544"/>
                <a:gd name="connsiteY101" fmla="*/ 4503761 h 4735773"/>
                <a:gd name="connsiteX102" fmla="*/ 263105 w 788544"/>
                <a:gd name="connsiteY102" fmla="*/ 4551529 h 4735773"/>
                <a:gd name="connsiteX103" fmla="*/ 188042 w 788544"/>
                <a:gd name="connsiteY103" fmla="*/ 4592472 h 4735773"/>
                <a:gd name="connsiteX104" fmla="*/ 365463 w 788544"/>
                <a:gd name="connsiteY104" fmla="*/ 4619767 h 4735773"/>
                <a:gd name="connsiteX105" fmla="*/ 392759 w 788544"/>
                <a:gd name="connsiteY105" fmla="*/ 4653887 h 4735773"/>
                <a:gd name="connsiteX106" fmla="*/ 331344 w 788544"/>
                <a:gd name="connsiteY106" fmla="*/ 4688006 h 4735773"/>
                <a:gd name="connsiteX107" fmla="*/ 331344 w 788544"/>
                <a:gd name="connsiteY107" fmla="*/ 4688006 h 4735773"/>
                <a:gd name="connsiteX108" fmla="*/ 269929 w 788544"/>
                <a:gd name="connsiteY108" fmla="*/ 4735773 h 4735773"/>
                <a:gd name="connsiteX0" fmla="*/ 16318 w 804862"/>
                <a:gd name="connsiteY0" fmla="*/ 0 h 4696016"/>
                <a:gd name="connsiteX1" fmla="*/ 664765 w 804862"/>
                <a:gd name="connsiteY1" fmla="*/ 4570 h 4696016"/>
                <a:gd name="connsiteX2" fmla="*/ 484140 w 804862"/>
                <a:gd name="connsiteY2" fmla="*/ 40944 h 4696016"/>
                <a:gd name="connsiteX3" fmla="*/ 634265 w 804862"/>
                <a:gd name="connsiteY3" fmla="*/ 88711 h 4696016"/>
                <a:gd name="connsiteX4" fmla="*/ 750271 w 804862"/>
                <a:gd name="connsiteY4" fmla="*/ 102358 h 4696016"/>
                <a:gd name="connsiteX5" fmla="*/ 579674 w 804862"/>
                <a:gd name="connsiteY5" fmla="*/ 136478 h 4696016"/>
                <a:gd name="connsiteX6" fmla="*/ 552378 w 804862"/>
                <a:gd name="connsiteY6" fmla="*/ 156949 h 4696016"/>
                <a:gd name="connsiteX7" fmla="*/ 477316 w 804862"/>
                <a:gd name="connsiteY7" fmla="*/ 191069 h 4696016"/>
                <a:gd name="connsiteX8" fmla="*/ 600146 w 804862"/>
                <a:gd name="connsiteY8" fmla="*/ 259308 h 4696016"/>
                <a:gd name="connsiteX9" fmla="*/ 668384 w 804862"/>
                <a:gd name="connsiteY9" fmla="*/ 272955 h 4696016"/>
                <a:gd name="connsiteX10" fmla="*/ 600146 w 804862"/>
                <a:gd name="connsiteY10" fmla="*/ 327547 h 4696016"/>
                <a:gd name="connsiteX11" fmla="*/ 572850 w 804862"/>
                <a:gd name="connsiteY11" fmla="*/ 361666 h 4696016"/>
                <a:gd name="connsiteX12" fmla="*/ 661560 w 804862"/>
                <a:gd name="connsiteY12" fmla="*/ 436729 h 4696016"/>
                <a:gd name="connsiteX13" fmla="*/ 572850 w 804862"/>
                <a:gd name="connsiteY13" fmla="*/ 443552 h 4696016"/>
                <a:gd name="connsiteX14" fmla="*/ 368134 w 804862"/>
                <a:gd name="connsiteY14" fmla="*/ 464024 h 4696016"/>
                <a:gd name="connsiteX15" fmla="*/ 374957 w 804862"/>
                <a:gd name="connsiteY15" fmla="*/ 491320 h 4696016"/>
                <a:gd name="connsiteX16" fmla="*/ 402253 w 804862"/>
                <a:gd name="connsiteY16" fmla="*/ 545911 h 4696016"/>
                <a:gd name="connsiteX17" fmla="*/ 559202 w 804862"/>
                <a:gd name="connsiteY17" fmla="*/ 580030 h 4696016"/>
                <a:gd name="connsiteX18" fmla="*/ 450020 w 804862"/>
                <a:gd name="connsiteY18" fmla="*/ 614149 h 4696016"/>
                <a:gd name="connsiteX19" fmla="*/ 402253 w 804862"/>
                <a:gd name="connsiteY19" fmla="*/ 668741 h 4696016"/>
                <a:gd name="connsiteX20" fmla="*/ 388605 w 804862"/>
                <a:gd name="connsiteY20" fmla="*/ 730155 h 4696016"/>
                <a:gd name="connsiteX21" fmla="*/ 531907 w 804862"/>
                <a:gd name="connsiteY21" fmla="*/ 805218 h 4696016"/>
                <a:gd name="connsiteX22" fmla="*/ 470492 w 804862"/>
                <a:gd name="connsiteY22" fmla="*/ 825690 h 4696016"/>
                <a:gd name="connsiteX23" fmla="*/ 702504 w 804862"/>
                <a:gd name="connsiteY23" fmla="*/ 887105 h 4696016"/>
                <a:gd name="connsiteX24" fmla="*/ 654737 w 804862"/>
                <a:gd name="connsiteY24" fmla="*/ 928048 h 4696016"/>
                <a:gd name="connsiteX25" fmla="*/ 804862 w 804862"/>
                <a:gd name="connsiteY25" fmla="*/ 989463 h 4696016"/>
                <a:gd name="connsiteX26" fmla="*/ 688856 w 804862"/>
                <a:gd name="connsiteY26" fmla="*/ 1016758 h 4696016"/>
                <a:gd name="connsiteX27" fmla="*/ 736623 w 804862"/>
                <a:gd name="connsiteY27" fmla="*/ 1057702 h 4696016"/>
                <a:gd name="connsiteX28" fmla="*/ 627441 w 804862"/>
                <a:gd name="connsiteY28" fmla="*/ 1091821 h 4696016"/>
                <a:gd name="connsiteX29" fmla="*/ 709328 w 804862"/>
                <a:gd name="connsiteY29" fmla="*/ 1132764 h 4696016"/>
                <a:gd name="connsiteX30" fmla="*/ 627441 w 804862"/>
                <a:gd name="connsiteY30" fmla="*/ 1153236 h 4696016"/>
                <a:gd name="connsiteX31" fmla="*/ 627441 w 804862"/>
                <a:gd name="connsiteY31" fmla="*/ 1153236 h 4696016"/>
                <a:gd name="connsiteX32" fmla="*/ 668384 w 804862"/>
                <a:gd name="connsiteY32" fmla="*/ 1269242 h 4696016"/>
                <a:gd name="connsiteX33" fmla="*/ 729799 w 804862"/>
                <a:gd name="connsiteY33" fmla="*/ 1296538 h 4696016"/>
                <a:gd name="connsiteX34" fmla="*/ 620617 w 804862"/>
                <a:gd name="connsiteY34" fmla="*/ 1337481 h 4696016"/>
                <a:gd name="connsiteX35" fmla="*/ 722975 w 804862"/>
                <a:gd name="connsiteY35" fmla="*/ 1412544 h 4696016"/>
                <a:gd name="connsiteX36" fmla="*/ 709328 w 804862"/>
                <a:gd name="connsiteY36" fmla="*/ 1439839 h 4696016"/>
                <a:gd name="connsiteX37" fmla="*/ 661560 w 804862"/>
                <a:gd name="connsiteY37" fmla="*/ 1508078 h 4696016"/>
                <a:gd name="connsiteX38" fmla="*/ 729799 w 804862"/>
                <a:gd name="connsiteY38" fmla="*/ 1535373 h 4696016"/>
                <a:gd name="connsiteX39" fmla="*/ 641089 w 804862"/>
                <a:gd name="connsiteY39" fmla="*/ 1562669 h 4696016"/>
                <a:gd name="connsiteX40" fmla="*/ 695680 w 804862"/>
                <a:gd name="connsiteY40" fmla="*/ 1596788 h 4696016"/>
                <a:gd name="connsiteX41" fmla="*/ 600146 w 804862"/>
                <a:gd name="connsiteY41" fmla="*/ 1617260 h 4696016"/>
                <a:gd name="connsiteX42" fmla="*/ 729799 w 804862"/>
                <a:gd name="connsiteY42" fmla="*/ 1658203 h 4696016"/>
                <a:gd name="connsiteX43" fmla="*/ 736623 w 804862"/>
                <a:gd name="connsiteY43" fmla="*/ 1705970 h 4696016"/>
                <a:gd name="connsiteX44" fmla="*/ 668384 w 804862"/>
                <a:gd name="connsiteY44" fmla="*/ 1849272 h 4696016"/>
                <a:gd name="connsiteX45" fmla="*/ 661560 w 804862"/>
                <a:gd name="connsiteY45" fmla="*/ 1890215 h 4696016"/>
                <a:gd name="connsiteX46" fmla="*/ 661560 w 804862"/>
                <a:gd name="connsiteY46" fmla="*/ 1903863 h 4696016"/>
                <a:gd name="connsiteX47" fmla="*/ 716151 w 804862"/>
                <a:gd name="connsiteY47" fmla="*/ 1944806 h 4696016"/>
                <a:gd name="connsiteX48" fmla="*/ 620617 w 804862"/>
                <a:gd name="connsiteY48" fmla="*/ 2006221 h 4696016"/>
                <a:gd name="connsiteX49" fmla="*/ 675208 w 804862"/>
                <a:gd name="connsiteY49" fmla="*/ 2074460 h 4696016"/>
                <a:gd name="connsiteX50" fmla="*/ 436372 w 804862"/>
                <a:gd name="connsiteY50" fmla="*/ 2122227 h 4696016"/>
                <a:gd name="connsiteX51" fmla="*/ 688856 w 804862"/>
                <a:gd name="connsiteY51" fmla="*/ 2169994 h 4696016"/>
                <a:gd name="connsiteX52" fmla="*/ 722975 w 804862"/>
                <a:gd name="connsiteY52" fmla="*/ 2190466 h 4696016"/>
                <a:gd name="connsiteX53" fmla="*/ 579674 w 804862"/>
                <a:gd name="connsiteY53" fmla="*/ 2251881 h 4696016"/>
                <a:gd name="connsiteX54" fmla="*/ 497787 w 804862"/>
                <a:gd name="connsiteY54" fmla="*/ 2279176 h 4696016"/>
                <a:gd name="connsiteX55" fmla="*/ 620617 w 804862"/>
                <a:gd name="connsiteY55" fmla="*/ 2333767 h 4696016"/>
                <a:gd name="connsiteX56" fmla="*/ 504611 w 804862"/>
                <a:gd name="connsiteY56" fmla="*/ 2395182 h 4696016"/>
                <a:gd name="connsiteX57" fmla="*/ 477316 w 804862"/>
                <a:gd name="connsiteY57" fmla="*/ 2436126 h 4696016"/>
                <a:gd name="connsiteX58" fmla="*/ 381781 w 804862"/>
                <a:gd name="connsiteY58" fmla="*/ 2442949 h 4696016"/>
                <a:gd name="connsiteX59" fmla="*/ 374957 w 804862"/>
                <a:gd name="connsiteY59" fmla="*/ 2504364 h 4696016"/>
                <a:gd name="connsiteX60" fmla="*/ 518259 w 804862"/>
                <a:gd name="connsiteY60" fmla="*/ 2545308 h 4696016"/>
                <a:gd name="connsiteX61" fmla="*/ 374957 w 804862"/>
                <a:gd name="connsiteY61" fmla="*/ 2668138 h 4696016"/>
                <a:gd name="connsiteX62" fmla="*/ 395429 w 804862"/>
                <a:gd name="connsiteY62" fmla="*/ 2729552 h 4696016"/>
                <a:gd name="connsiteX63" fmla="*/ 415901 w 804862"/>
                <a:gd name="connsiteY63" fmla="*/ 2770496 h 4696016"/>
                <a:gd name="connsiteX64" fmla="*/ 361310 w 804862"/>
                <a:gd name="connsiteY64" fmla="*/ 2818263 h 4696016"/>
                <a:gd name="connsiteX65" fmla="*/ 368134 w 804862"/>
                <a:gd name="connsiteY65" fmla="*/ 2900149 h 4696016"/>
                <a:gd name="connsiteX66" fmla="*/ 368134 w 804862"/>
                <a:gd name="connsiteY66" fmla="*/ 3022979 h 4696016"/>
                <a:gd name="connsiteX67" fmla="*/ 347662 w 804862"/>
                <a:gd name="connsiteY67" fmla="*/ 3022979 h 4696016"/>
                <a:gd name="connsiteX68" fmla="*/ 450020 w 804862"/>
                <a:gd name="connsiteY68" fmla="*/ 3098042 h 4696016"/>
                <a:gd name="connsiteX69" fmla="*/ 463668 w 804862"/>
                <a:gd name="connsiteY69" fmla="*/ 3145809 h 4696016"/>
                <a:gd name="connsiteX70" fmla="*/ 395429 w 804862"/>
                <a:gd name="connsiteY70" fmla="*/ 3193576 h 4696016"/>
                <a:gd name="connsiteX71" fmla="*/ 436372 w 804862"/>
                <a:gd name="connsiteY71" fmla="*/ 3241344 h 4696016"/>
                <a:gd name="connsiteX72" fmla="*/ 279423 w 804862"/>
                <a:gd name="connsiteY72" fmla="*/ 3254991 h 4696016"/>
                <a:gd name="connsiteX73" fmla="*/ 279423 w 804862"/>
                <a:gd name="connsiteY73" fmla="*/ 3254991 h 4696016"/>
                <a:gd name="connsiteX74" fmla="*/ 361310 w 804862"/>
                <a:gd name="connsiteY74" fmla="*/ 3295935 h 4696016"/>
                <a:gd name="connsiteX75" fmla="*/ 456844 w 804862"/>
                <a:gd name="connsiteY75" fmla="*/ 3330054 h 4696016"/>
                <a:gd name="connsiteX76" fmla="*/ 497787 w 804862"/>
                <a:gd name="connsiteY76" fmla="*/ 3384645 h 4696016"/>
                <a:gd name="connsiteX77" fmla="*/ 518259 w 804862"/>
                <a:gd name="connsiteY77" fmla="*/ 3391469 h 4696016"/>
                <a:gd name="connsiteX78" fmla="*/ 347662 w 804862"/>
                <a:gd name="connsiteY78" fmla="*/ 3411941 h 4696016"/>
                <a:gd name="connsiteX79" fmla="*/ 293071 w 804862"/>
                <a:gd name="connsiteY79" fmla="*/ 3459708 h 4696016"/>
                <a:gd name="connsiteX80" fmla="*/ 320366 w 804862"/>
                <a:gd name="connsiteY80" fmla="*/ 3507475 h 4696016"/>
                <a:gd name="connsiteX81" fmla="*/ 306719 w 804862"/>
                <a:gd name="connsiteY81" fmla="*/ 3562066 h 4696016"/>
                <a:gd name="connsiteX82" fmla="*/ 306719 w 804862"/>
                <a:gd name="connsiteY82" fmla="*/ 3562066 h 4696016"/>
                <a:gd name="connsiteX83" fmla="*/ 388605 w 804862"/>
                <a:gd name="connsiteY83" fmla="*/ 3630305 h 4696016"/>
                <a:gd name="connsiteX84" fmla="*/ 340838 w 804862"/>
                <a:gd name="connsiteY84" fmla="*/ 3671248 h 4696016"/>
                <a:gd name="connsiteX85" fmla="*/ 340838 w 804862"/>
                <a:gd name="connsiteY85" fmla="*/ 3759958 h 4696016"/>
                <a:gd name="connsiteX86" fmla="*/ 299895 w 804862"/>
                <a:gd name="connsiteY86" fmla="*/ 3794078 h 4696016"/>
                <a:gd name="connsiteX87" fmla="*/ 265775 w 804862"/>
                <a:gd name="connsiteY87" fmla="*/ 3807726 h 4696016"/>
                <a:gd name="connsiteX88" fmla="*/ 368134 w 804862"/>
                <a:gd name="connsiteY88" fmla="*/ 3882788 h 4696016"/>
                <a:gd name="connsiteX89" fmla="*/ 429549 w 804862"/>
                <a:gd name="connsiteY89" fmla="*/ 3957851 h 4696016"/>
                <a:gd name="connsiteX90" fmla="*/ 409077 w 804862"/>
                <a:gd name="connsiteY90" fmla="*/ 4019266 h 4696016"/>
                <a:gd name="connsiteX91" fmla="*/ 443196 w 804862"/>
                <a:gd name="connsiteY91" fmla="*/ 4053385 h 4696016"/>
                <a:gd name="connsiteX92" fmla="*/ 388605 w 804862"/>
                <a:gd name="connsiteY92" fmla="*/ 4087505 h 4696016"/>
                <a:gd name="connsiteX93" fmla="*/ 463668 w 804862"/>
                <a:gd name="connsiteY93" fmla="*/ 4121624 h 4696016"/>
                <a:gd name="connsiteX94" fmla="*/ 436372 w 804862"/>
                <a:gd name="connsiteY94" fmla="*/ 4169391 h 4696016"/>
                <a:gd name="connsiteX95" fmla="*/ 252128 w 804862"/>
                <a:gd name="connsiteY95" fmla="*/ 4223982 h 4696016"/>
                <a:gd name="connsiteX96" fmla="*/ 183889 w 804862"/>
                <a:gd name="connsiteY96" fmla="*/ 4244454 h 4696016"/>
                <a:gd name="connsiteX97" fmla="*/ 218008 w 804862"/>
                <a:gd name="connsiteY97" fmla="*/ 4333164 h 4696016"/>
                <a:gd name="connsiteX98" fmla="*/ 252128 w 804862"/>
                <a:gd name="connsiteY98" fmla="*/ 4401403 h 4696016"/>
                <a:gd name="connsiteX99" fmla="*/ 252128 w 804862"/>
                <a:gd name="connsiteY99" fmla="*/ 4435523 h 4696016"/>
                <a:gd name="connsiteX100" fmla="*/ 224832 w 804862"/>
                <a:gd name="connsiteY100" fmla="*/ 4476466 h 4696016"/>
                <a:gd name="connsiteX101" fmla="*/ 197537 w 804862"/>
                <a:gd name="connsiteY101" fmla="*/ 4503761 h 4696016"/>
                <a:gd name="connsiteX102" fmla="*/ 279423 w 804862"/>
                <a:gd name="connsiteY102" fmla="*/ 4551529 h 4696016"/>
                <a:gd name="connsiteX103" fmla="*/ 204360 w 804862"/>
                <a:gd name="connsiteY103" fmla="*/ 4592472 h 4696016"/>
                <a:gd name="connsiteX104" fmla="*/ 381781 w 804862"/>
                <a:gd name="connsiteY104" fmla="*/ 4619767 h 4696016"/>
                <a:gd name="connsiteX105" fmla="*/ 409077 w 804862"/>
                <a:gd name="connsiteY105" fmla="*/ 4653887 h 4696016"/>
                <a:gd name="connsiteX106" fmla="*/ 347662 w 804862"/>
                <a:gd name="connsiteY106" fmla="*/ 4688006 h 4696016"/>
                <a:gd name="connsiteX107" fmla="*/ 347662 w 804862"/>
                <a:gd name="connsiteY107" fmla="*/ 4688006 h 4696016"/>
                <a:gd name="connsiteX108" fmla="*/ 0 w 804862"/>
                <a:gd name="connsiteY108" fmla="*/ 4696016 h 4696016"/>
                <a:gd name="connsiteX0" fmla="*/ 16318 w 804862"/>
                <a:gd name="connsiteY0" fmla="*/ 0 h 4696016"/>
                <a:gd name="connsiteX1" fmla="*/ 664765 w 804862"/>
                <a:gd name="connsiteY1" fmla="*/ 4570 h 4696016"/>
                <a:gd name="connsiteX2" fmla="*/ 484140 w 804862"/>
                <a:gd name="connsiteY2" fmla="*/ 40944 h 4696016"/>
                <a:gd name="connsiteX3" fmla="*/ 634265 w 804862"/>
                <a:gd name="connsiteY3" fmla="*/ 88711 h 4696016"/>
                <a:gd name="connsiteX4" fmla="*/ 750271 w 804862"/>
                <a:gd name="connsiteY4" fmla="*/ 102358 h 4696016"/>
                <a:gd name="connsiteX5" fmla="*/ 579674 w 804862"/>
                <a:gd name="connsiteY5" fmla="*/ 136478 h 4696016"/>
                <a:gd name="connsiteX6" fmla="*/ 552378 w 804862"/>
                <a:gd name="connsiteY6" fmla="*/ 156949 h 4696016"/>
                <a:gd name="connsiteX7" fmla="*/ 477316 w 804862"/>
                <a:gd name="connsiteY7" fmla="*/ 191069 h 4696016"/>
                <a:gd name="connsiteX8" fmla="*/ 600146 w 804862"/>
                <a:gd name="connsiteY8" fmla="*/ 259308 h 4696016"/>
                <a:gd name="connsiteX9" fmla="*/ 668384 w 804862"/>
                <a:gd name="connsiteY9" fmla="*/ 272955 h 4696016"/>
                <a:gd name="connsiteX10" fmla="*/ 600146 w 804862"/>
                <a:gd name="connsiteY10" fmla="*/ 327547 h 4696016"/>
                <a:gd name="connsiteX11" fmla="*/ 572850 w 804862"/>
                <a:gd name="connsiteY11" fmla="*/ 361666 h 4696016"/>
                <a:gd name="connsiteX12" fmla="*/ 661560 w 804862"/>
                <a:gd name="connsiteY12" fmla="*/ 436729 h 4696016"/>
                <a:gd name="connsiteX13" fmla="*/ 572850 w 804862"/>
                <a:gd name="connsiteY13" fmla="*/ 443552 h 4696016"/>
                <a:gd name="connsiteX14" fmla="*/ 368134 w 804862"/>
                <a:gd name="connsiteY14" fmla="*/ 464024 h 4696016"/>
                <a:gd name="connsiteX15" fmla="*/ 374957 w 804862"/>
                <a:gd name="connsiteY15" fmla="*/ 491320 h 4696016"/>
                <a:gd name="connsiteX16" fmla="*/ 402253 w 804862"/>
                <a:gd name="connsiteY16" fmla="*/ 545911 h 4696016"/>
                <a:gd name="connsiteX17" fmla="*/ 559202 w 804862"/>
                <a:gd name="connsiteY17" fmla="*/ 580030 h 4696016"/>
                <a:gd name="connsiteX18" fmla="*/ 450020 w 804862"/>
                <a:gd name="connsiteY18" fmla="*/ 614149 h 4696016"/>
                <a:gd name="connsiteX19" fmla="*/ 402253 w 804862"/>
                <a:gd name="connsiteY19" fmla="*/ 668741 h 4696016"/>
                <a:gd name="connsiteX20" fmla="*/ 388605 w 804862"/>
                <a:gd name="connsiteY20" fmla="*/ 730155 h 4696016"/>
                <a:gd name="connsiteX21" fmla="*/ 531907 w 804862"/>
                <a:gd name="connsiteY21" fmla="*/ 805218 h 4696016"/>
                <a:gd name="connsiteX22" fmla="*/ 470492 w 804862"/>
                <a:gd name="connsiteY22" fmla="*/ 825690 h 4696016"/>
                <a:gd name="connsiteX23" fmla="*/ 702504 w 804862"/>
                <a:gd name="connsiteY23" fmla="*/ 887105 h 4696016"/>
                <a:gd name="connsiteX24" fmla="*/ 654737 w 804862"/>
                <a:gd name="connsiteY24" fmla="*/ 928048 h 4696016"/>
                <a:gd name="connsiteX25" fmla="*/ 804862 w 804862"/>
                <a:gd name="connsiteY25" fmla="*/ 989463 h 4696016"/>
                <a:gd name="connsiteX26" fmla="*/ 688856 w 804862"/>
                <a:gd name="connsiteY26" fmla="*/ 1016758 h 4696016"/>
                <a:gd name="connsiteX27" fmla="*/ 736623 w 804862"/>
                <a:gd name="connsiteY27" fmla="*/ 1057702 h 4696016"/>
                <a:gd name="connsiteX28" fmla="*/ 627441 w 804862"/>
                <a:gd name="connsiteY28" fmla="*/ 1091821 h 4696016"/>
                <a:gd name="connsiteX29" fmla="*/ 709328 w 804862"/>
                <a:gd name="connsiteY29" fmla="*/ 1132764 h 4696016"/>
                <a:gd name="connsiteX30" fmla="*/ 627441 w 804862"/>
                <a:gd name="connsiteY30" fmla="*/ 1153236 h 4696016"/>
                <a:gd name="connsiteX31" fmla="*/ 627441 w 804862"/>
                <a:gd name="connsiteY31" fmla="*/ 1153236 h 4696016"/>
                <a:gd name="connsiteX32" fmla="*/ 668384 w 804862"/>
                <a:gd name="connsiteY32" fmla="*/ 1269242 h 4696016"/>
                <a:gd name="connsiteX33" fmla="*/ 729799 w 804862"/>
                <a:gd name="connsiteY33" fmla="*/ 1296538 h 4696016"/>
                <a:gd name="connsiteX34" fmla="*/ 620617 w 804862"/>
                <a:gd name="connsiteY34" fmla="*/ 1337481 h 4696016"/>
                <a:gd name="connsiteX35" fmla="*/ 722975 w 804862"/>
                <a:gd name="connsiteY35" fmla="*/ 1412544 h 4696016"/>
                <a:gd name="connsiteX36" fmla="*/ 709328 w 804862"/>
                <a:gd name="connsiteY36" fmla="*/ 1439839 h 4696016"/>
                <a:gd name="connsiteX37" fmla="*/ 661560 w 804862"/>
                <a:gd name="connsiteY37" fmla="*/ 1508078 h 4696016"/>
                <a:gd name="connsiteX38" fmla="*/ 729799 w 804862"/>
                <a:gd name="connsiteY38" fmla="*/ 1535373 h 4696016"/>
                <a:gd name="connsiteX39" fmla="*/ 641089 w 804862"/>
                <a:gd name="connsiteY39" fmla="*/ 1562669 h 4696016"/>
                <a:gd name="connsiteX40" fmla="*/ 695680 w 804862"/>
                <a:gd name="connsiteY40" fmla="*/ 1596788 h 4696016"/>
                <a:gd name="connsiteX41" fmla="*/ 600146 w 804862"/>
                <a:gd name="connsiteY41" fmla="*/ 1617260 h 4696016"/>
                <a:gd name="connsiteX42" fmla="*/ 729799 w 804862"/>
                <a:gd name="connsiteY42" fmla="*/ 1658203 h 4696016"/>
                <a:gd name="connsiteX43" fmla="*/ 736623 w 804862"/>
                <a:gd name="connsiteY43" fmla="*/ 1705970 h 4696016"/>
                <a:gd name="connsiteX44" fmla="*/ 668384 w 804862"/>
                <a:gd name="connsiteY44" fmla="*/ 1849272 h 4696016"/>
                <a:gd name="connsiteX45" fmla="*/ 661560 w 804862"/>
                <a:gd name="connsiteY45" fmla="*/ 1890215 h 4696016"/>
                <a:gd name="connsiteX46" fmla="*/ 661560 w 804862"/>
                <a:gd name="connsiteY46" fmla="*/ 1903863 h 4696016"/>
                <a:gd name="connsiteX47" fmla="*/ 716151 w 804862"/>
                <a:gd name="connsiteY47" fmla="*/ 1944806 h 4696016"/>
                <a:gd name="connsiteX48" fmla="*/ 620617 w 804862"/>
                <a:gd name="connsiteY48" fmla="*/ 2006221 h 4696016"/>
                <a:gd name="connsiteX49" fmla="*/ 675208 w 804862"/>
                <a:gd name="connsiteY49" fmla="*/ 2074460 h 4696016"/>
                <a:gd name="connsiteX50" fmla="*/ 436372 w 804862"/>
                <a:gd name="connsiteY50" fmla="*/ 2122227 h 4696016"/>
                <a:gd name="connsiteX51" fmla="*/ 688856 w 804862"/>
                <a:gd name="connsiteY51" fmla="*/ 2169994 h 4696016"/>
                <a:gd name="connsiteX52" fmla="*/ 722975 w 804862"/>
                <a:gd name="connsiteY52" fmla="*/ 2190466 h 4696016"/>
                <a:gd name="connsiteX53" fmla="*/ 579674 w 804862"/>
                <a:gd name="connsiteY53" fmla="*/ 2251881 h 4696016"/>
                <a:gd name="connsiteX54" fmla="*/ 497787 w 804862"/>
                <a:gd name="connsiteY54" fmla="*/ 2279176 h 4696016"/>
                <a:gd name="connsiteX55" fmla="*/ 620617 w 804862"/>
                <a:gd name="connsiteY55" fmla="*/ 2333767 h 4696016"/>
                <a:gd name="connsiteX56" fmla="*/ 504611 w 804862"/>
                <a:gd name="connsiteY56" fmla="*/ 2395182 h 4696016"/>
                <a:gd name="connsiteX57" fmla="*/ 477316 w 804862"/>
                <a:gd name="connsiteY57" fmla="*/ 2436126 h 4696016"/>
                <a:gd name="connsiteX58" fmla="*/ 381781 w 804862"/>
                <a:gd name="connsiteY58" fmla="*/ 2442949 h 4696016"/>
                <a:gd name="connsiteX59" fmla="*/ 374957 w 804862"/>
                <a:gd name="connsiteY59" fmla="*/ 2504364 h 4696016"/>
                <a:gd name="connsiteX60" fmla="*/ 518259 w 804862"/>
                <a:gd name="connsiteY60" fmla="*/ 2545308 h 4696016"/>
                <a:gd name="connsiteX61" fmla="*/ 374957 w 804862"/>
                <a:gd name="connsiteY61" fmla="*/ 2668138 h 4696016"/>
                <a:gd name="connsiteX62" fmla="*/ 395429 w 804862"/>
                <a:gd name="connsiteY62" fmla="*/ 2729552 h 4696016"/>
                <a:gd name="connsiteX63" fmla="*/ 415901 w 804862"/>
                <a:gd name="connsiteY63" fmla="*/ 2770496 h 4696016"/>
                <a:gd name="connsiteX64" fmla="*/ 361310 w 804862"/>
                <a:gd name="connsiteY64" fmla="*/ 2818263 h 4696016"/>
                <a:gd name="connsiteX65" fmla="*/ 368134 w 804862"/>
                <a:gd name="connsiteY65" fmla="*/ 2900149 h 4696016"/>
                <a:gd name="connsiteX66" fmla="*/ 368134 w 804862"/>
                <a:gd name="connsiteY66" fmla="*/ 3022979 h 4696016"/>
                <a:gd name="connsiteX67" fmla="*/ 347662 w 804862"/>
                <a:gd name="connsiteY67" fmla="*/ 3022979 h 4696016"/>
                <a:gd name="connsiteX68" fmla="*/ 450020 w 804862"/>
                <a:gd name="connsiteY68" fmla="*/ 3098042 h 4696016"/>
                <a:gd name="connsiteX69" fmla="*/ 463668 w 804862"/>
                <a:gd name="connsiteY69" fmla="*/ 3145809 h 4696016"/>
                <a:gd name="connsiteX70" fmla="*/ 395429 w 804862"/>
                <a:gd name="connsiteY70" fmla="*/ 3193576 h 4696016"/>
                <a:gd name="connsiteX71" fmla="*/ 436372 w 804862"/>
                <a:gd name="connsiteY71" fmla="*/ 3241344 h 4696016"/>
                <a:gd name="connsiteX72" fmla="*/ 279423 w 804862"/>
                <a:gd name="connsiteY72" fmla="*/ 3254991 h 4696016"/>
                <a:gd name="connsiteX73" fmla="*/ 279423 w 804862"/>
                <a:gd name="connsiteY73" fmla="*/ 3254991 h 4696016"/>
                <a:gd name="connsiteX74" fmla="*/ 361310 w 804862"/>
                <a:gd name="connsiteY74" fmla="*/ 3295935 h 4696016"/>
                <a:gd name="connsiteX75" fmla="*/ 456844 w 804862"/>
                <a:gd name="connsiteY75" fmla="*/ 3330054 h 4696016"/>
                <a:gd name="connsiteX76" fmla="*/ 497787 w 804862"/>
                <a:gd name="connsiteY76" fmla="*/ 3384645 h 4696016"/>
                <a:gd name="connsiteX77" fmla="*/ 518259 w 804862"/>
                <a:gd name="connsiteY77" fmla="*/ 3391469 h 4696016"/>
                <a:gd name="connsiteX78" fmla="*/ 347662 w 804862"/>
                <a:gd name="connsiteY78" fmla="*/ 3411941 h 4696016"/>
                <a:gd name="connsiteX79" fmla="*/ 293071 w 804862"/>
                <a:gd name="connsiteY79" fmla="*/ 3459708 h 4696016"/>
                <a:gd name="connsiteX80" fmla="*/ 320366 w 804862"/>
                <a:gd name="connsiteY80" fmla="*/ 3507475 h 4696016"/>
                <a:gd name="connsiteX81" fmla="*/ 306719 w 804862"/>
                <a:gd name="connsiteY81" fmla="*/ 3562066 h 4696016"/>
                <a:gd name="connsiteX82" fmla="*/ 306719 w 804862"/>
                <a:gd name="connsiteY82" fmla="*/ 3562066 h 4696016"/>
                <a:gd name="connsiteX83" fmla="*/ 388605 w 804862"/>
                <a:gd name="connsiteY83" fmla="*/ 3630305 h 4696016"/>
                <a:gd name="connsiteX84" fmla="*/ 340838 w 804862"/>
                <a:gd name="connsiteY84" fmla="*/ 3671248 h 4696016"/>
                <a:gd name="connsiteX85" fmla="*/ 340838 w 804862"/>
                <a:gd name="connsiteY85" fmla="*/ 3759958 h 4696016"/>
                <a:gd name="connsiteX86" fmla="*/ 299895 w 804862"/>
                <a:gd name="connsiteY86" fmla="*/ 3794078 h 4696016"/>
                <a:gd name="connsiteX87" fmla="*/ 265775 w 804862"/>
                <a:gd name="connsiteY87" fmla="*/ 3807726 h 4696016"/>
                <a:gd name="connsiteX88" fmla="*/ 368134 w 804862"/>
                <a:gd name="connsiteY88" fmla="*/ 3882788 h 4696016"/>
                <a:gd name="connsiteX89" fmla="*/ 429549 w 804862"/>
                <a:gd name="connsiteY89" fmla="*/ 3957851 h 4696016"/>
                <a:gd name="connsiteX90" fmla="*/ 409077 w 804862"/>
                <a:gd name="connsiteY90" fmla="*/ 4019266 h 4696016"/>
                <a:gd name="connsiteX91" fmla="*/ 443196 w 804862"/>
                <a:gd name="connsiteY91" fmla="*/ 4053385 h 4696016"/>
                <a:gd name="connsiteX92" fmla="*/ 388605 w 804862"/>
                <a:gd name="connsiteY92" fmla="*/ 4087505 h 4696016"/>
                <a:gd name="connsiteX93" fmla="*/ 463668 w 804862"/>
                <a:gd name="connsiteY93" fmla="*/ 4121624 h 4696016"/>
                <a:gd name="connsiteX94" fmla="*/ 436372 w 804862"/>
                <a:gd name="connsiteY94" fmla="*/ 4169391 h 4696016"/>
                <a:gd name="connsiteX95" fmla="*/ 252128 w 804862"/>
                <a:gd name="connsiteY95" fmla="*/ 4223982 h 4696016"/>
                <a:gd name="connsiteX96" fmla="*/ 183889 w 804862"/>
                <a:gd name="connsiteY96" fmla="*/ 4244454 h 4696016"/>
                <a:gd name="connsiteX97" fmla="*/ 218008 w 804862"/>
                <a:gd name="connsiteY97" fmla="*/ 4333164 h 4696016"/>
                <a:gd name="connsiteX98" fmla="*/ 252128 w 804862"/>
                <a:gd name="connsiteY98" fmla="*/ 4401403 h 4696016"/>
                <a:gd name="connsiteX99" fmla="*/ 252128 w 804862"/>
                <a:gd name="connsiteY99" fmla="*/ 4435523 h 4696016"/>
                <a:gd name="connsiteX100" fmla="*/ 224832 w 804862"/>
                <a:gd name="connsiteY100" fmla="*/ 4476466 h 4696016"/>
                <a:gd name="connsiteX101" fmla="*/ 197537 w 804862"/>
                <a:gd name="connsiteY101" fmla="*/ 4503761 h 4696016"/>
                <a:gd name="connsiteX102" fmla="*/ 279423 w 804862"/>
                <a:gd name="connsiteY102" fmla="*/ 4551529 h 4696016"/>
                <a:gd name="connsiteX103" fmla="*/ 204360 w 804862"/>
                <a:gd name="connsiteY103" fmla="*/ 4592472 h 4696016"/>
                <a:gd name="connsiteX104" fmla="*/ 381781 w 804862"/>
                <a:gd name="connsiteY104" fmla="*/ 4619767 h 4696016"/>
                <a:gd name="connsiteX105" fmla="*/ 409077 w 804862"/>
                <a:gd name="connsiteY105" fmla="*/ 4653887 h 4696016"/>
                <a:gd name="connsiteX106" fmla="*/ 347662 w 804862"/>
                <a:gd name="connsiteY106" fmla="*/ 4688006 h 4696016"/>
                <a:gd name="connsiteX107" fmla="*/ 307906 w 804862"/>
                <a:gd name="connsiteY107" fmla="*/ 4695958 h 4696016"/>
                <a:gd name="connsiteX108" fmla="*/ 0 w 804862"/>
                <a:gd name="connsiteY108" fmla="*/ 4696016 h 469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804862" h="4696016">
                  <a:moveTo>
                    <a:pt x="16318" y="0"/>
                  </a:moveTo>
                  <a:lnTo>
                    <a:pt x="664765" y="4570"/>
                  </a:lnTo>
                  <a:lnTo>
                    <a:pt x="484140" y="40944"/>
                  </a:lnTo>
                  <a:lnTo>
                    <a:pt x="634265" y="88711"/>
                  </a:lnTo>
                  <a:lnTo>
                    <a:pt x="750271" y="102358"/>
                  </a:lnTo>
                  <a:lnTo>
                    <a:pt x="579674" y="136478"/>
                  </a:lnTo>
                  <a:lnTo>
                    <a:pt x="552378" y="156949"/>
                  </a:lnTo>
                  <a:lnTo>
                    <a:pt x="477316" y="191069"/>
                  </a:lnTo>
                  <a:lnTo>
                    <a:pt x="600146" y="259308"/>
                  </a:lnTo>
                  <a:lnTo>
                    <a:pt x="668384" y="272955"/>
                  </a:lnTo>
                  <a:lnTo>
                    <a:pt x="600146" y="327547"/>
                  </a:lnTo>
                  <a:lnTo>
                    <a:pt x="572850" y="361666"/>
                  </a:lnTo>
                  <a:lnTo>
                    <a:pt x="661560" y="436729"/>
                  </a:lnTo>
                  <a:lnTo>
                    <a:pt x="572850" y="443552"/>
                  </a:lnTo>
                  <a:lnTo>
                    <a:pt x="368134" y="464024"/>
                  </a:lnTo>
                  <a:lnTo>
                    <a:pt x="374957" y="491320"/>
                  </a:lnTo>
                  <a:lnTo>
                    <a:pt x="402253" y="545911"/>
                  </a:lnTo>
                  <a:lnTo>
                    <a:pt x="559202" y="580030"/>
                  </a:lnTo>
                  <a:lnTo>
                    <a:pt x="450020" y="614149"/>
                  </a:lnTo>
                  <a:lnTo>
                    <a:pt x="402253" y="668741"/>
                  </a:lnTo>
                  <a:lnTo>
                    <a:pt x="388605" y="730155"/>
                  </a:lnTo>
                  <a:lnTo>
                    <a:pt x="531907" y="805218"/>
                  </a:lnTo>
                  <a:lnTo>
                    <a:pt x="470492" y="825690"/>
                  </a:lnTo>
                  <a:lnTo>
                    <a:pt x="702504" y="887105"/>
                  </a:lnTo>
                  <a:lnTo>
                    <a:pt x="654737" y="928048"/>
                  </a:lnTo>
                  <a:lnTo>
                    <a:pt x="804862" y="989463"/>
                  </a:lnTo>
                  <a:lnTo>
                    <a:pt x="688856" y="1016758"/>
                  </a:lnTo>
                  <a:lnTo>
                    <a:pt x="736623" y="1057702"/>
                  </a:lnTo>
                  <a:lnTo>
                    <a:pt x="627441" y="1091821"/>
                  </a:lnTo>
                  <a:lnTo>
                    <a:pt x="709328" y="1132764"/>
                  </a:lnTo>
                  <a:lnTo>
                    <a:pt x="627441" y="1153236"/>
                  </a:lnTo>
                  <a:lnTo>
                    <a:pt x="627441" y="1153236"/>
                  </a:lnTo>
                  <a:lnTo>
                    <a:pt x="668384" y="1269242"/>
                  </a:lnTo>
                  <a:lnTo>
                    <a:pt x="729799" y="1296538"/>
                  </a:lnTo>
                  <a:lnTo>
                    <a:pt x="620617" y="1337481"/>
                  </a:lnTo>
                  <a:lnTo>
                    <a:pt x="722975" y="1412544"/>
                  </a:lnTo>
                  <a:lnTo>
                    <a:pt x="709328" y="1439839"/>
                  </a:lnTo>
                  <a:lnTo>
                    <a:pt x="661560" y="1508078"/>
                  </a:lnTo>
                  <a:lnTo>
                    <a:pt x="729799" y="1535373"/>
                  </a:lnTo>
                  <a:lnTo>
                    <a:pt x="641089" y="1562669"/>
                  </a:lnTo>
                  <a:lnTo>
                    <a:pt x="695680" y="1596788"/>
                  </a:lnTo>
                  <a:lnTo>
                    <a:pt x="600146" y="1617260"/>
                  </a:lnTo>
                  <a:lnTo>
                    <a:pt x="729799" y="1658203"/>
                  </a:lnTo>
                  <a:lnTo>
                    <a:pt x="736623" y="1705970"/>
                  </a:lnTo>
                  <a:lnTo>
                    <a:pt x="668384" y="1849272"/>
                  </a:lnTo>
                  <a:lnTo>
                    <a:pt x="661560" y="1890215"/>
                  </a:lnTo>
                  <a:lnTo>
                    <a:pt x="661560" y="1903863"/>
                  </a:lnTo>
                  <a:lnTo>
                    <a:pt x="716151" y="1944806"/>
                  </a:lnTo>
                  <a:lnTo>
                    <a:pt x="620617" y="2006221"/>
                  </a:lnTo>
                  <a:lnTo>
                    <a:pt x="675208" y="2074460"/>
                  </a:lnTo>
                  <a:lnTo>
                    <a:pt x="436372" y="2122227"/>
                  </a:lnTo>
                  <a:lnTo>
                    <a:pt x="688856" y="2169994"/>
                  </a:lnTo>
                  <a:lnTo>
                    <a:pt x="722975" y="2190466"/>
                  </a:lnTo>
                  <a:lnTo>
                    <a:pt x="579674" y="2251881"/>
                  </a:lnTo>
                  <a:lnTo>
                    <a:pt x="497787" y="2279176"/>
                  </a:lnTo>
                  <a:lnTo>
                    <a:pt x="620617" y="2333767"/>
                  </a:lnTo>
                  <a:lnTo>
                    <a:pt x="504611" y="2395182"/>
                  </a:lnTo>
                  <a:lnTo>
                    <a:pt x="477316" y="2436126"/>
                  </a:lnTo>
                  <a:lnTo>
                    <a:pt x="381781" y="2442949"/>
                  </a:lnTo>
                  <a:lnTo>
                    <a:pt x="374957" y="2504364"/>
                  </a:lnTo>
                  <a:lnTo>
                    <a:pt x="518259" y="2545308"/>
                  </a:lnTo>
                  <a:lnTo>
                    <a:pt x="374957" y="2668138"/>
                  </a:lnTo>
                  <a:lnTo>
                    <a:pt x="395429" y="2729552"/>
                  </a:lnTo>
                  <a:lnTo>
                    <a:pt x="415901" y="2770496"/>
                  </a:lnTo>
                  <a:lnTo>
                    <a:pt x="361310" y="2818263"/>
                  </a:lnTo>
                  <a:lnTo>
                    <a:pt x="368134" y="2900149"/>
                  </a:lnTo>
                  <a:lnTo>
                    <a:pt x="368134" y="3022979"/>
                  </a:lnTo>
                  <a:lnTo>
                    <a:pt x="347662" y="3022979"/>
                  </a:lnTo>
                  <a:lnTo>
                    <a:pt x="450020" y="3098042"/>
                  </a:lnTo>
                  <a:lnTo>
                    <a:pt x="463668" y="3145809"/>
                  </a:lnTo>
                  <a:lnTo>
                    <a:pt x="395429" y="3193576"/>
                  </a:lnTo>
                  <a:lnTo>
                    <a:pt x="436372" y="3241344"/>
                  </a:lnTo>
                  <a:lnTo>
                    <a:pt x="279423" y="3254991"/>
                  </a:lnTo>
                  <a:lnTo>
                    <a:pt x="279423" y="3254991"/>
                  </a:lnTo>
                  <a:lnTo>
                    <a:pt x="361310" y="3295935"/>
                  </a:lnTo>
                  <a:lnTo>
                    <a:pt x="456844" y="3330054"/>
                  </a:lnTo>
                  <a:lnTo>
                    <a:pt x="497787" y="3384645"/>
                  </a:lnTo>
                  <a:lnTo>
                    <a:pt x="518259" y="3391469"/>
                  </a:lnTo>
                  <a:lnTo>
                    <a:pt x="347662" y="3411941"/>
                  </a:lnTo>
                  <a:lnTo>
                    <a:pt x="293071" y="3459708"/>
                  </a:lnTo>
                  <a:lnTo>
                    <a:pt x="320366" y="3507475"/>
                  </a:lnTo>
                  <a:lnTo>
                    <a:pt x="306719" y="3562066"/>
                  </a:lnTo>
                  <a:lnTo>
                    <a:pt x="306719" y="3562066"/>
                  </a:lnTo>
                  <a:lnTo>
                    <a:pt x="388605" y="3630305"/>
                  </a:lnTo>
                  <a:lnTo>
                    <a:pt x="340838" y="3671248"/>
                  </a:lnTo>
                  <a:lnTo>
                    <a:pt x="340838" y="3759958"/>
                  </a:lnTo>
                  <a:lnTo>
                    <a:pt x="299895" y="3794078"/>
                  </a:lnTo>
                  <a:lnTo>
                    <a:pt x="265775" y="3807726"/>
                  </a:lnTo>
                  <a:lnTo>
                    <a:pt x="368134" y="3882788"/>
                  </a:lnTo>
                  <a:lnTo>
                    <a:pt x="429549" y="3957851"/>
                  </a:lnTo>
                  <a:lnTo>
                    <a:pt x="409077" y="4019266"/>
                  </a:lnTo>
                  <a:lnTo>
                    <a:pt x="443196" y="4053385"/>
                  </a:lnTo>
                  <a:lnTo>
                    <a:pt x="388605" y="4087505"/>
                  </a:lnTo>
                  <a:lnTo>
                    <a:pt x="463668" y="4121624"/>
                  </a:lnTo>
                  <a:lnTo>
                    <a:pt x="436372" y="4169391"/>
                  </a:lnTo>
                  <a:lnTo>
                    <a:pt x="252128" y="4223982"/>
                  </a:lnTo>
                  <a:lnTo>
                    <a:pt x="183889" y="4244454"/>
                  </a:lnTo>
                  <a:lnTo>
                    <a:pt x="218008" y="4333164"/>
                  </a:lnTo>
                  <a:lnTo>
                    <a:pt x="252128" y="4401403"/>
                  </a:lnTo>
                  <a:lnTo>
                    <a:pt x="252128" y="4435523"/>
                  </a:lnTo>
                  <a:lnTo>
                    <a:pt x="224832" y="4476466"/>
                  </a:lnTo>
                  <a:lnTo>
                    <a:pt x="197537" y="4503761"/>
                  </a:lnTo>
                  <a:lnTo>
                    <a:pt x="279423" y="4551529"/>
                  </a:lnTo>
                  <a:lnTo>
                    <a:pt x="204360" y="4592472"/>
                  </a:lnTo>
                  <a:lnTo>
                    <a:pt x="381781" y="4619767"/>
                  </a:lnTo>
                  <a:lnTo>
                    <a:pt x="409077" y="4653887"/>
                  </a:lnTo>
                  <a:lnTo>
                    <a:pt x="347662" y="4688006"/>
                  </a:lnTo>
                  <a:lnTo>
                    <a:pt x="307906" y="4695958"/>
                  </a:lnTo>
                  <a:lnTo>
                    <a:pt x="0" y="4696016"/>
                  </a:lnTo>
                </a:path>
              </a:pathLst>
            </a:custGeom>
            <a:grpFill/>
            <a:ln>
              <a:solidFill>
                <a:srgbClr val="00B0F0">
                  <a:alpha val="80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541952" y="4672168"/>
              <a:ext cx="340837" cy="2179007"/>
            </a:xfrm>
            <a:custGeom>
              <a:avLst/>
              <a:gdLst>
                <a:gd name="connsiteX0" fmla="*/ 232012 w 286603"/>
                <a:gd name="connsiteY0" fmla="*/ 0 h 2142699"/>
                <a:gd name="connsiteX1" fmla="*/ 184245 w 286603"/>
                <a:gd name="connsiteY1" fmla="*/ 68239 h 2142699"/>
                <a:gd name="connsiteX2" fmla="*/ 102358 w 286603"/>
                <a:gd name="connsiteY2" fmla="*/ 122830 h 2142699"/>
                <a:gd name="connsiteX3" fmla="*/ 184245 w 286603"/>
                <a:gd name="connsiteY3" fmla="*/ 184245 h 2142699"/>
                <a:gd name="connsiteX4" fmla="*/ 150125 w 286603"/>
                <a:gd name="connsiteY4" fmla="*/ 225188 h 2142699"/>
                <a:gd name="connsiteX5" fmla="*/ 259308 w 286603"/>
                <a:gd name="connsiteY5" fmla="*/ 279779 h 2142699"/>
                <a:gd name="connsiteX6" fmla="*/ 286603 w 286603"/>
                <a:gd name="connsiteY6" fmla="*/ 307075 h 2142699"/>
                <a:gd name="connsiteX7" fmla="*/ 225188 w 286603"/>
                <a:gd name="connsiteY7" fmla="*/ 341194 h 2142699"/>
                <a:gd name="connsiteX8" fmla="*/ 204716 w 286603"/>
                <a:gd name="connsiteY8" fmla="*/ 361666 h 2142699"/>
                <a:gd name="connsiteX9" fmla="*/ 238836 w 286603"/>
                <a:gd name="connsiteY9" fmla="*/ 382138 h 2142699"/>
                <a:gd name="connsiteX10" fmla="*/ 177421 w 286603"/>
                <a:gd name="connsiteY10" fmla="*/ 416257 h 2142699"/>
                <a:gd name="connsiteX11" fmla="*/ 170597 w 286603"/>
                <a:gd name="connsiteY11" fmla="*/ 457200 h 2142699"/>
                <a:gd name="connsiteX12" fmla="*/ 122830 w 286603"/>
                <a:gd name="connsiteY12" fmla="*/ 504968 h 2142699"/>
                <a:gd name="connsiteX13" fmla="*/ 225188 w 286603"/>
                <a:gd name="connsiteY13" fmla="*/ 552735 h 2142699"/>
                <a:gd name="connsiteX14" fmla="*/ 232012 w 286603"/>
                <a:gd name="connsiteY14" fmla="*/ 566382 h 2142699"/>
                <a:gd name="connsiteX15" fmla="*/ 109182 w 286603"/>
                <a:gd name="connsiteY15" fmla="*/ 600502 h 2142699"/>
                <a:gd name="connsiteX16" fmla="*/ 81887 w 286603"/>
                <a:gd name="connsiteY16" fmla="*/ 655093 h 2142699"/>
                <a:gd name="connsiteX17" fmla="*/ 245660 w 286603"/>
                <a:gd name="connsiteY17" fmla="*/ 689212 h 2142699"/>
                <a:gd name="connsiteX18" fmla="*/ 245660 w 286603"/>
                <a:gd name="connsiteY18" fmla="*/ 743803 h 2142699"/>
                <a:gd name="connsiteX19" fmla="*/ 177421 w 286603"/>
                <a:gd name="connsiteY19" fmla="*/ 757451 h 2142699"/>
                <a:gd name="connsiteX20" fmla="*/ 245660 w 286603"/>
                <a:gd name="connsiteY20" fmla="*/ 798394 h 2142699"/>
                <a:gd name="connsiteX21" fmla="*/ 238836 w 286603"/>
                <a:gd name="connsiteY21" fmla="*/ 866633 h 2142699"/>
                <a:gd name="connsiteX22" fmla="*/ 266131 w 286603"/>
                <a:gd name="connsiteY22" fmla="*/ 900753 h 2142699"/>
                <a:gd name="connsiteX23" fmla="*/ 204716 w 286603"/>
                <a:gd name="connsiteY23" fmla="*/ 948520 h 2142699"/>
                <a:gd name="connsiteX24" fmla="*/ 232012 w 286603"/>
                <a:gd name="connsiteY24" fmla="*/ 982639 h 2142699"/>
                <a:gd name="connsiteX25" fmla="*/ 232012 w 286603"/>
                <a:gd name="connsiteY25" fmla="*/ 982639 h 2142699"/>
                <a:gd name="connsiteX26" fmla="*/ 191069 w 286603"/>
                <a:gd name="connsiteY26" fmla="*/ 1023582 h 2142699"/>
                <a:gd name="connsiteX27" fmla="*/ 252484 w 286603"/>
                <a:gd name="connsiteY27" fmla="*/ 1071350 h 2142699"/>
                <a:gd name="connsiteX28" fmla="*/ 177421 w 286603"/>
                <a:gd name="connsiteY28" fmla="*/ 1105469 h 2142699"/>
                <a:gd name="connsiteX29" fmla="*/ 81887 w 286603"/>
                <a:gd name="connsiteY29" fmla="*/ 1146412 h 2142699"/>
                <a:gd name="connsiteX30" fmla="*/ 34119 w 286603"/>
                <a:gd name="connsiteY30" fmla="*/ 1153236 h 2142699"/>
                <a:gd name="connsiteX31" fmla="*/ 109182 w 286603"/>
                <a:gd name="connsiteY31" fmla="*/ 1187356 h 2142699"/>
                <a:gd name="connsiteX32" fmla="*/ 211540 w 286603"/>
                <a:gd name="connsiteY32" fmla="*/ 1201003 h 2142699"/>
                <a:gd name="connsiteX33" fmla="*/ 109182 w 286603"/>
                <a:gd name="connsiteY33" fmla="*/ 1262418 h 2142699"/>
                <a:gd name="connsiteX34" fmla="*/ 109182 w 286603"/>
                <a:gd name="connsiteY34" fmla="*/ 1344305 h 2142699"/>
                <a:gd name="connsiteX35" fmla="*/ 81887 w 286603"/>
                <a:gd name="connsiteY35" fmla="*/ 1378424 h 2142699"/>
                <a:gd name="connsiteX36" fmla="*/ 61415 w 286603"/>
                <a:gd name="connsiteY36" fmla="*/ 1426191 h 2142699"/>
                <a:gd name="connsiteX37" fmla="*/ 61415 w 286603"/>
                <a:gd name="connsiteY37" fmla="*/ 1426191 h 2142699"/>
                <a:gd name="connsiteX38" fmla="*/ 68239 w 286603"/>
                <a:gd name="connsiteY38" fmla="*/ 1487606 h 2142699"/>
                <a:gd name="connsiteX39" fmla="*/ 27296 w 286603"/>
                <a:gd name="connsiteY39" fmla="*/ 1542197 h 2142699"/>
                <a:gd name="connsiteX40" fmla="*/ 20472 w 286603"/>
                <a:gd name="connsiteY40" fmla="*/ 1637732 h 2142699"/>
                <a:gd name="connsiteX41" fmla="*/ 95534 w 286603"/>
                <a:gd name="connsiteY41" fmla="*/ 1671851 h 2142699"/>
                <a:gd name="connsiteX42" fmla="*/ 95534 w 286603"/>
                <a:gd name="connsiteY42" fmla="*/ 1671851 h 2142699"/>
                <a:gd name="connsiteX43" fmla="*/ 122830 w 286603"/>
                <a:gd name="connsiteY43" fmla="*/ 1719618 h 2142699"/>
                <a:gd name="connsiteX44" fmla="*/ 27296 w 286603"/>
                <a:gd name="connsiteY44" fmla="*/ 1767385 h 2142699"/>
                <a:gd name="connsiteX45" fmla="*/ 75063 w 286603"/>
                <a:gd name="connsiteY45" fmla="*/ 1856096 h 2142699"/>
                <a:gd name="connsiteX46" fmla="*/ 0 w 286603"/>
                <a:gd name="connsiteY46" fmla="*/ 1890215 h 2142699"/>
                <a:gd name="connsiteX47" fmla="*/ 20472 w 286603"/>
                <a:gd name="connsiteY47" fmla="*/ 1972102 h 2142699"/>
                <a:gd name="connsiteX48" fmla="*/ 88711 w 286603"/>
                <a:gd name="connsiteY48" fmla="*/ 2013045 h 2142699"/>
                <a:gd name="connsiteX49" fmla="*/ 102358 w 286603"/>
                <a:gd name="connsiteY49" fmla="*/ 2060812 h 2142699"/>
                <a:gd name="connsiteX50" fmla="*/ 177421 w 286603"/>
                <a:gd name="connsiteY50" fmla="*/ 2074460 h 2142699"/>
                <a:gd name="connsiteX51" fmla="*/ 211540 w 286603"/>
                <a:gd name="connsiteY51" fmla="*/ 2129051 h 2142699"/>
                <a:gd name="connsiteX52" fmla="*/ 204716 w 286603"/>
                <a:gd name="connsiteY52" fmla="*/ 2142699 h 2142699"/>
                <a:gd name="connsiteX0" fmla="*/ 0 w 324935"/>
                <a:gd name="connsiteY0" fmla="*/ 0 h 2158601"/>
                <a:gd name="connsiteX1" fmla="*/ 222577 w 324935"/>
                <a:gd name="connsiteY1" fmla="*/ 84141 h 2158601"/>
                <a:gd name="connsiteX2" fmla="*/ 140690 w 324935"/>
                <a:gd name="connsiteY2" fmla="*/ 138732 h 2158601"/>
                <a:gd name="connsiteX3" fmla="*/ 222577 w 324935"/>
                <a:gd name="connsiteY3" fmla="*/ 200147 h 2158601"/>
                <a:gd name="connsiteX4" fmla="*/ 188457 w 324935"/>
                <a:gd name="connsiteY4" fmla="*/ 241090 h 2158601"/>
                <a:gd name="connsiteX5" fmla="*/ 297640 w 324935"/>
                <a:gd name="connsiteY5" fmla="*/ 295681 h 2158601"/>
                <a:gd name="connsiteX6" fmla="*/ 324935 w 324935"/>
                <a:gd name="connsiteY6" fmla="*/ 322977 h 2158601"/>
                <a:gd name="connsiteX7" fmla="*/ 263520 w 324935"/>
                <a:gd name="connsiteY7" fmla="*/ 357096 h 2158601"/>
                <a:gd name="connsiteX8" fmla="*/ 243048 w 324935"/>
                <a:gd name="connsiteY8" fmla="*/ 377568 h 2158601"/>
                <a:gd name="connsiteX9" fmla="*/ 277168 w 324935"/>
                <a:gd name="connsiteY9" fmla="*/ 398040 h 2158601"/>
                <a:gd name="connsiteX10" fmla="*/ 215753 w 324935"/>
                <a:gd name="connsiteY10" fmla="*/ 432159 h 2158601"/>
                <a:gd name="connsiteX11" fmla="*/ 208929 w 324935"/>
                <a:gd name="connsiteY11" fmla="*/ 473102 h 2158601"/>
                <a:gd name="connsiteX12" fmla="*/ 161162 w 324935"/>
                <a:gd name="connsiteY12" fmla="*/ 520870 h 2158601"/>
                <a:gd name="connsiteX13" fmla="*/ 263520 w 324935"/>
                <a:gd name="connsiteY13" fmla="*/ 568637 h 2158601"/>
                <a:gd name="connsiteX14" fmla="*/ 270344 w 324935"/>
                <a:gd name="connsiteY14" fmla="*/ 582284 h 2158601"/>
                <a:gd name="connsiteX15" fmla="*/ 147514 w 324935"/>
                <a:gd name="connsiteY15" fmla="*/ 616404 h 2158601"/>
                <a:gd name="connsiteX16" fmla="*/ 120219 w 324935"/>
                <a:gd name="connsiteY16" fmla="*/ 670995 h 2158601"/>
                <a:gd name="connsiteX17" fmla="*/ 283992 w 324935"/>
                <a:gd name="connsiteY17" fmla="*/ 705114 h 2158601"/>
                <a:gd name="connsiteX18" fmla="*/ 283992 w 324935"/>
                <a:gd name="connsiteY18" fmla="*/ 759705 h 2158601"/>
                <a:gd name="connsiteX19" fmla="*/ 215753 w 324935"/>
                <a:gd name="connsiteY19" fmla="*/ 773353 h 2158601"/>
                <a:gd name="connsiteX20" fmla="*/ 283992 w 324935"/>
                <a:gd name="connsiteY20" fmla="*/ 814296 h 2158601"/>
                <a:gd name="connsiteX21" fmla="*/ 277168 w 324935"/>
                <a:gd name="connsiteY21" fmla="*/ 882535 h 2158601"/>
                <a:gd name="connsiteX22" fmla="*/ 304463 w 324935"/>
                <a:gd name="connsiteY22" fmla="*/ 916655 h 2158601"/>
                <a:gd name="connsiteX23" fmla="*/ 243048 w 324935"/>
                <a:gd name="connsiteY23" fmla="*/ 964422 h 2158601"/>
                <a:gd name="connsiteX24" fmla="*/ 270344 w 324935"/>
                <a:gd name="connsiteY24" fmla="*/ 998541 h 2158601"/>
                <a:gd name="connsiteX25" fmla="*/ 270344 w 324935"/>
                <a:gd name="connsiteY25" fmla="*/ 998541 h 2158601"/>
                <a:gd name="connsiteX26" fmla="*/ 229401 w 324935"/>
                <a:gd name="connsiteY26" fmla="*/ 1039484 h 2158601"/>
                <a:gd name="connsiteX27" fmla="*/ 290816 w 324935"/>
                <a:gd name="connsiteY27" fmla="*/ 1087252 h 2158601"/>
                <a:gd name="connsiteX28" fmla="*/ 215753 w 324935"/>
                <a:gd name="connsiteY28" fmla="*/ 1121371 h 2158601"/>
                <a:gd name="connsiteX29" fmla="*/ 120219 w 324935"/>
                <a:gd name="connsiteY29" fmla="*/ 1162314 h 2158601"/>
                <a:gd name="connsiteX30" fmla="*/ 72451 w 324935"/>
                <a:gd name="connsiteY30" fmla="*/ 1169138 h 2158601"/>
                <a:gd name="connsiteX31" fmla="*/ 147514 w 324935"/>
                <a:gd name="connsiteY31" fmla="*/ 1203258 h 2158601"/>
                <a:gd name="connsiteX32" fmla="*/ 249872 w 324935"/>
                <a:gd name="connsiteY32" fmla="*/ 1216905 h 2158601"/>
                <a:gd name="connsiteX33" fmla="*/ 147514 w 324935"/>
                <a:gd name="connsiteY33" fmla="*/ 1278320 h 2158601"/>
                <a:gd name="connsiteX34" fmla="*/ 147514 w 324935"/>
                <a:gd name="connsiteY34" fmla="*/ 1360207 h 2158601"/>
                <a:gd name="connsiteX35" fmla="*/ 120219 w 324935"/>
                <a:gd name="connsiteY35" fmla="*/ 1394326 h 2158601"/>
                <a:gd name="connsiteX36" fmla="*/ 99747 w 324935"/>
                <a:gd name="connsiteY36" fmla="*/ 1442093 h 2158601"/>
                <a:gd name="connsiteX37" fmla="*/ 99747 w 324935"/>
                <a:gd name="connsiteY37" fmla="*/ 1442093 h 2158601"/>
                <a:gd name="connsiteX38" fmla="*/ 106571 w 324935"/>
                <a:gd name="connsiteY38" fmla="*/ 1503508 h 2158601"/>
                <a:gd name="connsiteX39" fmla="*/ 65628 w 324935"/>
                <a:gd name="connsiteY39" fmla="*/ 1558099 h 2158601"/>
                <a:gd name="connsiteX40" fmla="*/ 58804 w 324935"/>
                <a:gd name="connsiteY40" fmla="*/ 1653634 h 2158601"/>
                <a:gd name="connsiteX41" fmla="*/ 133866 w 324935"/>
                <a:gd name="connsiteY41" fmla="*/ 1687753 h 2158601"/>
                <a:gd name="connsiteX42" fmla="*/ 133866 w 324935"/>
                <a:gd name="connsiteY42" fmla="*/ 1687753 h 2158601"/>
                <a:gd name="connsiteX43" fmla="*/ 161162 w 324935"/>
                <a:gd name="connsiteY43" fmla="*/ 1735520 h 2158601"/>
                <a:gd name="connsiteX44" fmla="*/ 65628 w 324935"/>
                <a:gd name="connsiteY44" fmla="*/ 1783287 h 2158601"/>
                <a:gd name="connsiteX45" fmla="*/ 113395 w 324935"/>
                <a:gd name="connsiteY45" fmla="*/ 1871998 h 2158601"/>
                <a:gd name="connsiteX46" fmla="*/ 38332 w 324935"/>
                <a:gd name="connsiteY46" fmla="*/ 1906117 h 2158601"/>
                <a:gd name="connsiteX47" fmla="*/ 58804 w 324935"/>
                <a:gd name="connsiteY47" fmla="*/ 1988004 h 2158601"/>
                <a:gd name="connsiteX48" fmla="*/ 127043 w 324935"/>
                <a:gd name="connsiteY48" fmla="*/ 2028947 h 2158601"/>
                <a:gd name="connsiteX49" fmla="*/ 140690 w 324935"/>
                <a:gd name="connsiteY49" fmla="*/ 2076714 h 2158601"/>
                <a:gd name="connsiteX50" fmla="*/ 215753 w 324935"/>
                <a:gd name="connsiteY50" fmla="*/ 2090362 h 2158601"/>
                <a:gd name="connsiteX51" fmla="*/ 249872 w 324935"/>
                <a:gd name="connsiteY51" fmla="*/ 2144953 h 2158601"/>
                <a:gd name="connsiteX52" fmla="*/ 243048 w 324935"/>
                <a:gd name="connsiteY52" fmla="*/ 2158601 h 2158601"/>
                <a:gd name="connsiteX0" fmla="*/ 0 w 324935"/>
                <a:gd name="connsiteY0" fmla="*/ 0 h 2158601"/>
                <a:gd name="connsiteX1" fmla="*/ 222577 w 324935"/>
                <a:gd name="connsiteY1" fmla="*/ 84141 h 2158601"/>
                <a:gd name="connsiteX2" fmla="*/ 140690 w 324935"/>
                <a:gd name="connsiteY2" fmla="*/ 138732 h 2158601"/>
                <a:gd name="connsiteX3" fmla="*/ 222577 w 324935"/>
                <a:gd name="connsiteY3" fmla="*/ 200147 h 2158601"/>
                <a:gd name="connsiteX4" fmla="*/ 188457 w 324935"/>
                <a:gd name="connsiteY4" fmla="*/ 241090 h 2158601"/>
                <a:gd name="connsiteX5" fmla="*/ 297640 w 324935"/>
                <a:gd name="connsiteY5" fmla="*/ 295681 h 2158601"/>
                <a:gd name="connsiteX6" fmla="*/ 324935 w 324935"/>
                <a:gd name="connsiteY6" fmla="*/ 322977 h 2158601"/>
                <a:gd name="connsiteX7" fmla="*/ 263520 w 324935"/>
                <a:gd name="connsiteY7" fmla="*/ 357096 h 2158601"/>
                <a:gd name="connsiteX8" fmla="*/ 243048 w 324935"/>
                <a:gd name="connsiteY8" fmla="*/ 377568 h 2158601"/>
                <a:gd name="connsiteX9" fmla="*/ 277168 w 324935"/>
                <a:gd name="connsiteY9" fmla="*/ 398040 h 2158601"/>
                <a:gd name="connsiteX10" fmla="*/ 215753 w 324935"/>
                <a:gd name="connsiteY10" fmla="*/ 432159 h 2158601"/>
                <a:gd name="connsiteX11" fmla="*/ 208929 w 324935"/>
                <a:gd name="connsiteY11" fmla="*/ 473102 h 2158601"/>
                <a:gd name="connsiteX12" fmla="*/ 161162 w 324935"/>
                <a:gd name="connsiteY12" fmla="*/ 520870 h 2158601"/>
                <a:gd name="connsiteX13" fmla="*/ 263520 w 324935"/>
                <a:gd name="connsiteY13" fmla="*/ 568637 h 2158601"/>
                <a:gd name="connsiteX14" fmla="*/ 270344 w 324935"/>
                <a:gd name="connsiteY14" fmla="*/ 582284 h 2158601"/>
                <a:gd name="connsiteX15" fmla="*/ 147514 w 324935"/>
                <a:gd name="connsiteY15" fmla="*/ 616404 h 2158601"/>
                <a:gd name="connsiteX16" fmla="*/ 120219 w 324935"/>
                <a:gd name="connsiteY16" fmla="*/ 670995 h 2158601"/>
                <a:gd name="connsiteX17" fmla="*/ 283992 w 324935"/>
                <a:gd name="connsiteY17" fmla="*/ 705114 h 2158601"/>
                <a:gd name="connsiteX18" fmla="*/ 283992 w 324935"/>
                <a:gd name="connsiteY18" fmla="*/ 759705 h 2158601"/>
                <a:gd name="connsiteX19" fmla="*/ 215753 w 324935"/>
                <a:gd name="connsiteY19" fmla="*/ 773353 h 2158601"/>
                <a:gd name="connsiteX20" fmla="*/ 283992 w 324935"/>
                <a:gd name="connsiteY20" fmla="*/ 814296 h 2158601"/>
                <a:gd name="connsiteX21" fmla="*/ 277168 w 324935"/>
                <a:gd name="connsiteY21" fmla="*/ 882535 h 2158601"/>
                <a:gd name="connsiteX22" fmla="*/ 304463 w 324935"/>
                <a:gd name="connsiteY22" fmla="*/ 916655 h 2158601"/>
                <a:gd name="connsiteX23" fmla="*/ 243048 w 324935"/>
                <a:gd name="connsiteY23" fmla="*/ 964422 h 2158601"/>
                <a:gd name="connsiteX24" fmla="*/ 270344 w 324935"/>
                <a:gd name="connsiteY24" fmla="*/ 998541 h 2158601"/>
                <a:gd name="connsiteX25" fmla="*/ 270344 w 324935"/>
                <a:gd name="connsiteY25" fmla="*/ 998541 h 2158601"/>
                <a:gd name="connsiteX26" fmla="*/ 229401 w 324935"/>
                <a:gd name="connsiteY26" fmla="*/ 1039484 h 2158601"/>
                <a:gd name="connsiteX27" fmla="*/ 290816 w 324935"/>
                <a:gd name="connsiteY27" fmla="*/ 1087252 h 2158601"/>
                <a:gd name="connsiteX28" fmla="*/ 215753 w 324935"/>
                <a:gd name="connsiteY28" fmla="*/ 1121371 h 2158601"/>
                <a:gd name="connsiteX29" fmla="*/ 120219 w 324935"/>
                <a:gd name="connsiteY29" fmla="*/ 1162314 h 2158601"/>
                <a:gd name="connsiteX30" fmla="*/ 72451 w 324935"/>
                <a:gd name="connsiteY30" fmla="*/ 1169138 h 2158601"/>
                <a:gd name="connsiteX31" fmla="*/ 147514 w 324935"/>
                <a:gd name="connsiteY31" fmla="*/ 1203258 h 2158601"/>
                <a:gd name="connsiteX32" fmla="*/ 249872 w 324935"/>
                <a:gd name="connsiteY32" fmla="*/ 1216905 h 2158601"/>
                <a:gd name="connsiteX33" fmla="*/ 147514 w 324935"/>
                <a:gd name="connsiteY33" fmla="*/ 1278320 h 2158601"/>
                <a:gd name="connsiteX34" fmla="*/ 147514 w 324935"/>
                <a:gd name="connsiteY34" fmla="*/ 1360207 h 2158601"/>
                <a:gd name="connsiteX35" fmla="*/ 120219 w 324935"/>
                <a:gd name="connsiteY35" fmla="*/ 1394326 h 2158601"/>
                <a:gd name="connsiteX36" fmla="*/ 99747 w 324935"/>
                <a:gd name="connsiteY36" fmla="*/ 1442093 h 2158601"/>
                <a:gd name="connsiteX37" fmla="*/ 99747 w 324935"/>
                <a:gd name="connsiteY37" fmla="*/ 1442093 h 2158601"/>
                <a:gd name="connsiteX38" fmla="*/ 106571 w 324935"/>
                <a:gd name="connsiteY38" fmla="*/ 1503508 h 2158601"/>
                <a:gd name="connsiteX39" fmla="*/ 65628 w 324935"/>
                <a:gd name="connsiteY39" fmla="*/ 1558099 h 2158601"/>
                <a:gd name="connsiteX40" fmla="*/ 58804 w 324935"/>
                <a:gd name="connsiteY40" fmla="*/ 1653634 h 2158601"/>
                <a:gd name="connsiteX41" fmla="*/ 133866 w 324935"/>
                <a:gd name="connsiteY41" fmla="*/ 1687753 h 2158601"/>
                <a:gd name="connsiteX42" fmla="*/ 133866 w 324935"/>
                <a:gd name="connsiteY42" fmla="*/ 1687753 h 2158601"/>
                <a:gd name="connsiteX43" fmla="*/ 161162 w 324935"/>
                <a:gd name="connsiteY43" fmla="*/ 1735520 h 2158601"/>
                <a:gd name="connsiteX44" fmla="*/ 65628 w 324935"/>
                <a:gd name="connsiteY44" fmla="*/ 1783287 h 2158601"/>
                <a:gd name="connsiteX45" fmla="*/ 113395 w 324935"/>
                <a:gd name="connsiteY45" fmla="*/ 1871998 h 2158601"/>
                <a:gd name="connsiteX46" fmla="*/ 38332 w 324935"/>
                <a:gd name="connsiteY46" fmla="*/ 1906117 h 2158601"/>
                <a:gd name="connsiteX47" fmla="*/ 58804 w 324935"/>
                <a:gd name="connsiteY47" fmla="*/ 1988004 h 2158601"/>
                <a:gd name="connsiteX48" fmla="*/ 127043 w 324935"/>
                <a:gd name="connsiteY48" fmla="*/ 2028947 h 2158601"/>
                <a:gd name="connsiteX49" fmla="*/ 140690 w 324935"/>
                <a:gd name="connsiteY49" fmla="*/ 2076714 h 2158601"/>
                <a:gd name="connsiteX50" fmla="*/ 215753 w 324935"/>
                <a:gd name="connsiteY50" fmla="*/ 2090362 h 2158601"/>
                <a:gd name="connsiteX51" fmla="*/ 249872 w 324935"/>
                <a:gd name="connsiteY51" fmla="*/ 2144953 h 2158601"/>
                <a:gd name="connsiteX52" fmla="*/ 243048 w 324935"/>
                <a:gd name="connsiteY52" fmla="*/ 2158601 h 2158601"/>
                <a:gd name="connsiteX0" fmla="*/ 0 w 324935"/>
                <a:gd name="connsiteY0" fmla="*/ 25111 h 2183712"/>
                <a:gd name="connsiteX1" fmla="*/ 278236 w 324935"/>
                <a:gd name="connsiteY1" fmla="*/ 5885 h 2183712"/>
                <a:gd name="connsiteX2" fmla="*/ 140690 w 324935"/>
                <a:gd name="connsiteY2" fmla="*/ 163843 h 2183712"/>
                <a:gd name="connsiteX3" fmla="*/ 222577 w 324935"/>
                <a:gd name="connsiteY3" fmla="*/ 225258 h 2183712"/>
                <a:gd name="connsiteX4" fmla="*/ 188457 w 324935"/>
                <a:gd name="connsiteY4" fmla="*/ 266201 h 2183712"/>
                <a:gd name="connsiteX5" fmla="*/ 297640 w 324935"/>
                <a:gd name="connsiteY5" fmla="*/ 320792 h 2183712"/>
                <a:gd name="connsiteX6" fmla="*/ 324935 w 324935"/>
                <a:gd name="connsiteY6" fmla="*/ 348088 h 2183712"/>
                <a:gd name="connsiteX7" fmla="*/ 263520 w 324935"/>
                <a:gd name="connsiteY7" fmla="*/ 382207 h 2183712"/>
                <a:gd name="connsiteX8" fmla="*/ 243048 w 324935"/>
                <a:gd name="connsiteY8" fmla="*/ 402679 h 2183712"/>
                <a:gd name="connsiteX9" fmla="*/ 277168 w 324935"/>
                <a:gd name="connsiteY9" fmla="*/ 423151 h 2183712"/>
                <a:gd name="connsiteX10" fmla="*/ 215753 w 324935"/>
                <a:gd name="connsiteY10" fmla="*/ 457270 h 2183712"/>
                <a:gd name="connsiteX11" fmla="*/ 208929 w 324935"/>
                <a:gd name="connsiteY11" fmla="*/ 498213 h 2183712"/>
                <a:gd name="connsiteX12" fmla="*/ 161162 w 324935"/>
                <a:gd name="connsiteY12" fmla="*/ 545981 h 2183712"/>
                <a:gd name="connsiteX13" fmla="*/ 263520 w 324935"/>
                <a:gd name="connsiteY13" fmla="*/ 593748 h 2183712"/>
                <a:gd name="connsiteX14" fmla="*/ 270344 w 324935"/>
                <a:gd name="connsiteY14" fmla="*/ 607395 h 2183712"/>
                <a:gd name="connsiteX15" fmla="*/ 147514 w 324935"/>
                <a:gd name="connsiteY15" fmla="*/ 641515 h 2183712"/>
                <a:gd name="connsiteX16" fmla="*/ 120219 w 324935"/>
                <a:gd name="connsiteY16" fmla="*/ 696106 h 2183712"/>
                <a:gd name="connsiteX17" fmla="*/ 283992 w 324935"/>
                <a:gd name="connsiteY17" fmla="*/ 730225 h 2183712"/>
                <a:gd name="connsiteX18" fmla="*/ 283992 w 324935"/>
                <a:gd name="connsiteY18" fmla="*/ 784816 h 2183712"/>
                <a:gd name="connsiteX19" fmla="*/ 215753 w 324935"/>
                <a:gd name="connsiteY19" fmla="*/ 798464 h 2183712"/>
                <a:gd name="connsiteX20" fmla="*/ 283992 w 324935"/>
                <a:gd name="connsiteY20" fmla="*/ 839407 h 2183712"/>
                <a:gd name="connsiteX21" fmla="*/ 277168 w 324935"/>
                <a:gd name="connsiteY21" fmla="*/ 907646 h 2183712"/>
                <a:gd name="connsiteX22" fmla="*/ 304463 w 324935"/>
                <a:gd name="connsiteY22" fmla="*/ 941766 h 2183712"/>
                <a:gd name="connsiteX23" fmla="*/ 243048 w 324935"/>
                <a:gd name="connsiteY23" fmla="*/ 989533 h 2183712"/>
                <a:gd name="connsiteX24" fmla="*/ 270344 w 324935"/>
                <a:gd name="connsiteY24" fmla="*/ 1023652 h 2183712"/>
                <a:gd name="connsiteX25" fmla="*/ 270344 w 324935"/>
                <a:gd name="connsiteY25" fmla="*/ 1023652 h 2183712"/>
                <a:gd name="connsiteX26" fmla="*/ 229401 w 324935"/>
                <a:gd name="connsiteY26" fmla="*/ 1064595 h 2183712"/>
                <a:gd name="connsiteX27" fmla="*/ 290816 w 324935"/>
                <a:gd name="connsiteY27" fmla="*/ 1112363 h 2183712"/>
                <a:gd name="connsiteX28" fmla="*/ 215753 w 324935"/>
                <a:gd name="connsiteY28" fmla="*/ 1146482 h 2183712"/>
                <a:gd name="connsiteX29" fmla="*/ 120219 w 324935"/>
                <a:gd name="connsiteY29" fmla="*/ 1187425 h 2183712"/>
                <a:gd name="connsiteX30" fmla="*/ 72451 w 324935"/>
                <a:gd name="connsiteY30" fmla="*/ 1194249 h 2183712"/>
                <a:gd name="connsiteX31" fmla="*/ 147514 w 324935"/>
                <a:gd name="connsiteY31" fmla="*/ 1228369 h 2183712"/>
                <a:gd name="connsiteX32" fmla="*/ 249872 w 324935"/>
                <a:gd name="connsiteY32" fmla="*/ 1242016 h 2183712"/>
                <a:gd name="connsiteX33" fmla="*/ 147514 w 324935"/>
                <a:gd name="connsiteY33" fmla="*/ 1303431 h 2183712"/>
                <a:gd name="connsiteX34" fmla="*/ 147514 w 324935"/>
                <a:gd name="connsiteY34" fmla="*/ 1385318 h 2183712"/>
                <a:gd name="connsiteX35" fmla="*/ 120219 w 324935"/>
                <a:gd name="connsiteY35" fmla="*/ 1419437 h 2183712"/>
                <a:gd name="connsiteX36" fmla="*/ 99747 w 324935"/>
                <a:gd name="connsiteY36" fmla="*/ 1467204 h 2183712"/>
                <a:gd name="connsiteX37" fmla="*/ 99747 w 324935"/>
                <a:gd name="connsiteY37" fmla="*/ 1467204 h 2183712"/>
                <a:gd name="connsiteX38" fmla="*/ 106571 w 324935"/>
                <a:gd name="connsiteY38" fmla="*/ 1528619 h 2183712"/>
                <a:gd name="connsiteX39" fmla="*/ 65628 w 324935"/>
                <a:gd name="connsiteY39" fmla="*/ 1583210 h 2183712"/>
                <a:gd name="connsiteX40" fmla="*/ 58804 w 324935"/>
                <a:gd name="connsiteY40" fmla="*/ 1678745 h 2183712"/>
                <a:gd name="connsiteX41" fmla="*/ 133866 w 324935"/>
                <a:gd name="connsiteY41" fmla="*/ 1712864 h 2183712"/>
                <a:gd name="connsiteX42" fmla="*/ 133866 w 324935"/>
                <a:gd name="connsiteY42" fmla="*/ 1712864 h 2183712"/>
                <a:gd name="connsiteX43" fmla="*/ 161162 w 324935"/>
                <a:gd name="connsiteY43" fmla="*/ 1760631 h 2183712"/>
                <a:gd name="connsiteX44" fmla="*/ 65628 w 324935"/>
                <a:gd name="connsiteY44" fmla="*/ 1808398 h 2183712"/>
                <a:gd name="connsiteX45" fmla="*/ 113395 w 324935"/>
                <a:gd name="connsiteY45" fmla="*/ 1897109 h 2183712"/>
                <a:gd name="connsiteX46" fmla="*/ 38332 w 324935"/>
                <a:gd name="connsiteY46" fmla="*/ 1931228 h 2183712"/>
                <a:gd name="connsiteX47" fmla="*/ 58804 w 324935"/>
                <a:gd name="connsiteY47" fmla="*/ 2013115 h 2183712"/>
                <a:gd name="connsiteX48" fmla="*/ 127043 w 324935"/>
                <a:gd name="connsiteY48" fmla="*/ 2054058 h 2183712"/>
                <a:gd name="connsiteX49" fmla="*/ 140690 w 324935"/>
                <a:gd name="connsiteY49" fmla="*/ 2101825 h 2183712"/>
                <a:gd name="connsiteX50" fmla="*/ 215753 w 324935"/>
                <a:gd name="connsiteY50" fmla="*/ 2115473 h 2183712"/>
                <a:gd name="connsiteX51" fmla="*/ 249872 w 324935"/>
                <a:gd name="connsiteY51" fmla="*/ 2170064 h 2183712"/>
                <a:gd name="connsiteX52" fmla="*/ 243048 w 324935"/>
                <a:gd name="connsiteY52" fmla="*/ 2183712 h 2183712"/>
                <a:gd name="connsiteX0" fmla="*/ 0 w 324935"/>
                <a:gd name="connsiteY0" fmla="*/ 25111 h 2183712"/>
                <a:gd name="connsiteX1" fmla="*/ 278236 w 324935"/>
                <a:gd name="connsiteY1" fmla="*/ 5885 h 2183712"/>
                <a:gd name="connsiteX2" fmla="*/ 140690 w 324935"/>
                <a:gd name="connsiteY2" fmla="*/ 163843 h 2183712"/>
                <a:gd name="connsiteX3" fmla="*/ 222577 w 324935"/>
                <a:gd name="connsiteY3" fmla="*/ 225258 h 2183712"/>
                <a:gd name="connsiteX4" fmla="*/ 188457 w 324935"/>
                <a:gd name="connsiteY4" fmla="*/ 266201 h 2183712"/>
                <a:gd name="connsiteX5" fmla="*/ 297640 w 324935"/>
                <a:gd name="connsiteY5" fmla="*/ 320792 h 2183712"/>
                <a:gd name="connsiteX6" fmla="*/ 324935 w 324935"/>
                <a:gd name="connsiteY6" fmla="*/ 348088 h 2183712"/>
                <a:gd name="connsiteX7" fmla="*/ 263520 w 324935"/>
                <a:gd name="connsiteY7" fmla="*/ 382207 h 2183712"/>
                <a:gd name="connsiteX8" fmla="*/ 243048 w 324935"/>
                <a:gd name="connsiteY8" fmla="*/ 402679 h 2183712"/>
                <a:gd name="connsiteX9" fmla="*/ 277168 w 324935"/>
                <a:gd name="connsiteY9" fmla="*/ 423151 h 2183712"/>
                <a:gd name="connsiteX10" fmla="*/ 215753 w 324935"/>
                <a:gd name="connsiteY10" fmla="*/ 457270 h 2183712"/>
                <a:gd name="connsiteX11" fmla="*/ 208929 w 324935"/>
                <a:gd name="connsiteY11" fmla="*/ 498213 h 2183712"/>
                <a:gd name="connsiteX12" fmla="*/ 161162 w 324935"/>
                <a:gd name="connsiteY12" fmla="*/ 545981 h 2183712"/>
                <a:gd name="connsiteX13" fmla="*/ 263520 w 324935"/>
                <a:gd name="connsiteY13" fmla="*/ 593748 h 2183712"/>
                <a:gd name="connsiteX14" fmla="*/ 270344 w 324935"/>
                <a:gd name="connsiteY14" fmla="*/ 607395 h 2183712"/>
                <a:gd name="connsiteX15" fmla="*/ 147514 w 324935"/>
                <a:gd name="connsiteY15" fmla="*/ 641515 h 2183712"/>
                <a:gd name="connsiteX16" fmla="*/ 120219 w 324935"/>
                <a:gd name="connsiteY16" fmla="*/ 696106 h 2183712"/>
                <a:gd name="connsiteX17" fmla="*/ 283992 w 324935"/>
                <a:gd name="connsiteY17" fmla="*/ 730225 h 2183712"/>
                <a:gd name="connsiteX18" fmla="*/ 283992 w 324935"/>
                <a:gd name="connsiteY18" fmla="*/ 784816 h 2183712"/>
                <a:gd name="connsiteX19" fmla="*/ 215753 w 324935"/>
                <a:gd name="connsiteY19" fmla="*/ 798464 h 2183712"/>
                <a:gd name="connsiteX20" fmla="*/ 283992 w 324935"/>
                <a:gd name="connsiteY20" fmla="*/ 839407 h 2183712"/>
                <a:gd name="connsiteX21" fmla="*/ 277168 w 324935"/>
                <a:gd name="connsiteY21" fmla="*/ 907646 h 2183712"/>
                <a:gd name="connsiteX22" fmla="*/ 304463 w 324935"/>
                <a:gd name="connsiteY22" fmla="*/ 941766 h 2183712"/>
                <a:gd name="connsiteX23" fmla="*/ 243048 w 324935"/>
                <a:gd name="connsiteY23" fmla="*/ 989533 h 2183712"/>
                <a:gd name="connsiteX24" fmla="*/ 270344 w 324935"/>
                <a:gd name="connsiteY24" fmla="*/ 1023652 h 2183712"/>
                <a:gd name="connsiteX25" fmla="*/ 270344 w 324935"/>
                <a:gd name="connsiteY25" fmla="*/ 1023652 h 2183712"/>
                <a:gd name="connsiteX26" fmla="*/ 229401 w 324935"/>
                <a:gd name="connsiteY26" fmla="*/ 1064595 h 2183712"/>
                <a:gd name="connsiteX27" fmla="*/ 290816 w 324935"/>
                <a:gd name="connsiteY27" fmla="*/ 1112363 h 2183712"/>
                <a:gd name="connsiteX28" fmla="*/ 215753 w 324935"/>
                <a:gd name="connsiteY28" fmla="*/ 1146482 h 2183712"/>
                <a:gd name="connsiteX29" fmla="*/ 120219 w 324935"/>
                <a:gd name="connsiteY29" fmla="*/ 1187425 h 2183712"/>
                <a:gd name="connsiteX30" fmla="*/ 72451 w 324935"/>
                <a:gd name="connsiteY30" fmla="*/ 1194249 h 2183712"/>
                <a:gd name="connsiteX31" fmla="*/ 147514 w 324935"/>
                <a:gd name="connsiteY31" fmla="*/ 1228369 h 2183712"/>
                <a:gd name="connsiteX32" fmla="*/ 249872 w 324935"/>
                <a:gd name="connsiteY32" fmla="*/ 1242016 h 2183712"/>
                <a:gd name="connsiteX33" fmla="*/ 147514 w 324935"/>
                <a:gd name="connsiteY33" fmla="*/ 1303431 h 2183712"/>
                <a:gd name="connsiteX34" fmla="*/ 147514 w 324935"/>
                <a:gd name="connsiteY34" fmla="*/ 1385318 h 2183712"/>
                <a:gd name="connsiteX35" fmla="*/ 120219 w 324935"/>
                <a:gd name="connsiteY35" fmla="*/ 1419437 h 2183712"/>
                <a:gd name="connsiteX36" fmla="*/ 99747 w 324935"/>
                <a:gd name="connsiteY36" fmla="*/ 1467204 h 2183712"/>
                <a:gd name="connsiteX37" fmla="*/ 99747 w 324935"/>
                <a:gd name="connsiteY37" fmla="*/ 1467204 h 2183712"/>
                <a:gd name="connsiteX38" fmla="*/ 106571 w 324935"/>
                <a:gd name="connsiteY38" fmla="*/ 1528619 h 2183712"/>
                <a:gd name="connsiteX39" fmla="*/ 65628 w 324935"/>
                <a:gd name="connsiteY39" fmla="*/ 1583210 h 2183712"/>
                <a:gd name="connsiteX40" fmla="*/ 58804 w 324935"/>
                <a:gd name="connsiteY40" fmla="*/ 1678745 h 2183712"/>
                <a:gd name="connsiteX41" fmla="*/ 133866 w 324935"/>
                <a:gd name="connsiteY41" fmla="*/ 1712864 h 2183712"/>
                <a:gd name="connsiteX42" fmla="*/ 133866 w 324935"/>
                <a:gd name="connsiteY42" fmla="*/ 1712864 h 2183712"/>
                <a:gd name="connsiteX43" fmla="*/ 161162 w 324935"/>
                <a:gd name="connsiteY43" fmla="*/ 1760631 h 2183712"/>
                <a:gd name="connsiteX44" fmla="*/ 65628 w 324935"/>
                <a:gd name="connsiteY44" fmla="*/ 1808398 h 2183712"/>
                <a:gd name="connsiteX45" fmla="*/ 113395 w 324935"/>
                <a:gd name="connsiteY45" fmla="*/ 1897109 h 2183712"/>
                <a:gd name="connsiteX46" fmla="*/ 38332 w 324935"/>
                <a:gd name="connsiteY46" fmla="*/ 1931228 h 2183712"/>
                <a:gd name="connsiteX47" fmla="*/ 58804 w 324935"/>
                <a:gd name="connsiteY47" fmla="*/ 2013115 h 2183712"/>
                <a:gd name="connsiteX48" fmla="*/ 127043 w 324935"/>
                <a:gd name="connsiteY48" fmla="*/ 2054058 h 2183712"/>
                <a:gd name="connsiteX49" fmla="*/ 140690 w 324935"/>
                <a:gd name="connsiteY49" fmla="*/ 2101825 h 2183712"/>
                <a:gd name="connsiteX50" fmla="*/ 215753 w 324935"/>
                <a:gd name="connsiteY50" fmla="*/ 2115473 h 2183712"/>
                <a:gd name="connsiteX51" fmla="*/ 249872 w 324935"/>
                <a:gd name="connsiteY51" fmla="*/ 2170064 h 2183712"/>
                <a:gd name="connsiteX52" fmla="*/ 243048 w 324935"/>
                <a:gd name="connsiteY52" fmla="*/ 2183712 h 2183712"/>
                <a:gd name="connsiteX0" fmla="*/ 0 w 324935"/>
                <a:gd name="connsiteY0" fmla="*/ 25111 h 2183712"/>
                <a:gd name="connsiteX1" fmla="*/ 278236 w 324935"/>
                <a:gd name="connsiteY1" fmla="*/ 5885 h 2183712"/>
                <a:gd name="connsiteX2" fmla="*/ 140690 w 324935"/>
                <a:gd name="connsiteY2" fmla="*/ 163843 h 2183712"/>
                <a:gd name="connsiteX3" fmla="*/ 222577 w 324935"/>
                <a:gd name="connsiteY3" fmla="*/ 225258 h 2183712"/>
                <a:gd name="connsiteX4" fmla="*/ 188457 w 324935"/>
                <a:gd name="connsiteY4" fmla="*/ 266201 h 2183712"/>
                <a:gd name="connsiteX5" fmla="*/ 297640 w 324935"/>
                <a:gd name="connsiteY5" fmla="*/ 320792 h 2183712"/>
                <a:gd name="connsiteX6" fmla="*/ 324935 w 324935"/>
                <a:gd name="connsiteY6" fmla="*/ 348088 h 2183712"/>
                <a:gd name="connsiteX7" fmla="*/ 263520 w 324935"/>
                <a:gd name="connsiteY7" fmla="*/ 382207 h 2183712"/>
                <a:gd name="connsiteX8" fmla="*/ 243048 w 324935"/>
                <a:gd name="connsiteY8" fmla="*/ 402679 h 2183712"/>
                <a:gd name="connsiteX9" fmla="*/ 277168 w 324935"/>
                <a:gd name="connsiteY9" fmla="*/ 423151 h 2183712"/>
                <a:gd name="connsiteX10" fmla="*/ 215753 w 324935"/>
                <a:gd name="connsiteY10" fmla="*/ 457270 h 2183712"/>
                <a:gd name="connsiteX11" fmla="*/ 208929 w 324935"/>
                <a:gd name="connsiteY11" fmla="*/ 498213 h 2183712"/>
                <a:gd name="connsiteX12" fmla="*/ 161162 w 324935"/>
                <a:gd name="connsiteY12" fmla="*/ 545981 h 2183712"/>
                <a:gd name="connsiteX13" fmla="*/ 263520 w 324935"/>
                <a:gd name="connsiteY13" fmla="*/ 593748 h 2183712"/>
                <a:gd name="connsiteX14" fmla="*/ 270344 w 324935"/>
                <a:gd name="connsiteY14" fmla="*/ 607395 h 2183712"/>
                <a:gd name="connsiteX15" fmla="*/ 147514 w 324935"/>
                <a:gd name="connsiteY15" fmla="*/ 641515 h 2183712"/>
                <a:gd name="connsiteX16" fmla="*/ 120219 w 324935"/>
                <a:gd name="connsiteY16" fmla="*/ 696106 h 2183712"/>
                <a:gd name="connsiteX17" fmla="*/ 283992 w 324935"/>
                <a:gd name="connsiteY17" fmla="*/ 730225 h 2183712"/>
                <a:gd name="connsiteX18" fmla="*/ 283992 w 324935"/>
                <a:gd name="connsiteY18" fmla="*/ 784816 h 2183712"/>
                <a:gd name="connsiteX19" fmla="*/ 215753 w 324935"/>
                <a:gd name="connsiteY19" fmla="*/ 798464 h 2183712"/>
                <a:gd name="connsiteX20" fmla="*/ 283992 w 324935"/>
                <a:gd name="connsiteY20" fmla="*/ 839407 h 2183712"/>
                <a:gd name="connsiteX21" fmla="*/ 277168 w 324935"/>
                <a:gd name="connsiteY21" fmla="*/ 907646 h 2183712"/>
                <a:gd name="connsiteX22" fmla="*/ 304463 w 324935"/>
                <a:gd name="connsiteY22" fmla="*/ 941766 h 2183712"/>
                <a:gd name="connsiteX23" fmla="*/ 243048 w 324935"/>
                <a:gd name="connsiteY23" fmla="*/ 989533 h 2183712"/>
                <a:gd name="connsiteX24" fmla="*/ 270344 w 324935"/>
                <a:gd name="connsiteY24" fmla="*/ 1023652 h 2183712"/>
                <a:gd name="connsiteX25" fmla="*/ 270344 w 324935"/>
                <a:gd name="connsiteY25" fmla="*/ 1023652 h 2183712"/>
                <a:gd name="connsiteX26" fmla="*/ 229401 w 324935"/>
                <a:gd name="connsiteY26" fmla="*/ 1064595 h 2183712"/>
                <a:gd name="connsiteX27" fmla="*/ 290816 w 324935"/>
                <a:gd name="connsiteY27" fmla="*/ 1112363 h 2183712"/>
                <a:gd name="connsiteX28" fmla="*/ 215753 w 324935"/>
                <a:gd name="connsiteY28" fmla="*/ 1146482 h 2183712"/>
                <a:gd name="connsiteX29" fmla="*/ 120219 w 324935"/>
                <a:gd name="connsiteY29" fmla="*/ 1187425 h 2183712"/>
                <a:gd name="connsiteX30" fmla="*/ 72451 w 324935"/>
                <a:gd name="connsiteY30" fmla="*/ 1194249 h 2183712"/>
                <a:gd name="connsiteX31" fmla="*/ 147514 w 324935"/>
                <a:gd name="connsiteY31" fmla="*/ 1228369 h 2183712"/>
                <a:gd name="connsiteX32" fmla="*/ 249872 w 324935"/>
                <a:gd name="connsiteY32" fmla="*/ 1242016 h 2183712"/>
                <a:gd name="connsiteX33" fmla="*/ 147514 w 324935"/>
                <a:gd name="connsiteY33" fmla="*/ 1303431 h 2183712"/>
                <a:gd name="connsiteX34" fmla="*/ 147514 w 324935"/>
                <a:gd name="connsiteY34" fmla="*/ 1385318 h 2183712"/>
                <a:gd name="connsiteX35" fmla="*/ 120219 w 324935"/>
                <a:gd name="connsiteY35" fmla="*/ 1419437 h 2183712"/>
                <a:gd name="connsiteX36" fmla="*/ 99747 w 324935"/>
                <a:gd name="connsiteY36" fmla="*/ 1467204 h 2183712"/>
                <a:gd name="connsiteX37" fmla="*/ 99747 w 324935"/>
                <a:gd name="connsiteY37" fmla="*/ 1467204 h 2183712"/>
                <a:gd name="connsiteX38" fmla="*/ 106571 w 324935"/>
                <a:gd name="connsiteY38" fmla="*/ 1528619 h 2183712"/>
                <a:gd name="connsiteX39" fmla="*/ 65628 w 324935"/>
                <a:gd name="connsiteY39" fmla="*/ 1583210 h 2183712"/>
                <a:gd name="connsiteX40" fmla="*/ 58804 w 324935"/>
                <a:gd name="connsiteY40" fmla="*/ 1678745 h 2183712"/>
                <a:gd name="connsiteX41" fmla="*/ 133866 w 324935"/>
                <a:gd name="connsiteY41" fmla="*/ 1712864 h 2183712"/>
                <a:gd name="connsiteX42" fmla="*/ 133866 w 324935"/>
                <a:gd name="connsiteY42" fmla="*/ 1712864 h 2183712"/>
                <a:gd name="connsiteX43" fmla="*/ 161162 w 324935"/>
                <a:gd name="connsiteY43" fmla="*/ 1760631 h 2183712"/>
                <a:gd name="connsiteX44" fmla="*/ 65628 w 324935"/>
                <a:gd name="connsiteY44" fmla="*/ 1808398 h 2183712"/>
                <a:gd name="connsiteX45" fmla="*/ 113395 w 324935"/>
                <a:gd name="connsiteY45" fmla="*/ 1897109 h 2183712"/>
                <a:gd name="connsiteX46" fmla="*/ 38332 w 324935"/>
                <a:gd name="connsiteY46" fmla="*/ 1931228 h 2183712"/>
                <a:gd name="connsiteX47" fmla="*/ 58804 w 324935"/>
                <a:gd name="connsiteY47" fmla="*/ 2013115 h 2183712"/>
                <a:gd name="connsiteX48" fmla="*/ 127043 w 324935"/>
                <a:gd name="connsiteY48" fmla="*/ 2054058 h 2183712"/>
                <a:gd name="connsiteX49" fmla="*/ 140690 w 324935"/>
                <a:gd name="connsiteY49" fmla="*/ 2101825 h 2183712"/>
                <a:gd name="connsiteX50" fmla="*/ 215753 w 324935"/>
                <a:gd name="connsiteY50" fmla="*/ 2115473 h 2183712"/>
                <a:gd name="connsiteX51" fmla="*/ 249872 w 324935"/>
                <a:gd name="connsiteY51" fmla="*/ 2170064 h 2183712"/>
                <a:gd name="connsiteX52" fmla="*/ 243048 w 324935"/>
                <a:gd name="connsiteY52" fmla="*/ 2183712 h 2183712"/>
                <a:gd name="connsiteX0" fmla="*/ 0 w 348789"/>
                <a:gd name="connsiteY0" fmla="*/ 10353 h 2184857"/>
                <a:gd name="connsiteX1" fmla="*/ 302090 w 348789"/>
                <a:gd name="connsiteY1" fmla="*/ 7030 h 2184857"/>
                <a:gd name="connsiteX2" fmla="*/ 164544 w 348789"/>
                <a:gd name="connsiteY2" fmla="*/ 164988 h 2184857"/>
                <a:gd name="connsiteX3" fmla="*/ 246431 w 348789"/>
                <a:gd name="connsiteY3" fmla="*/ 226403 h 2184857"/>
                <a:gd name="connsiteX4" fmla="*/ 212311 w 348789"/>
                <a:gd name="connsiteY4" fmla="*/ 267346 h 2184857"/>
                <a:gd name="connsiteX5" fmla="*/ 321494 w 348789"/>
                <a:gd name="connsiteY5" fmla="*/ 321937 h 2184857"/>
                <a:gd name="connsiteX6" fmla="*/ 348789 w 348789"/>
                <a:gd name="connsiteY6" fmla="*/ 349233 h 2184857"/>
                <a:gd name="connsiteX7" fmla="*/ 287374 w 348789"/>
                <a:gd name="connsiteY7" fmla="*/ 383352 h 2184857"/>
                <a:gd name="connsiteX8" fmla="*/ 266902 w 348789"/>
                <a:gd name="connsiteY8" fmla="*/ 403824 h 2184857"/>
                <a:gd name="connsiteX9" fmla="*/ 301022 w 348789"/>
                <a:gd name="connsiteY9" fmla="*/ 424296 h 2184857"/>
                <a:gd name="connsiteX10" fmla="*/ 239607 w 348789"/>
                <a:gd name="connsiteY10" fmla="*/ 458415 h 2184857"/>
                <a:gd name="connsiteX11" fmla="*/ 232783 w 348789"/>
                <a:gd name="connsiteY11" fmla="*/ 499358 h 2184857"/>
                <a:gd name="connsiteX12" fmla="*/ 185016 w 348789"/>
                <a:gd name="connsiteY12" fmla="*/ 547126 h 2184857"/>
                <a:gd name="connsiteX13" fmla="*/ 287374 w 348789"/>
                <a:gd name="connsiteY13" fmla="*/ 594893 h 2184857"/>
                <a:gd name="connsiteX14" fmla="*/ 294198 w 348789"/>
                <a:gd name="connsiteY14" fmla="*/ 608540 h 2184857"/>
                <a:gd name="connsiteX15" fmla="*/ 171368 w 348789"/>
                <a:gd name="connsiteY15" fmla="*/ 642660 h 2184857"/>
                <a:gd name="connsiteX16" fmla="*/ 144073 w 348789"/>
                <a:gd name="connsiteY16" fmla="*/ 697251 h 2184857"/>
                <a:gd name="connsiteX17" fmla="*/ 307846 w 348789"/>
                <a:gd name="connsiteY17" fmla="*/ 731370 h 2184857"/>
                <a:gd name="connsiteX18" fmla="*/ 307846 w 348789"/>
                <a:gd name="connsiteY18" fmla="*/ 785961 h 2184857"/>
                <a:gd name="connsiteX19" fmla="*/ 239607 w 348789"/>
                <a:gd name="connsiteY19" fmla="*/ 799609 h 2184857"/>
                <a:gd name="connsiteX20" fmla="*/ 307846 w 348789"/>
                <a:gd name="connsiteY20" fmla="*/ 840552 h 2184857"/>
                <a:gd name="connsiteX21" fmla="*/ 301022 w 348789"/>
                <a:gd name="connsiteY21" fmla="*/ 908791 h 2184857"/>
                <a:gd name="connsiteX22" fmla="*/ 328317 w 348789"/>
                <a:gd name="connsiteY22" fmla="*/ 942911 h 2184857"/>
                <a:gd name="connsiteX23" fmla="*/ 266902 w 348789"/>
                <a:gd name="connsiteY23" fmla="*/ 990678 h 2184857"/>
                <a:gd name="connsiteX24" fmla="*/ 294198 w 348789"/>
                <a:gd name="connsiteY24" fmla="*/ 1024797 h 2184857"/>
                <a:gd name="connsiteX25" fmla="*/ 294198 w 348789"/>
                <a:gd name="connsiteY25" fmla="*/ 1024797 h 2184857"/>
                <a:gd name="connsiteX26" fmla="*/ 253255 w 348789"/>
                <a:gd name="connsiteY26" fmla="*/ 1065740 h 2184857"/>
                <a:gd name="connsiteX27" fmla="*/ 314670 w 348789"/>
                <a:gd name="connsiteY27" fmla="*/ 1113508 h 2184857"/>
                <a:gd name="connsiteX28" fmla="*/ 239607 w 348789"/>
                <a:gd name="connsiteY28" fmla="*/ 1147627 h 2184857"/>
                <a:gd name="connsiteX29" fmla="*/ 144073 w 348789"/>
                <a:gd name="connsiteY29" fmla="*/ 1188570 h 2184857"/>
                <a:gd name="connsiteX30" fmla="*/ 96305 w 348789"/>
                <a:gd name="connsiteY30" fmla="*/ 1195394 h 2184857"/>
                <a:gd name="connsiteX31" fmla="*/ 171368 w 348789"/>
                <a:gd name="connsiteY31" fmla="*/ 1229514 h 2184857"/>
                <a:gd name="connsiteX32" fmla="*/ 273726 w 348789"/>
                <a:gd name="connsiteY32" fmla="*/ 1243161 h 2184857"/>
                <a:gd name="connsiteX33" fmla="*/ 171368 w 348789"/>
                <a:gd name="connsiteY33" fmla="*/ 1304576 h 2184857"/>
                <a:gd name="connsiteX34" fmla="*/ 171368 w 348789"/>
                <a:gd name="connsiteY34" fmla="*/ 1386463 h 2184857"/>
                <a:gd name="connsiteX35" fmla="*/ 144073 w 348789"/>
                <a:gd name="connsiteY35" fmla="*/ 1420582 h 2184857"/>
                <a:gd name="connsiteX36" fmla="*/ 123601 w 348789"/>
                <a:gd name="connsiteY36" fmla="*/ 1468349 h 2184857"/>
                <a:gd name="connsiteX37" fmla="*/ 123601 w 348789"/>
                <a:gd name="connsiteY37" fmla="*/ 1468349 h 2184857"/>
                <a:gd name="connsiteX38" fmla="*/ 130425 w 348789"/>
                <a:gd name="connsiteY38" fmla="*/ 1529764 h 2184857"/>
                <a:gd name="connsiteX39" fmla="*/ 89482 w 348789"/>
                <a:gd name="connsiteY39" fmla="*/ 1584355 h 2184857"/>
                <a:gd name="connsiteX40" fmla="*/ 82658 w 348789"/>
                <a:gd name="connsiteY40" fmla="*/ 1679890 h 2184857"/>
                <a:gd name="connsiteX41" fmla="*/ 157720 w 348789"/>
                <a:gd name="connsiteY41" fmla="*/ 1714009 h 2184857"/>
                <a:gd name="connsiteX42" fmla="*/ 157720 w 348789"/>
                <a:gd name="connsiteY42" fmla="*/ 1714009 h 2184857"/>
                <a:gd name="connsiteX43" fmla="*/ 185016 w 348789"/>
                <a:gd name="connsiteY43" fmla="*/ 1761776 h 2184857"/>
                <a:gd name="connsiteX44" fmla="*/ 89482 w 348789"/>
                <a:gd name="connsiteY44" fmla="*/ 1809543 h 2184857"/>
                <a:gd name="connsiteX45" fmla="*/ 137249 w 348789"/>
                <a:gd name="connsiteY45" fmla="*/ 1898254 h 2184857"/>
                <a:gd name="connsiteX46" fmla="*/ 62186 w 348789"/>
                <a:gd name="connsiteY46" fmla="*/ 1932373 h 2184857"/>
                <a:gd name="connsiteX47" fmla="*/ 82658 w 348789"/>
                <a:gd name="connsiteY47" fmla="*/ 2014260 h 2184857"/>
                <a:gd name="connsiteX48" fmla="*/ 150897 w 348789"/>
                <a:gd name="connsiteY48" fmla="*/ 2055203 h 2184857"/>
                <a:gd name="connsiteX49" fmla="*/ 164544 w 348789"/>
                <a:gd name="connsiteY49" fmla="*/ 2102970 h 2184857"/>
                <a:gd name="connsiteX50" fmla="*/ 239607 w 348789"/>
                <a:gd name="connsiteY50" fmla="*/ 2116618 h 2184857"/>
                <a:gd name="connsiteX51" fmla="*/ 273726 w 348789"/>
                <a:gd name="connsiteY51" fmla="*/ 2171209 h 2184857"/>
                <a:gd name="connsiteX52" fmla="*/ 266902 w 348789"/>
                <a:gd name="connsiteY52" fmla="*/ 2184857 h 2184857"/>
                <a:gd name="connsiteX0" fmla="*/ 0 w 348789"/>
                <a:gd name="connsiteY0" fmla="*/ 15763 h 2190267"/>
                <a:gd name="connsiteX1" fmla="*/ 302090 w 348789"/>
                <a:gd name="connsiteY1" fmla="*/ 12440 h 2190267"/>
                <a:gd name="connsiteX2" fmla="*/ 164544 w 348789"/>
                <a:gd name="connsiteY2" fmla="*/ 170398 h 2190267"/>
                <a:gd name="connsiteX3" fmla="*/ 246431 w 348789"/>
                <a:gd name="connsiteY3" fmla="*/ 231813 h 2190267"/>
                <a:gd name="connsiteX4" fmla="*/ 212311 w 348789"/>
                <a:gd name="connsiteY4" fmla="*/ 272756 h 2190267"/>
                <a:gd name="connsiteX5" fmla="*/ 321494 w 348789"/>
                <a:gd name="connsiteY5" fmla="*/ 327347 h 2190267"/>
                <a:gd name="connsiteX6" fmla="*/ 348789 w 348789"/>
                <a:gd name="connsiteY6" fmla="*/ 354643 h 2190267"/>
                <a:gd name="connsiteX7" fmla="*/ 287374 w 348789"/>
                <a:gd name="connsiteY7" fmla="*/ 388762 h 2190267"/>
                <a:gd name="connsiteX8" fmla="*/ 266902 w 348789"/>
                <a:gd name="connsiteY8" fmla="*/ 409234 h 2190267"/>
                <a:gd name="connsiteX9" fmla="*/ 301022 w 348789"/>
                <a:gd name="connsiteY9" fmla="*/ 429706 h 2190267"/>
                <a:gd name="connsiteX10" fmla="*/ 239607 w 348789"/>
                <a:gd name="connsiteY10" fmla="*/ 463825 h 2190267"/>
                <a:gd name="connsiteX11" fmla="*/ 232783 w 348789"/>
                <a:gd name="connsiteY11" fmla="*/ 504768 h 2190267"/>
                <a:gd name="connsiteX12" fmla="*/ 185016 w 348789"/>
                <a:gd name="connsiteY12" fmla="*/ 552536 h 2190267"/>
                <a:gd name="connsiteX13" fmla="*/ 287374 w 348789"/>
                <a:gd name="connsiteY13" fmla="*/ 600303 h 2190267"/>
                <a:gd name="connsiteX14" fmla="*/ 294198 w 348789"/>
                <a:gd name="connsiteY14" fmla="*/ 613950 h 2190267"/>
                <a:gd name="connsiteX15" fmla="*/ 171368 w 348789"/>
                <a:gd name="connsiteY15" fmla="*/ 648070 h 2190267"/>
                <a:gd name="connsiteX16" fmla="*/ 144073 w 348789"/>
                <a:gd name="connsiteY16" fmla="*/ 702661 h 2190267"/>
                <a:gd name="connsiteX17" fmla="*/ 307846 w 348789"/>
                <a:gd name="connsiteY17" fmla="*/ 736780 h 2190267"/>
                <a:gd name="connsiteX18" fmla="*/ 307846 w 348789"/>
                <a:gd name="connsiteY18" fmla="*/ 791371 h 2190267"/>
                <a:gd name="connsiteX19" fmla="*/ 239607 w 348789"/>
                <a:gd name="connsiteY19" fmla="*/ 805019 h 2190267"/>
                <a:gd name="connsiteX20" fmla="*/ 307846 w 348789"/>
                <a:gd name="connsiteY20" fmla="*/ 845962 h 2190267"/>
                <a:gd name="connsiteX21" fmla="*/ 301022 w 348789"/>
                <a:gd name="connsiteY21" fmla="*/ 914201 h 2190267"/>
                <a:gd name="connsiteX22" fmla="*/ 328317 w 348789"/>
                <a:gd name="connsiteY22" fmla="*/ 948321 h 2190267"/>
                <a:gd name="connsiteX23" fmla="*/ 266902 w 348789"/>
                <a:gd name="connsiteY23" fmla="*/ 996088 h 2190267"/>
                <a:gd name="connsiteX24" fmla="*/ 294198 w 348789"/>
                <a:gd name="connsiteY24" fmla="*/ 1030207 h 2190267"/>
                <a:gd name="connsiteX25" fmla="*/ 294198 w 348789"/>
                <a:gd name="connsiteY25" fmla="*/ 1030207 h 2190267"/>
                <a:gd name="connsiteX26" fmla="*/ 253255 w 348789"/>
                <a:gd name="connsiteY26" fmla="*/ 1071150 h 2190267"/>
                <a:gd name="connsiteX27" fmla="*/ 314670 w 348789"/>
                <a:gd name="connsiteY27" fmla="*/ 1118918 h 2190267"/>
                <a:gd name="connsiteX28" fmla="*/ 239607 w 348789"/>
                <a:gd name="connsiteY28" fmla="*/ 1153037 h 2190267"/>
                <a:gd name="connsiteX29" fmla="*/ 144073 w 348789"/>
                <a:gd name="connsiteY29" fmla="*/ 1193980 h 2190267"/>
                <a:gd name="connsiteX30" fmla="*/ 96305 w 348789"/>
                <a:gd name="connsiteY30" fmla="*/ 1200804 h 2190267"/>
                <a:gd name="connsiteX31" fmla="*/ 171368 w 348789"/>
                <a:gd name="connsiteY31" fmla="*/ 1234924 h 2190267"/>
                <a:gd name="connsiteX32" fmla="*/ 273726 w 348789"/>
                <a:gd name="connsiteY32" fmla="*/ 1248571 h 2190267"/>
                <a:gd name="connsiteX33" fmla="*/ 171368 w 348789"/>
                <a:gd name="connsiteY33" fmla="*/ 1309986 h 2190267"/>
                <a:gd name="connsiteX34" fmla="*/ 171368 w 348789"/>
                <a:gd name="connsiteY34" fmla="*/ 1391873 h 2190267"/>
                <a:gd name="connsiteX35" fmla="*/ 144073 w 348789"/>
                <a:gd name="connsiteY35" fmla="*/ 1425992 h 2190267"/>
                <a:gd name="connsiteX36" fmla="*/ 123601 w 348789"/>
                <a:gd name="connsiteY36" fmla="*/ 1473759 h 2190267"/>
                <a:gd name="connsiteX37" fmla="*/ 123601 w 348789"/>
                <a:gd name="connsiteY37" fmla="*/ 1473759 h 2190267"/>
                <a:gd name="connsiteX38" fmla="*/ 130425 w 348789"/>
                <a:gd name="connsiteY38" fmla="*/ 1535174 h 2190267"/>
                <a:gd name="connsiteX39" fmla="*/ 89482 w 348789"/>
                <a:gd name="connsiteY39" fmla="*/ 1589765 h 2190267"/>
                <a:gd name="connsiteX40" fmla="*/ 82658 w 348789"/>
                <a:gd name="connsiteY40" fmla="*/ 1685300 h 2190267"/>
                <a:gd name="connsiteX41" fmla="*/ 157720 w 348789"/>
                <a:gd name="connsiteY41" fmla="*/ 1719419 h 2190267"/>
                <a:gd name="connsiteX42" fmla="*/ 157720 w 348789"/>
                <a:gd name="connsiteY42" fmla="*/ 1719419 h 2190267"/>
                <a:gd name="connsiteX43" fmla="*/ 185016 w 348789"/>
                <a:gd name="connsiteY43" fmla="*/ 1767186 h 2190267"/>
                <a:gd name="connsiteX44" fmla="*/ 89482 w 348789"/>
                <a:gd name="connsiteY44" fmla="*/ 1814953 h 2190267"/>
                <a:gd name="connsiteX45" fmla="*/ 137249 w 348789"/>
                <a:gd name="connsiteY45" fmla="*/ 1903664 h 2190267"/>
                <a:gd name="connsiteX46" fmla="*/ 62186 w 348789"/>
                <a:gd name="connsiteY46" fmla="*/ 1937783 h 2190267"/>
                <a:gd name="connsiteX47" fmla="*/ 82658 w 348789"/>
                <a:gd name="connsiteY47" fmla="*/ 2019670 h 2190267"/>
                <a:gd name="connsiteX48" fmla="*/ 150897 w 348789"/>
                <a:gd name="connsiteY48" fmla="*/ 2060613 h 2190267"/>
                <a:gd name="connsiteX49" fmla="*/ 164544 w 348789"/>
                <a:gd name="connsiteY49" fmla="*/ 2108380 h 2190267"/>
                <a:gd name="connsiteX50" fmla="*/ 239607 w 348789"/>
                <a:gd name="connsiteY50" fmla="*/ 2122028 h 2190267"/>
                <a:gd name="connsiteX51" fmla="*/ 273726 w 348789"/>
                <a:gd name="connsiteY51" fmla="*/ 2176619 h 2190267"/>
                <a:gd name="connsiteX52" fmla="*/ 266902 w 348789"/>
                <a:gd name="connsiteY52" fmla="*/ 2190267 h 2190267"/>
                <a:gd name="connsiteX0" fmla="*/ 0 w 340838"/>
                <a:gd name="connsiteY0" fmla="*/ 10200 h 2192655"/>
                <a:gd name="connsiteX1" fmla="*/ 294139 w 340838"/>
                <a:gd name="connsiteY1" fmla="*/ 14828 h 2192655"/>
                <a:gd name="connsiteX2" fmla="*/ 156593 w 340838"/>
                <a:gd name="connsiteY2" fmla="*/ 172786 h 2192655"/>
                <a:gd name="connsiteX3" fmla="*/ 238480 w 340838"/>
                <a:gd name="connsiteY3" fmla="*/ 234201 h 2192655"/>
                <a:gd name="connsiteX4" fmla="*/ 204360 w 340838"/>
                <a:gd name="connsiteY4" fmla="*/ 275144 h 2192655"/>
                <a:gd name="connsiteX5" fmla="*/ 313543 w 340838"/>
                <a:gd name="connsiteY5" fmla="*/ 329735 h 2192655"/>
                <a:gd name="connsiteX6" fmla="*/ 340838 w 340838"/>
                <a:gd name="connsiteY6" fmla="*/ 357031 h 2192655"/>
                <a:gd name="connsiteX7" fmla="*/ 279423 w 340838"/>
                <a:gd name="connsiteY7" fmla="*/ 391150 h 2192655"/>
                <a:gd name="connsiteX8" fmla="*/ 258951 w 340838"/>
                <a:gd name="connsiteY8" fmla="*/ 411622 h 2192655"/>
                <a:gd name="connsiteX9" fmla="*/ 293071 w 340838"/>
                <a:gd name="connsiteY9" fmla="*/ 432094 h 2192655"/>
                <a:gd name="connsiteX10" fmla="*/ 231656 w 340838"/>
                <a:gd name="connsiteY10" fmla="*/ 466213 h 2192655"/>
                <a:gd name="connsiteX11" fmla="*/ 224832 w 340838"/>
                <a:gd name="connsiteY11" fmla="*/ 507156 h 2192655"/>
                <a:gd name="connsiteX12" fmla="*/ 177065 w 340838"/>
                <a:gd name="connsiteY12" fmla="*/ 554924 h 2192655"/>
                <a:gd name="connsiteX13" fmla="*/ 279423 w 340838"/>
                <a:gd name="connsiteY13" fmla="*/ 602691 h 2192655"/>
                <a:gd name="connsiteX14" fmla="*/ 286247 w 340838"/>
                <a:gd name="connsiteY14" fmla="*/ 616338 h 2192655"/>
                <a:gd name="connsiteX15" fmla="*/ 163417 w 340838"/>
                <a:gd name="connsiteY15" fmla="*/ 650458 h 2192655"/>
                <a:gd name="connsiteX16" fmla="*/ 136122 w 340838"/>
                <a:gd name="connsiteY16" fmla="*/ 705049 h 2192655"/>
                <a:gd name="connsiteX17" fmla="*/ 299895 w 340838"/>
                <a:gd name="connsiteY17" fmla="*/ 739168 h 2192655"/>
                <a:gd name="connsiteX18" fmla="*/ 299895 w 340838"/>
                <a:gd name="connsiteY18" fmla="*/ 793759 h 2192655"/>
                <a:gd name="connsiteX19" fmla="*/ 231656 w 340838"/>
                <a:gd name="connsiteY19" fmla="*/ 807407 h 2192655"/>
                <a:gd name="connsiteX20" fmla="*/ 299895 w 340838"/>
                <a:gd name="connsiteY20" fmla="*/ 848350 h 2192655"/>
                <a:gd name="connsiteX21" fmla="*/ 293071 w 340838"/>
                <a:gd name="connsiteY21" fmla="*/ 916589 h 2192655"/>
                <a:gd name="connsiteX22" fmla="*/ 320366 w 340838"/>
                <a:gd name="connsiteY22" fmla="*/ 950709 h 2192655"/>
                <a:gd name="connsiteX23" fmla="*/ 258951 w 340838"/>
                <a:gd name="connsiteY23" fmla="*/ 998476 h 2192655"/>
                <a:gd name="connsiteX24" fmla="*/ 286247 w 340838"/>
                <a:gd name="connsiteY24" fmla="*/ 1032595 h 2192655"/>
                <a:gd name="connsiteX25" fmla="*/ 286247 w 340838"/>
                <a:gd name="connsiteY25" fmla="*/ 1032595 h 2192655"/>
                <a:gd name="connsiteX26" fmla="*/ 245304 w 340838"/>
                <a:gd name="connsiteY26" fmla="*/ 1073538 h 2192655"/>
                <a:gd name="connsiteX27" fmla="*/ 306719 w 340838"/>
                <a:gd name="connsiteY27" fmla="*/ 1121306 h 2192655"/>
                <a:gd name="connsiteX28" fmla="*/ 231656 w 340838"/>
                <a:gd name="connsiteY28" fmla="*/ 1155425 h 2192655"/>
                <a:gd name="connsiteX29" fmla="*/ 136122 w 340838"/>
                <a:gd name="connsiteY29" fmla="*/ 1196368 h 2192655"/>
                <a:gd name="connsiteX30" fmla="*/ 88354 w 340838"/>
                <a:gd name="connsiteY30" fmla="*/ 1203192 h 2192655"/>
                <a:gd name="connsiteX31" fmla="*/ 163417 w 340838"/>
                <a:gd name="connsiteY31" fmla="*/ 1237312 h 2192655"/>
                <a:gd name="connsiteX32" fmla="*/ 265775 w 340838"/>
                <a:gd name="connsiteY32" fmla="*/ 1250959 h 2192655"/>
                <a:gd name="connsiteX33" fmla="*/ 163417 w 340838"/>
                <a:gd name="connsiteY33" fmla="*/ 1312374 h 2192655"/>
                <a:gd name="connsiteX34" fmla="*/ 163417 w 340838"/>
                <a:gd name="connsiteY34" fmla="*/ 1394261 h 2192655"/>
                <a:gd name="connsiteX35" fmla="*/ 136122 w 340838"/>
                <a:gd name="connsiteY35" fmla="*/ 1428380 h 2192655"/>
                <a:gd name="connsiteX36" fmla="*/ 115650 w 340838"/>
                <a:gd name="connsiteY36" fmla="*/ 1476147 h 2192655"/>
                <a:gd name="connsiteX37" fmla="*/ 115650 w 340838"/>
                <a:gd name="connsiteY37" fmla="*/ 1476147 h 2192655"/>
                <a:gd name="connsiteX38" fmla="*/ 122474 w 340838"/>
                <a:gd name="connsiteY38" fmla="*/ 1537562 h 2192655"/>
                <a:gd name="connsiteX39" fmla="*/ 81531 w 340838"/>
                <a:gd name="connsiteY39" fmla="*/ 1592153 h 2192655"/>
                <a:gd name="connsiteX40" fmla="*/ 74707 w 340838"/>
                <a:gd name="connsiteY40" fmla="*/ 1687688 h 2192655"/>
                <a:gd name="connsiteX41" fmla="*/ 149769 w 340838"/>
                <a:gd name="connsiteY41" fmla="*/ 1721807 h 2192655"/>
                <a:gd name="connsiteX42" fmla="*/ 149769 w 340838"/>
                <a:gd name="connsiteY42" fmla="*/ 1721807 h 2192655"/>
                <a:gd name="connsiteX43" fmla="*/ 177065 w 340838"/>
                <a:gd name="connsiteY43" fmla="*/ 1769574 h 2192655"/>
                <a:gd name="connsiteX44" fmla="*/ 81531 w 340838"/>
                <a:gd name="connsiteY44" fmla="*/ 1817341 h 2192655"/>
                <a:gd name="connsiteX45" fmla="*/ 129298 w 340838"/>
                <a:gd name="connsiteY45" fmla="*/ 1906052 h 2192655"/>
                <a:gd name="connsiteX46" fmla="*/ 54235 w 340838"/>
                <a:gd name="connsiteY46" fmla="*/ 1940171 h 2192655"/>
                <a:gd name="connsiteX47" fmla="*/ 74707 w 340838"/>
                <a:gd name="connsiteY47" fmla="*/ 2022058 h 2192655"/>
                <a:gd name="connsiteX48" fmla="*/ 142946 w 340838"/>
                <a:gd name="connsiteY48" fmla="*/ 2063001 h 2192655"/>
                <a:gd name="connsiteX49" fmla="*/ 156593 w 340838"/>
                <a:gd name="connsiteY49" fmla="*/ 2110768 h 2192655"/>
                <a:gd name="connsiteX50" fmla="*/ 231656 w 340838"/>
                <a:gd name="connsiteY50" fmla="*/ 2124416 h 2192655"/>
                <a:gd name="connsiteX51" fmla="*/ 265775 w 340838"/>
                <a:gd name="connsiteY51" fmla="*/ 2179007 h 2192655"/>
                <a:gd name="connsiteX52" fmla="*/ 258951 w 340838"/>
                <a:gd name="connsiteY52" fmla="*/ 2192655 h 2192655"/>
                <a:gd name="connsiteX0" fmla="*/ 0 w 340838"/>
                <a:gd name="connsiteY0" fmla="*/ 10200 h 2179007"/>
                <a:gd name="connsiteX1" fmla="*/ 294139 w 340838"/>
                <a:gd name="connsiteY1" fmla="*/ 14828 h 2179007"/>
                <a:gd name="connsiteX2" fmla="*/ 156593 w 340838"/>
                <a:gd name="connsiteY2" fmla="*/ 172786 h 2179007"/>
                <a:gd name="connsiteX3" fmla="*/ 238480 w 340838"/>
                <a:gd name="connsiteY3" fmla="*/ 234201 h 2179007"/>
                <a:gd name="connsiteX4" fmla="*/ 204360 w 340838"/>
                <a:gd name="connsiteY4" fmla="*/ 275144 h 2179007"/>
                <a:gd name="connsiteX5" fmla="*/ 313543 w 340838"/>
                <a:gd name="connsiteY5" fmla="*/ 329735 h 2179007"/>
                <a:gd name="connsiteX6" fmla="*/ 340838 w 340838"/>
                <a:gd name="connsiteY6" fmla="*/ 357031 h 2179007"/>
                <a:gd name="connsiteX7" fmla="*/ 279423 w 340838"/>
                <a:gd name="connsiteY7" fmla="*/ 391150 h 2179007"/>
                <a:gd name="connsiteX8" fmla="*/ 258951 w 340838"/>
                <a:gd name="connsiteY8" fmla="*/ 411622 h 2179007"/>
                <a:gd name="connsiteX9" fmla="*/ 293071 w 340838"/>
                <a:gd name="connsiteY9" fmla="*/ 432094 h 2179007"/>
                <a:gd name="connsiteX10" fmla="*/ 231656 w 340838"/>
                <a:gd name="connsiteY10" fmla="*/ 466213 h 2179007"/>
                <a:gd name="connsiteX11" fmla="*/ 224832 w 340838"/>
                <a:gd name="connsiteY11" fmla="*/ 507156 h 2179007"/>
                <a:gd name="connsiteX12" fmla="*/ 177065 w 340838"/>
                <a:gd name="connsiteY12" fmla="*/ 554924 h 2179007"/>
                <a:gd name="connsiteX13" fmla="*/ 279423 w 340838"/>
                <a:gd name="connsiteY13" fmla="*/ 602691 h 2179007"/>
                <a:gd name="connsiteX14" fmla="*/ 286247 w 340838"/>
                <a:gd name="connsiteY14" fmla="*/ 616338 h 2179007"/>
                <a:gd name="connsiteX15" fmla="*/ 163417 w 340838"/>
                <a:gd name="connsiteY15" fmla="*/ 650458 h 2179007"/>
                <a:gd name="connsiteX16" fmla="*/ 136122 w 340838"/>
                <a:gd name="connsiteY16" fmla="*/ 705049 h 2179007"/>
                <a:gd name="connsiteX17" fmla="*/ 299895 w 340838"/>
                <a:gd name="connsiteY17" fmla="*/ 739168 h 2179007"/>
                <a:gd name="connsiteX18" fmla="*/ 299895 w 340838"/>
                <a:gd name="connsiteY18" fmla="*/ 793759 h 2179007"/>
                <a:gd name="connsiteX19" fmla="*/ 231656 w 340838"/>
                <a:gd name="connsiteY19" fmla="*/ 807407 h 2179007"/>
                <a:gd name="connsiteX20" fmla="*/ 299895 w 340838"/>
                <a:gd name="connsiteY20" fmla="*/ 848350 h 2179007"/>
                <a:gd name="connsiteX21" fmla="*/ 293071 w 340838"/>
                <a:gd name="connsiteY21" fmla="*/ 916589 h 2179007"/>
                <a:gd name="connsiteX22" fmla="*/ 320366 w 340838"/>
                <a:gd name="connsiteY22" fmla="*/ 950709 h 2179007"/>
                <a:gd name="connsiteX23" fmla="*/ 258951 w 340838"/>
                <a:gd name="connsiteY23" fmla="*/ 998476 h 2179007"/>
                <a:gd name="connsiteX24" fmla="*/ 286247 w 340838"/>
                <a:gd name="connsiteY24" fmla="*/ 1032595 h 2179007"/>
                <a:gd name="connsiteX25" fmla="*/ 286247 w 340838"/>
                <a:gd name="connsiteY25" fmla="*/ 1032595 h 2179007"/>
                <a:gd name="connsiteX26" fmla="*/ 245304 w 340838"/>
                <a:gd name="connsiteY26" fmla="*/ 1073538 h 2179007"/>
                <a:gd name="connsiteX27" fmla="*/ 306719 w 340838"/>
                <a:gd name="connsiteY27" fmla="*/ 1121306 h 2179007"/>
                <a:gd name="connsiteX28" fmla="*/ 231656 w 340838"/>
                <a:gd name="connsiteY28" fmla="*/ 1155425 h 2179007"/>
                <a:gd name="connsiteX29" fmla="*/ 136122 w 340838"/>
                <a:gd name="connsiteY29" fmla="*/ 1196368 h 2179007"/>
                <a:gd name="connsiteX30" fmla="*/ 88354 w 340838"/>
                <a:gd name="connsiteY30" fmla="*/ 1203192 h 2179007"/>
                <a:gd name="connsiteX31" fmla="*/ 163417 w 340838"/>
                <a:gd name="connsiteY31" fmla="*/ 1237312 h 2179007"/>
                <a:gd name="connsiteX32" fmla="*/ 265775 w 340838"/>
                <a:gd name="connsiteY32" fmla="*/ 1250959 h 2179007"/>
                <a:gd name="connsiteX33" fmla="*/ 163417 w 340838"/>
                <a:gd name="connsiteY33" fmla="*/ 1312374 h 2179007"/>
                <a:gd name="connsiteX34" fmla="*/ 163417 w 340838"/>
                <a:gd name="connsiteY34" fmla="*/ 1394261 h 2179007"/>
                <a:gd name="connsiteX35" fmla="*/ 136122 w 340838"/>
                <a:gd name="connsiteY35" fmla="*/ 1428380 h 2179007"/>
                <a:gd name="connsiteX36" fmla="*/ 115650 w 340838"/>
                <a:gd name="connsiteY36" fmla="*/ 1476147 h 2179007"/>
                <a:gd name="connsiteX37" fmla="*/ 115650 w 340838"/>
                <a:gd name="connsiteY37" fmla="*/ 1476147 h 2179007"/>
                <a:gd name="connsiteX38" fmla="*/ 122474 w 340838"/>
                <a:gd name="connsiteY38" fmla="*/ 1537562 h 2179007"/>
                <a:gd name="connsiteX39" fmla="*/ 81531 w 340838"/>
                <a:gd name="connsiteY39" fmla="*/ 1592153 h 2179007"/>
                <a:gd name="connsiteX40" fmla="*/ 74707 w 340838"/>
                <a:gd name="connsiteY40" fmla="*/ 1687688 h 2179007"/>
                <a:gd name="connsiteX41" fmla="*/ 149769 w 340838"/>
                <a:gd name="connsiteY41" fmla="*/ 1721807 h 2179007"/>
                <a:gd name="connsiteX42" fmla="*/ 149769 w 340838"/>
                <a:gd name="connsiteY42" fmla="*/ 1721807 h 2179007"/>
                <a:gd name="connsiteX43" fmla="*/ 177065 w 340838"/>
                <a:gd name="connsiteY43" fmla="*/ 1769574 h 2179007"/>
                <a:gd name="connsiteX44" fmla="*/ 81531 w 340838"/>
                <a:gd name="connsiteY44" fmla="*/ 1817341 h 2179007"/>
                <a:gd name="connsiteX45" fmla="*/ 129298 w 340838"/>
                <a:gd name="connsiteY45" fmla="*/ 1906052 h 2179007"/>
                <a:gd name="connsiteX46" fmla="*/ 54235 w 340838"/>
                <a:gd name="connsiteY46" fmla="*/ 1940171 h 2179007"/>
                <a:gd name="connsiteX47" fmla="*/ 74707 w 340838"/>
                <a:gd name="connsiteY47" fmla="*/ 2022058 h 2179007"/>
                <a:gd name="connsiteX48" fmla="*/ 142946 w 340838"/>
                <a:gd name="connsiteY48" fmla="*/ 2063001 h 2179007"/>
                <a:gd name="connsiteX49" fmla="*/ 156593 w 340838"/>
                <a:gd name="connsiteY49" fmla="*/ 2110768 h 2179007"/>
                <a:gd name="connsiteX50" fmla="*/ 231656 w 340838"/>
                <a:gd name="connsiteY50" fmla="*/ 2124416 h 2179007"/>
                <a:gd name="connsiteX51" fmla="*/ 265775 w 340838"/>
                <a:gd name="connsiteY51" fmla="*/ 2179007 h 2179007"/>
                <a:gd name="connsiteX52" fmla="*/ 28363 w 340838"/>
                <a:gd name="connsiteY52" fmla="*/ 2168801 h 2179007"/>
                <a:gd name="connsiteX0" fmla="*/ 0 w 340838"/>
                <a:gd name="connsiteY0" fmla="*/ 10200 h 2179007"/>
                <a:gd name="connsiteX1" fmla="*/ 294139 w 340838"/>
                <a:gd name="connsiteY1" fmla="*/ 14828 h 2179007"/>
                <a:gd name="connsiteX2" fmla="*/ 156593 w 340838"/>
                <a:gd name="connsiteY2" fmla="*/ 172786 h 2179007"/>
                <a:gd name="connsiteX3" fmla="*/ 238480 w 340838"/>
                <a:gd name="connsiteY3" fmla="*/ 234201 h 2179007"/>
                <a:gd name="connsiteX4" fmla="*/ 204360 w 340838"/>
                <a:gd name="connsiteY4" fmla="*/ 275144 h 2179007"/>
                <a:gd name="connsiteX5" fmla="*/ 313543 w 340838"/>
                <a:gd name="connsiteY5" fmla="*/ 329735 h 2179007"/>
                <a:gd name="connsiteX6" fmla="*/ 340838 w 340838"/>
                <a:gd name="connsiteY6" fmla="*/ 357031 h 2179007"/>
                <a:gd name="connsiteX7" fmla="*/ 279423 w 340838"/>
                <a:gd name="connsiteY7" fmla="*/ 391150 h 2179007"/>
                <a:gd name="connsiteX8" fmla="*/ 258951 w 340838"/>
                <a:gd name="connsiteY8" fmla="*/ 411622 h 2179007"/>
                <a:gd name="connsiteX9" fmla="*/ 293071 w 340838"/>
                <a:gd name="connsiteY9" fmla="*/ 432094 h 2179007"/>
                <a:gd name="connsiteX10" fmla="*/ 231656 w 340838"/>
                <a:gd name="connsiteY10" fmla="*/ 466213 h 2179007"/>
                <a:gd name="connsiteX11" fmla="*/ 224832 w 340838"/>
                <a:gd name="connsiteY11" fmla="*/ 507156 h 2179007"/>
                <a:gd name="connsiteX12" fmla="*/ 177065 w 340838"/>
                <a:gd name="connsiteY12" fmla="*/ 554924 h 2179007"/>
                <a:gd name="connsiteX13" fmla="*/ 279423 w 340838"/>
                <a:gd name="connsiteY13" fmla="*/ 602691 h 2179007"/>
                <a:gd name="connsiteX14" fmla="*/ 286247 w 340838"/>
                <a:gd name="connsiteY14" fmla="*/ 616338 h 2179007"/>
                <a:gd name="connsiteX15" fmla="*/ 163417 w 340838"/>
                <a:gd name="connsiteY15" fmla="*/ 650458 h 2179007"/>
                <a:gd name="connsiteX16" fmla="*/ 136122 w 340838"/>
                <a:gd name="connsiteY16" fmla="*/ 705049 h 2179007"/>
                <a:gd name="connsiteX17" fmla="*/ 299895 w 340838"/>
                <a:gd name="connsiteY17" fmla="*/ 739168 h 2179007"/>
                <a:gd name="connsiteX18" fmla="*/ 299895 w 340838"/>
                <a:gd name="connsiteY18" fmla="*/ 793759 h 2179007"/>
                <a:gd name="connsiteX19" fmla="*/ 231656 w 340838"/>
                <a:gd name="connsiteY19" fmla="*/ 807407 h 2179007"/>
                <a:gd name="connsiteX20" fmla="*/ 299895 w 340838"/>
                <a:gd name="connsiteY20" fmla="*/ 848350 h 2179007"/>
                <a:gd name="connsiteX21" fmla="*/ 293071 w 340838"/>
                <a:gd name="connsiteY21" fmla="*/ 916589 h 2179007"/>
                <a:gd name="connsiteX22" fmla="*/ 320366 w 340838"/>
                <a:gd name="connsiteY22" fmla="*/ 950709 h 2179007"/>
                <a:gd name="connsiteX23" fmla="*/ 258951 w 340838"/>
                <a:gd name="connsiteY23" fmla="*/ 998476 h 2179007"/>
                <a:gd name="connsiteX24" fmla="*/ 286247 w 340838"/>
                <a:gd name="connsiteY24" fmla="*/ 1032595 h 2179007"/>
                <a:gd name="connsiteX25" fmla="*/ 286247 w 340838"/>
                <a:gd name="connsiteY25" fmla="*/ 1032595 h 2179007"/>
                <a:gd name="connsiteX26" fmla="*/ 245304 w 340838"/>
                <a:gd name="connsiteY26" fmla="*/ 1073538 h 2179007"/>
                <a:gd name="connsiteX27" fmla="*/ 306719 w 340838"/>
                <a:gd name="connsiteY27" fmla="*/ 1121306 h 2179007"/>
                <a:gd name="connsiteX28" fmla="*/ 231656 w 340838"/>
                <a:gd name="connsiteY28" fmla="*/ 1155425 h 2179007"/>
                <a:gd name="connsiteX29" fmla="*/ 136122 w 340838"/>
                <a:gd name="connsiteY29" fmla="*/ 1196368 h 2179007"/>
                <a:gd name="connsiteX30" fmla="*/ 88354 w 340838"/>
                <a:gd name="connsiteY30" fmla="*/ 1203192 h 2179007"/>
                <a:gd name="connsiteX31" fmla="*/ 163417 w 340838"/>
                <a:gd name="connsiteY31" fmla="*/ 1237312 h 2179007"/>
                <a:gd name="connsiteX32" fmla="*/ 265775 w 340838"/>
                <a:gd name="connsiteY32" fmla="*/ 1250959 h 2179007"/>
                <a:gd name="connsiteX33" fmla="*/ 163417 w 340838"/>
                <a:gd name="connsiteY33" fmla="*/ 1312374 h 2179007"/>
                <a:gd name="connsiteX34" fmla="*/ 163417 w 340838"/>
                <a:gd name="connsiteY34" fmla="*/ 1394261 h 2179007"/>
                <a:gd name="connsiteX35" fmla="*/ 136122 w 340838"/>
                <a:gd name="connsiteY35" fmla="*/ 1428380 h 2179007"/>
                <a:gd name="connsiteX36" fmla="*/ 115650 w 340838"/>
                <a:gd name="connsiteY36" fmla="*/ 1476147 h 2179007"/>
                <a:gd name="connsiteX37" fmla="*/ 115650 w 340838"/>
                <a:gd name="connsiteY37" fmla="*/ 1476147 h 2179007"/>
                <a:gd name="connsiteX38" fmla="*/ 122474 w 340838"/>
                <a:gd name="connsiteY38" fmla="*/ 1537562 h 2179007"/>
                <a:gd name="connsiteX39" fmla="*/ 81531 w 340838"/>
                <a:gd name="connsiteY39" fmla="*/ 1592153 h 2179007"/>
                <a:gd name="connsiteX40" fmla="*/ 74707 w 340838"/>
                <a:gd name="connsiteY40" fmla="*/ 1687688 h 2179007"/>
                <a:gd name="connsiteX41" fmla="*/ 149769 w 340838"/>
                <a:gd name="connsiteY41" fmla="*/ 1721807 h 2179007"/>
                <a:gd name="connsiteX42" fmla="*/ 149769 w 340838"/>
                <a:gd name="connsiteY42" fmla="*/ 1721807 h 2179007"/>
                <a:gd name="connsiteX43" fmla="*/ 177065 w 340838"/>
                <a:gd name="connsiteY43" fmla="*/ 1769574 h 2179007"/>
                <a:gd name="connsiteX44" fmla="*/ 81531 w 340838"/>
                <a:gd name="connsiteY44" fmla="*/ 1817341 h 2179007"/>
                <a:gd name="connsiteX45" fmla="*/ 129298 w 340838"/>
                <a:gd name="connsiteY45" fmla="*/ 1906052 h 2179007"/>
                <a:gd name="connsiteX46" fmla="*/ 54235 w 340838"/>
                <a:gd name="connsiteY46" fmla="*/ 1940171 h 2179007"/>
                <a:gd name="connsiteX47" fmla="*/ 74707 w 340838"/>
                <a:gd name="connsiteY47" fmla="*/ 2022058 h 2179007"/>
                <a:gd name="connsiteX48" fmla="*/ 142946 w 340838"/>
                <a:gd name="connsiteY48" fmla="*/ 2063001 h 2179007"/>
                <a:gd name="connsiteX49" fmla="*/ 156593 w 340838"/>
                <a:gd name="connsiteY49" fmla="*/ 2110768 h 2179007"/>
                <a:gd name="connsiteX50" fmla="*/ 231656 w 340838"/>
                <a:gd name="connsiteY50" fmla="*/ 2124416 h 2179007"/>
                <a:gd name="connsiteX51" fmla="*/ 265775 w 340838"/>
                <a:gd name="connsiteY51" fmla="*/ 2179007 h 2179007"/>
                <a:gd name="connsiteX52" fmla="*/ 4509 w 340838"/>
                <a:gd name="connsiteY52" fmla="*/ 2168801 h 2179007"/>
                <a:gd name="connsiteX0" fmla="*/ 3443 w 336329"/>
                <a:gd name="connsiteY0" fmla="*/ 10200 h 2179007"/>
                <a:gd name="connsiteX1" fmla="*/ 289630 w 336329"/>
                <a:gd name="connsiteY1" fmla="*/ 14828 h 2179007"/>
                <a:gd name="connsiteX2" fmla="*/ 152084 w 336329"/>
                <a:gd name="connsiteY2" fmla="*/ 172786 h 2179007"/>
                <a:gd name="connsiteX3" fmla="*/ 233971 w 336329"/>
                <a:gd name="connsiteY3" fmla="*/ 234201 h 2179007"/>
                <a:gd name="connsiteX4" fmla="*/ 199851 w 336329"/>
                <a:gd name="connsiteY4" fmla="*/ 275144 h 2179007"/>
                <a:gd name="connsiteX5" fmla="*/ 309034 w 336329"/>
                <a:gd name="connsiteY5" fmla="*/ 329735 h 2179007"/>
                <a:gd name="connsiteX6" fmla="*/ 336329 w 336329"/>
                <a:gd name="connsiteY6" fmla="*/ 357031 h 2179007"/>
                <a:gd name="connsiteX7" fmla="*/ 274914 w 336329"/>
                <a:gd name="connsiteY7" fmla="*/ 391150 h 2179007"/>
                <a:gd name="connsiteX8" fmla="*/ 254442 w 336329"/>
                <a:gd name="connsiteY8" fmla="*/ 411622 h 2179007"/>
                <a:gd name="connsiteX9" fmla="*/ 288562 w 336329"/>
                <a:gd name="connsiteY9" fmla="*/ 432094 h 2179007"/>
                <a:gd name="connsiteX10" fmla="*/ 227147 w 336329"/>
                <a:gd name="connsiteY10" fmla="*/ 466213 h 2179007"/>
                <a:gd name="connsiteX11" fmla="*/ 220323 w 336329"/>
                <a:gd name="connsiteY11" fmla="*/ 507156 h 2179007"/>
                <a:gd name="connsiteX12" fmla="*/ 172556 w 336329"/>
                <a:gd name="connsiteY12" fmla="*/ 554924 h 2179007"/>
                <a:gd name="connsiteX13" fmla="*/ 274914 w 336329"/>
                <a:gd name="connsiteY13" fmla="*/ 602691 h 2179007"/>
                <a:gd name="connsiteX14" fmla="*/ 281738 w 336329"/>
                <a:gd name="connsiteY14" fmla="*/ 616338 h 2179007"/>
                <a:gd name="connsiteX15" fmla="*/ 158908 w 336329"/>
                <a:gd name="connsiteY15" fmla="*/ 650458 h 2179007"/>
                <a:gd name="connsiteX16" fmla="*/ 131613 w 336329"/>
                <a:gd name="connsiteY16" fmla="*/ 705049 h 2179007"/>
                <a:gd name="connsiteX17" fmla="*/ 295386 w 336329"/>
                <a:gd name="connsiteY17" fmla="*/ 739168 h 2179007"/>
                <a:gd name="connsiteX18" fmla="*/ 295386 w 336329"/>
                <a:gd name="connsiteY18" fmla="*/ 793759 h 2179007"/>
                <a:gd name="connsiteX19" fmla="*/ 227147 w 336329"/>
                <a:gd name="connsiteY19" fmla="*/ 807407 h 2179007"/>
                <a:gd name="connsiteX20" fmla="*/ 295386 w 336329"/>
                <a:gd name="connsiteY20" fmla="*/ 848350 h 2179007"/>
                <a:gd name="connsiteX21" fmla="*/ 288562 w 336329"/>
                <a:gd name="connsiteY21" fmla="*/ 916589 h 2179007"/>
                <a:gd name="connsiteX22" fmla="*/ 315857 w 336329"/>
                <a:gd name="connsiteY22" fmla="*/ 950709 h 2179007"/>
                <a:gd name="connsiteX23" fmla="*/ 254442 w 336329"/>
                <a:gd name="connsiteY23" fmla="*/ 998476 h 2179007"/>
                <a:gd name="connsiteX24" fmla="*/ 281738 w 336329"/>
                <a:gd name="connsiteY24" fmla="*/ 1032595 h 2179007"/>
                <a:gd name="connsiteX25" fmla="*/ 281738 w 336329"/>
                <a:gd name="connsiteY25" fmla="*/ 1032595 h 2179007"/>
                <a:gd name="connsiteX26" fmla="*/ 240795 w 336329"/>
                <a:gd name="connsiteY26" fmla="*/ 1073538 h 2179007"/>
                <a:gd name="connsiteX27" fmla="*/ 302210 w 336329"/>
                <a:gd name="connsiteY27" fmla="*/ 1121306 h 2179007"/>
                <a:gd name="connsiteX28" fmla="*/ 227147 w 336329"/>
                <a:gd name="connsiteY28" fmla="*/ 1155425 h 2179007"/>
                <a:gd name="connsiteX29" fmla="*/ 131613 w 336329"/>
                <a:gd name="connsiteY29" fmla="*/ 1196368 h 2179007"/>
                <a:gd name="connsiteX30" fmla="*/ 83845 w 336329"/>
                <a:gd name="connsiteY30" fmla="*/ 1203192 h 2179007"/>
                <a:gd name="connsiteX31" fmla="*/ 158908 w 336329"/>
                <a:gd name="connsiteY31" fmla="*/ 1237312 h 2179007"/>
                <a:gd name="connsiteX32" fmla="*/ 261266 w 336329"/>
                <a:gd name="connsiteY32" fmla="*/ 1250959 h 2179007"/>
                <a:gd name="connsiteX33" fmla="*/ 158908 w 336329"/>
                <a:gd name="connsiteY33" fmla="*/ 1312374 h 2179007"/>
                <a:gd name="connsiteX34" fmla="*/ 158908 w 336329"/>
                <a:gd name="connsiteY34" fmla="*/ 1394261 h 2179007"/>
                <a:gd name="connsiteX35" fmla="*/ 131613 w 336329"/>
                <a:gd name="connsiteY35" fmla="*/ 1428380 h 2179007"/>
                <a:gd name="connsiteX36" fmla="*/ 111141 w 336329"/>
                <a:gd name="connsiteY36" fmla="*/ 1476147 h 2179007"/>
                <a:gd name="connsiteX37" fmla="*/ 111141 w 336329"/>
                <a:gd name="connsiteY37" fmla="*/ 1476147 h 2179007"/>
                <a:gd name="connsiteX38" fmla="*/ 117965 w 336329"/>
                <a:gd name="connsiteY38" fmla="*/ 1537562 h 2179007"/>
                <a:gd name="connsiteX39" fmla="*/ 77022 w 336329"/>
                <a:gd name="connsiteY39" fmla="*/ 1592153 h 2179007"/>
                <a:gd name="connsiteX40" fmla="*/ 70198 w 336329"/>
                <a:gd name="connsiteY40" fmla="*/ 1687688 h 2179007"/>
                <a:gd name="connsiteX41" fmla="*/ 145260 w 336329"/>
                <a:gd name="connsiteY41" fmla="*/ 1721807 h 2179007"/>
                <a:gd name="connsiteX42" fmla="*/ 145260 w 336329"/>
                <a:gd name="connsiteY42" fmla="*/ 1721807 h 2179007"/>
                <a:gd name="connsiteX43" fmla="*/ 172556 w 336329"/>
                <a:gd name="connsiteY43" fmla="*/ 1769574 h 2179007"/>
                <a:gd name="connsiteX44" fmla="*/ 77022 w 336329"/>
                <a:gd name="connsiteY44" fmla="*/ 1817341 h 2179007"/>
                <a:gd name="connsiteX45" fmla="*/ 124789 w 336329"/>
                <a:gd name="connsiteY45" fmla="*/ 1906052 h 2179007"/>
                <a:gd name="connsiteX46" fmla="*/ 49726 w 336329"/>
                <a:gd name="connsiteY46" fmla="*/ 1940171 h 2179007"/>
                <a:gd name="connsiteX47" fmla="*/ 70198 w 336329"/>
                <a:gd name="connsiteY47" fmla="*/ 2022058 h 2179007"/>
                <a:gd name="connsiteX48" fmla="*/ 138437 w 336329"/>
                <a:gd name="connsiteY48" fmla="*/ 2063001 h 2179007"/>
                <a:gd name="connsiteX49" fmla="*/ 152084 w 336329"/>
                <a:gd name="connsiteY49" fmla="*/ 2110768 h 2179007"/>
                <a:gd name="connsiteX50" fmla="*/ 227147 w 336329"/>
                <a:gd name="connsiteY50" fmla="*/ 2124416 h 2179007"/>
                <a:gd name="connsiteX51" fmla="*/ 261266 w 336329"/>
                <a:gd name="connsiteY51" fmla="*/ 2179007 h 2179007"/>
                <a:gd name="connsiteX52" fmla="*/ 0 w 336329"/>
                <a:gd name="connsiteY52" fmla="*/ 2168801 h 2179007"/>
                <a:gd name="connsiteX0" fmla="*/ 0 w 340837"/>
                <a:gd name="connsiteY0" fmla="*/ 10200 h 2179007"/>
                <a:gd name="connsiteX1" fmla="*/ 294138 w 340837"/>
                <a:gd name="connsiteY1" fmla="*/ 14828 h 2179007"/>
                <a:gd name="connsiteX2" fmla="*/ 156592 w 340837"/>
                <a:gd name="connsiteY2" fmla="*/ 172786 h 2179007"/>
                <a:gd name="connsiteX3" fmla="*/ 238479 w 340837"/>
                <a:gd name="connsiteY3" fmla="*/ 234201 h 2179007"/>
                <a:gd name="connsiteX4" fmla="*/ 204359 w 340837"/>
                <a:gd name="connsiteY4" fmla="*/ 275144 h 2179007"/>
                <a:gd name="connsiteX5" fmla="*/ 313542 w 340837"/>
                <a:gd name="connsiteY5" fmla="*/ 329735 h 2179007"/>
                <a:gd name="connsiteX6" fmla="*/ 340837 w 340837"/>
                <a:gd name="connsiteY6" fmla="*/ 357031 h 2179007"/>
                <a:gd name="connsiteX7" fmla="*/ 279422 w 340837"/>
                <a:gd name="connsiteY7" fmla="*/ 391150 h 2179007"/>
                <a:gd name="connsiteX8" fmla="*/ 258950 w 340837"/>
                <a:gd name="connsiteY8" fmla="*/ 411622 h 2179007"/>
                <a:gd name="connsiteX9" fmla="*/ 293070 w 340837"/>
                <a:gd name="connsiteY9" fmla="*/ 432094 h 2179007"/>
                <a:gd name="connsiteX10" fmla="*/ 231655 w 340837"/>
                <a:gd name="connsiteY10" fmla="*/ 466213 h 2179007"/>
                <a:gd name="connsiteX11" fmla="*/ 224831 w 340837"/>
                <a:gd name="connsiteY11" fmla="*/ 507156 h 2179007"/>
                <a:gd name="connsiteX12" fmla="*/ 177064 w 340837"/>
                <a:gd name="connsiteY12" fmla="*/ 554924 h 2179007"/>
                <a:gd name="connsiteX13" fmla="*/ 279422 w 340837"/>
                <a:gd name="connsiteY13" fmla="*/ 602691 h 2179007"/>
                <a:gd name="connsiteX14" fmla="*/ 286246 w 340837"/>
                <a:gd name="connsiteY14" fmla="*/ 616338 h 2179007"/>
                <a:gd name="connsiteX15" fmla="*/ 163416 w 340837"/>
                <a:gd name="connsiteY15" fmla="*/ 650458 h 2179007"/>
                <a:gd name="connsiteX16" fmla="*/ 136121 w 340837"/>
                <a:gd name="connsiteY16" fmla="*/ 705049 h 2179007"/>
                <a:gd name="connsiteX17" fmla="*/ 299894 w 340837"/>
                <a:gd name="connsiteY17" fmla="*/ 739168 h 2179007"/>
                <a:gd name="connsiteX18" fmla="*/ 299894 w 340837"/>
                <a:gd name="connsiteY18" fmla="*/ 793759 h 2179007"/>
                <a:gd name="connsiteX19" fmla="*/ 231655 w 340837"/>
                <a:gd name="connsiteY19" fmla="*/ 807407 h 2179007"/>
                <a:gd name="connsiteX20" fmla="*/ 299894 w 340837"/>
                <a:gd name="connsiteY20" fmla="*/ 848350 h 2179007"/>
                <a:gd name="connsiteX21" fmla="*/ 293070 w 340837"/>
                <a:gd name="connsiteY21" fmla="*/ 916589 h 2179007"/>
                <a:gd name="connsiteX22" fmla="*/ 320365 w 340837"/>
                <a:gd name="connsiteY22" fmla="*/ 950709 h 2179007"/>
                <a:gd name="connsiteX23" fmla="*/ 258950 w 340837"/>
                <a:gd name="connsiteY23" fmla="*/ 998476 h 2179007"/>
                <a:gd name="connsiteX24" fmla="*/ 286246 w 340837"/>
                <a:gd name="connsiteY24" fmla="*/ 1032595 h 2179007"/>
                <a:gd name="connsiteX25" fmla="*/ 286246 w 340837"/>
                <a:gd name="connsiteY25" fmla="*/ 1032595 h 2179007"/>
                <a:gd name="connsiteX26" fmla="*/ 245303 w 340837"/>
                <a:gd name="connsiteY26" fmla="*/ 1073538 h 2179007"/>
                <a:gd name="connsiteX27" fmla="*/ 306718 w 340837"/>
                <a:gd name="connsiteY27" fmla="*/ 1121306 h 2179007"/>
                <a:gd name="connsiteX28" fmla="*/ 231655 w 340837"/>
                <a:gd name="connsiteY28" fmla="*/ 1155425 h 2179007"/>
                <a:gd name="connsiteX29" fmla="*/ 136121 w 340837"/>
                <a:gd name="connsiteY29" fmla="*/ 1196368 h 2179007"/>
                <a:gd name="connsiteX30" fmla="*/ 88353 w 340837"/>
                <a:gd name="connsiteY30" fmla="*/ 1203192 h 2179007"/>
                <a:gd name="connsiteX31" fmla="*/ 163416 w 340837"/>
                <a:gd name="connsiteY31" fmla="*/ 1237312 h 2179007"/>
                <a:gd name="connsiteX32" fmla="*/ 265774 w 340837"/>
                <a:gd name="connsiteY32" fmla="*/ 1250959 h 2179007"/>
                <a:gd name="connsiteX33" fmla="*/ 163416 w 340837"/>
                <a:gd name="connsiteY33" fmla="*/ 1312374 h 2179007"/>
                <a:gd name="connsiteX34" fmla="*/ 163416 w 340837"/>
                <a:gd name="connsiteY34" fmla="*/ 1394261 h 2179007"/>
                <a:gd name="connsiteX35" fmla="*/ 136121 w 340837"/>
                <a:gd name="connsiteY35" fmla="*/ 1428380 h 2179007"/>
                <a:gd name="connsiteX36" fmla="*/ 115649 w 340837"/>
                <a:gd name="connsiteY36" fmla="*/ 1476147 h 2179007"/>
                <a:gd name="connsiteX37" fmla="*/ 115649 w 340837"/>
                <a:gd name="connsiteY37" fmla="*/ 1476147 h 2179007"/>
                <a:gd name="connsiteX38" fmla="*/ 122473 w 340837"/>
                <a:gd name="connsiteY38" fmla="*/ 1537562 h 2179007"/>
                <a:gd name="connsiteX39" fmla="*/ 81530 w 340837"/>
                <a:gd name="connsiteY39" fmla="*/ 1592153 h 2179007"/>
                <a:gd name="connsiteX40" fmla="*/ 74706 w 340837"/>
                <a:gd name="connsiteY40" fmla="*/ 1687688 h 2179007"/>
                <a:gd name="connsiteX41" fmla="*/ 149768 w 340837"/>
                <a:gd name="connsiteY41" fmla="*/ 1721807 h 2179007"/>
                <a:gd name="connsiteX42" fmla="*/ 149768 w 340837"/>
                <a:gd name="connsiteY42" fmla="*/ 1721807 h 2179007"/>
                <a:gd name="connsiteX43" fmla="*/ 177064 w 340837"/>
                <a:gd name="connsiteY43" fmla="*/ 1769574 h 2179007"/>
                <a:gd name="connsiteX44" fmla="*/ 81530 w 340837"/>
                <a:gd name="connsiteY44" fmla="*/ 1817341 h 2179007"/>
                <a:gd name="connsiteX45" fmla="*/ 129297 w 340837"/>
                <a:gd name="connsiteY45" fmla="*/ 1906052 h 2179007"/>
                <a:gd name="connsiteX46" fmla="*/ 54234 w 340837"/>
                <a:gd name="connsiteY46" fmla="*/ 1940171 h 2179007"/>
                <a:gd name="connsiteX47" fmla="*/ 74706 w 340837"/>
                <a:gd name="connsiteY47" fmla="*/ 2022058 h 2179007"/>
                <a:gd name="connsiteX48" fmla="*/ 142945 w 340837"/>
                <a:gd name="connsiteY48" fmla="*/ 2063001 h 2179007"/>
                <a:gd name="connsiteX49" fmla="*/ 156592 w 340837"/>
                <a:gd name="connsiteY49" fmla="*/ 2110768 h 2179007"/>
                <a:gd name="connsiteX50" fmla="*/ 231655 w 340837"/>
                <a:gd name="connsiteY50" fmla="*/ 2124416 h 2179007"/>
                <a:gd name="connsiteX51" fmla="*/ 265774 w 340837"/>
                <a:gd name="connsiteY51" fmla="*/ 2179007 h 2179007"/>
                <a:gd name="connsiteX52" fmla="*/ 4508 w 340837"/>
                <a:gd name="connsiteY52" fmla="*/ 2168801 h 217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40837" h="2179007">
                  <a:moveTo>
                    <a:pt x="0" y="10200"/>
                  </a:moveTo>
                  <a:cubicBezTo>
                    <a:pt x="137802" y="6441"/>
                    <a:pt x="219946" y="-13219"/>
                    <a:pt x="294138" y="14828"/>
                  </a:cubicBezTo>
                  <a:cubicBezTo>
                    <a:pt x="311899" y="75433"/>
                    <a:pt x="202441" y="120133"/>
                    <a:pt x="156592" y="172786"/>
                  </a:cubicBezTo>
                  <a:lnTo>
                    <a:pt x="238479" y="234201"/>
                  </a:lnTo>
                  <a:lnTo>
                    <a:pt x="204359" y="275144"/>
                  </a:lnTo>
                  <a:lnTo>
                    <a:pt x="313542" y="329735"/>
                  </a:lnTo>
                  <a:lnTo>
                    <a:pt x="340837" y="357031"/>
                  </a:lnTo>
                  <a:lnTo>
                    <a:pt x="279422" y="391150"/>
                  </a:lnTo>
                  <a:lnTo>
                    <a:pt x="258950" y="411622"/>
                  </a:lnTo>
                  <a:lnTo>
                    <a:pt x="293070" y="432094"/>
                  </a:lnTo>
                  <a:lnTo>
                    <a:pt x="231655" y="466213"/>
                  </a:lnTo>
                  <a:lnTo>
                    <a:pt x="224831" y="507156"/>
                  </a:lnTo>
                  <a:lnTo>
                    <a:pt x="177064" y="554924"/>
                  </a:lnTo>
                  <a:lnTo>
                    <a:pt x="279422" y="602691"/>
                  </a:lnTo>
                  <a:lnTo>
                    <a:pt x="286246" y="616338"/>
                  </a:lnTo>
                  <a:lnTo>
                    <a:pt x="163416" y="650458"/>
                  </a:lnTo>
                  <a:lnTo>
                    <a:pt x="136121" y="705049"/>
                  </a:lnTo>
                  <a:lnTo>
                    <a:pt x="299894" y="739168"/>
                  </a:lnTo>
                  <a:lnTo>
                    <a:pt x="299894" y="793759"/>
                  </a:lnTo>
                  <a:lnTo>
                    <a:pt x="231655" y="807407"/>
                  </a:lnTo>
                  <a:lnTo>
                    <a:pt x="299894" y="848350"/>
                  </a:lnTo>
                  <a:lnTo>
                    <a:pt x="293070" y="916589"/>
                  </a:lnTo>
                  <a:lnTo>
                    <a:pt x="320365" y="950709"/>
                  </a:lnTo>
                  <a:lnTo>
                    <a:pt x="258950" y="998476"/>
                  </a:lnTo>
                  <a:lnTo>
                    <a:pt x="286246" y="1032595"/>
                  </a:lnTo>
                  <a:lnTo>
                    <a:pt x="286246" y="1032595"/>
                  </a:lnTo>
                  <a:lnTo>
                    <a:pt x="245303" y="1073538"/>
                  </a:lnTo>
                  <a:lnTo>
                    <a:pt x="306718" y="1121306"/>
                  </a:lnTo>
                  <a:lnTo>
                    <a:pt x="231655" y="1155425"/>
                  </a:lnTo>
                  <a:lnTo>
                    <a:pt x="136121" y="1196368"/>
                  </a:lnTo>
                  <a:lnTo>
                    <a:pt x="88353" y="1203192"/>
                  </a:lnTo>
                  <a:lnTo>
                    <a:pt x="163416" y="1237312"/>
                  </a:lnTo>
                  <a:lnTo>
                    <a:pt x="265774" y="1250959"/>
                  </a:lnTo>
                  <a:lnTo>
                    <a:pt x="163416" y="1312374"/>
                  </a:lnTo>
                  <a:lnTo>
                    <a:pt x="163416" y="1394261"/>
                  </a:lnTo>
                  <a:lnTo>
                    <a:pt x="136121" y="1428380"/>
                  </a:lnTo>
                  <a:lnTo>
                    <a:pt x="115649" y="1476147"/>
                  </a:lnTo>
                  <a:lnTo>
                    <a:pt x="115649" y="1476147"/>
                  </a:lnTo>
                  <a:lnTo>
                    <a:pt x="122473" y="1537562"/>
                  </a:lnTo>
                  <a:lnTo>
                    <a:pt x="81530" y="1592153"/>
                  </a:lnTo>
                  <a:lnTo>
                    <a:pt x="74706" y="1687688"/>
                  </a:lnTo>
                  <a:lnTo>
                    <a:pt x="149768" y="1721807"/>
                  </a:lnTo>
                  <a:lnTo>
                    <a:pt x="149768" y="1721807"/>
                  </a:lnTo>
                  <a:lnTo>
                    <a:pt x="177064" y="1769574"/>
                  </a:lnTo>
                  <a:lnTo>
                    <a:pt x="81530" y="1817341"/>
                  </a:lnTo>
                  <a:lnTo>
                    <a:pt x="129297" y="1906052"/>
                  </a:lnTo>
                  <a:lnTo>
                    <a:pt x="54234" y="1940171"/>
                  </a:lnTo>
                  <a:lnTo>
                    <a:pt x="74706" y="2022058"/>
                  </a:lnTo>
                  <a:lnTo>
                    <a:pt x="142945" y="2063001"/>
                  </a:lnTo>
                  <a:lnTo>
                    <a:pt x="156592" y="2110768"/>
                  </a:lnTo>
                  <a:lnTo>
                    <a:pt x="231655" y="2124416"/>
                  </a:lnTo>
                  <a:lnTo>
                    <a:pt x="265774" y="2179007"/>
                  </a:lnTo>
                  <a:lnTo>
                    <a:pt x="4508" y="2168801"/>
                  </a:lnTo>
                </a:path>
              </a:pathLst>
            </a:custGeom>
            <a:grpFill/>
            <a:ln>
              <a:solidFill>
                <a:srgbClr val="00B0F0">
                  <a:alpha val="80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 name="Elbow Connector 6"/>
          <p:cNvCxnSpPr/>
          <p:nvPr/>
        </p:nvCxnSpPr>
        <p:spPr>
          <a:xfrm rot="5400000">
            <a:off x="583538" y="3368798"/>
            <a:ext cx="6863185" cy="115218"/>
          </a:xfrm>
          <a:prstGeom prst="bentConnector3">
            <a:avLst>
              <a:gd name="adj1" fmla="val 9327"/>
            </a:avLst>
          </a:prstGeom>
          <a:ln w="28575">
            <a:solidFill>
              <a:srgbClr val="6600FF"/>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977723" y="982380"/>
            <a:ext cx="2275368" cy="646331"/>
          </a:xfrm>
          <a:prstGeom prst="rect">
            <a:avLst/>
          </a:prstGeom>
          <a:solidFill>
            <a:schemeClr val="bg1"/>
          </a:solidFill>
          <a:ln w="28575">
            <a:solidFill>
              <a:srgbClr val="C00000"/>
            </a:solidFill>
          </a:ln>
        </p:spPr>
        <p:txBody>
          <a:bodyPr wrap="square" rtlCol="0">
            <a:spAutoFit/>
          </a:bodyPr>
          <a:lstStyle/>
          <a:p>
            <a:r>
              <a:rPr lang="en-US" b="1" dirty="0" smtClean="0">
                <a:solidFill>
                  <a:srgbClr val="C00000"/>
                </a:solidFill>
                <a:latin typeface="+mn-lt"/>
              </a:rPr>
              <a:t>USDW ≥ 2 ohms </a:t>
            </a:r>
            <a:br>
              <a:rPr lang="en-US" b="1" dirty="0" smtClean="0">
                <a:solidFill>
                  <a:srgbClr val="C00000"/>
                </a:solidFill>
                <a:latin typeface="+mn-lt"/>
              </a:rPr>
            </a:br>
            <a:r>
              <a:rPr lang="en-US" b="1" dirty="0" smtClean="0">
                <a:solidFill>
                  <a:srgbClr val="C00000"/>
                </a:solidFill>
                <a:latin typeface="+mn-lt"/>
              </a:rPr>
              <a:t>2000’ and Deeper</a:t>
            </a:r>
            <a:endParaRPr lang="en-US" b="1" dirty="0">
              <a:solidFill>
                <a:srgbClr val="C00000"/>
              </a:solidFill>
              <a:latin typeface="+mn-lt"/>
            </a:endParaRPr>
          </a:p>
        </p:txBody>
      </p:sp>
      <p:cxnSp>
        <p:nvCxnSpPr>
          <p:cNvPr id="6" name="Straight Arrow Connector 5"/>
          <p:cNvCxnSpPr/>
          <p:nvPr/>
        </p:nvCxnSpPr>
        <p:spPr>
          <a:xfrm>
            <a:off x="4572000" y="656481"/>
            <a:ext cx="1228960" cy="0"/>
          </a:xfrm>
          <a:prstGeom prst="straightConnector1">
            <a:avLst/>
          </a:prstGeom>
          <a:ln w="38100">
            <a:solidFill>
              <a:srgbClr val="C00000"/>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820196" y="471815"/>
            <a:ext cx="710451" cy="369332"/>
          </a:xfrm>
          <a:prstGeom prst="rect">
            <a:avLst/>
          </a:prstGeom>
          <a:solidFill>
            <a:schemeClr val="bg1"/>
          </a:solidFill>
          <a:ln w="28575">
            <a:solidFill>
              <a:srgbClr val="C00000"/>
            </a:solidFill>
          </a:ln>
        </p:spPr>
        <p:txBody>
          <a:bodyPr wrap="none" rtlCol="0">
            <a:spAutoFit/>
          </a:bodyPr>
          <a:lstStyle/>
          <a:p>
            <a:r>
              <a:rPr lang="en-US" b="1" dirty="0" smtClean="0">
                <a:solidFill>
                  <a:srgbClr val="C00000"/>
                </a:solidFill>
                <a:latin typeface="+mn-lt"/>
              </a:rPr>
              <a:t>2000’</a:t>
            </a:r>
            <a:endParaRPr lang="en-US" b="1" dirty="0">
              <a:solidFill>
                <a:srgbClr val="C00000"/>
              </a:solidFill>
              <a:latin typeface="+mn-lt"/>
            </a:endParaRPr>
          </a:p>
        </p:txBody>
      </p:sp>
      <p:sp>
        <p:nvSpPr>
          <p:cNvPr id="4" name="Slide Number Placeholder 3"/>
          <p:cNvSpPr>
            <a:spLocks noGrp="1"/>
          </p:cNvSpPr>
          <p:nvPr>
            <p:ph type="sldNum" sz="quarter" idx="12"/>
          </p:nvPr>
        </p:nvSpPr>
        <p:spPr>
          <a:xfrm>
            <a:off x="8066855" y="6356350"/>
            <a:ext cx="762000" cy="365125"/>
          </a:xfrm>
        </p:spPr>
        <p:txBody>
          <a:bodyPr/>
          <a:lstStyle/>
          <a:p>
            <a:pPr>
              <a:defRPr/>
            </a:pPr>
            <a:fld id="{27C5B40F-12FC-4FE6-8760-DAF63670FF86}" type="slidenum">
              <a:rPr lang="en-US" smtClean="0">
                <a:solidFill>
                  <a:schemeClr val="bg2"/>
                </a:solidFill>
              </a:rPr>
              <a:pPr>
                <a:defRPr/>
              </a:pPr>
              <a:t>8</a:t>
            </a:fld>
            <a:endParaRPr lang="en-US" dirty="0">
              <a:solidFill>
                <a:schemeClr val="bg2"/>
              </a:solidFill>
            </a:endParaRPr>
          </a:p>
        </p:txBody>
      </p:sp>
    </p:spTree>
    <p:extLst>
      <p:ext uri="{BB962C8B-B14F-4D97-AF65-F5344CB8AC3E}">
        <p14:creationId xmlns:p14="http://schemas.microsoft.com/office/powerpoint/2010/main" val="13859394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1" fill="hold" nodeType="afterEffect">
                                  <p:stCondLst>
                                    <p:cond delay="10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50108" y="894270"/>
            <a:ext cx="8648311" cy="652884"/>
          </a:xfrm>
        </p:spPr>
        <p:txBody>
          <a:bodyPr>
            <a:noAutofit/>
          </a:bodyPr>
          <a:lstStyle/>
          <a:p>
            <a:pPr marL="57150" algn="ctr"/>
            <a:r>
              <a:rPr lang="en-US" sz="2800" b="1" dirty="0" smtClean="0">
                <a:solidFill>
                  <a:srgbClr val="5F5F5F"/>
                </a:solidFill>
                <a:latin typeface="+mn-lt"/>
                <a:cs typeface="Calibri" pitchFamily="34" charset="0"/>
              </a:rPr>
              <a:t>Once downloaded, locate the </a:t>
            </a:r>
            <a:r>
              <a:rPr lang="en-US" sz="2800" b="1" dirty="0" err="1" smtClean="0">
                <a:solidFill>
                  <a:srgbClr val="FF9900"/>
                </a:solidFill>
                <a:latin typeface="+mn-lt"/>
                <a:cs typeface="Calibri" pitchFamily="34" charset="0"/>
              </a:rPr>
              <a:t>Blueview</a:t>
            </a:r>
            <a:r>
              <a:rPr lang="en-US" sz="2800" b="1" dirty="0" smtClean="0">
                <a:solidFill>
                  <a:srgbClr val="FF9900"/>
                </a:solidFill>
                <a:latin typeface="+mn-lt"/>
                <a:cs typeface="Calibri" pitchFamily="34" charset="0"/>
              </a:rPr>
              <a:t> icon </a:t>
            </a:r>
            <a:r>
              <a:rPr lang="en-US" sz="2800" b="1" dirty="0" smtClean="0">
                <a:solidFill>
                  <a:srgbClr val="5F5F5F"/>
                </a:solidFill>
                <a:latin typeface="+mn-lt"/>
                <a:cs typeface="Calibri" pitchFamily="34" charset="0"/>
              </a:rPr>
              <a:t>on your desktop and </a:t>
            </a:r>
            <a:r>
              <a:rPr lang="en-US" sz="2800" b="1" dirty="0" smtClean="0">
                <a:solidFill>
                  <a:srgbClr val="FF9900"/>
                </a:solidFill>
                <a:latin typeface="+mn-lt"/>
                <a:cs typeface="Calibri" pitchFamily="34" charset="0"/>
              </a:rPr>
              <a:t>double-click</a:t>
            </a:r>
            <a:r>
              <a:rPr lang="en-US" sz="2800" b="1" dirty="0" smtClean="0">
                <a:solidFill>
                  <a:srgbClr val="5F5F5F"/>
                </a:solidFill>
                <a:latin typeface="+mn-lt"/>
                <a:cs typeface="Calibri" pitchFamily="34" charset="0"/>
              </a:rPr>
              <a:t> to open.</a:t>
            </a:r>
            <a:endParaRPr lang="en-US" sz="2800" b="1" dirty="0" smtClean="0">
              <a:solidFill>
                <a:srgbClr val="5F5F5F"/>
              </a:solidFill>
              <a:effectLst/>
              <a:latin typeface="+mn-lt"/>
              <a:cs typeface="Calibri"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9446" y="1585559"/>
            <a:ext cx="8229600" cy="5169125"/>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1883650" y="3352190"/>
            <a:ext cx="1228960" cy="115215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8560" y="4273910"/>
            <a:ext cx="606128" cy="702451"/>
          </a:xfrm>
          <a:prstGeom prst="rect">
            <a:avLst/>
          </a:prstGeom>
          <a:effectLst>
            <a:glow rad="63500">
              <a:srgbClr val="FF9900">
                <a:alpha val="40000"/>
              </a:srgbClr>
            </a:glow>
          </a:effectLst>
        </p:spPr>
      </p:pic>
      <p:sp>
        <p:nvSpPr>
          <p:cNvPr id="2" name="Slide Number Placeholder 1"/>
          <p:cNvSpPr>
            <a:spLocks noGrp="1"/>
          </p:cNvSpPr>
          <p:nvPr>
            <p:ph type="sldNum" sz="quarter" idx="12"/>
          </p:nvPr>
        </p:nvSpPr>
        <p:spPr>
          <a:xfrm>
            <a:off x="7798020" y="6384569"/>
            <a:ext cx="762000" cy="365125"/>
          </a:xfrm>
        </p:spPr>
        <p:txBody>
          <a:bodyPr/>
          <a:lstStyle/>
          <a:p>
            <a:pPr>
              <a:defRPr/>
            </a:pPr>
            <a:fld id="{4BEB1BC9-FB14-4E4D-81B3-CB3334F4DA81}" type="slidenum">
              <a:rPr lang="en-US" smtClean="0">
                <a:solidFill>
                  <a:schemeClr val="bg2"/>
                </a:solidFill>
              </a:rPr>
              <a:pPr>
                <a:defRPr/>
              </a:pPr>
              <a:t>80</a:t>
            </a:fld>
            <a:endParaRPr lang="en-US" dirty="0">
              <a:solidFill>
                <a:schemeClr val="bg2"/>
              </a:solidFill>
            </a:endParaRPr>
          </a:p>
        </p:txBody>
      </p:sp>
    </p:spTree>
    <p:extLst>
      <p:ext uri="{BB962C8B-B14F-4D97-AF65-F5344CB8AC3E}">
        <p14:creationId xmlns:p14="http://schemas.microsoft.com/office/powerpoint/2010/main" val="36890286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50108" y="894270"/>
            <a:ext cx="8648311" cy="652884"/>
          </a:xfrm>
        </p:spPr>
        <p:txBody>
          <a:bodyPr>
            <a:noAutofit/>
          </a:bodyPr>
          <a:lstStyle/>
          <a:p>
            <a:pPr marL="57150" algn="ctr"/>
            <a:r>
              <a:rPr lang="en-US" sz="2800" b="1" dirty="0" smtClean="0">
                <a:solidFill>
                  <a:srgbClr val="5F5F5F"/>
                </a:solidFill>
                <a:latin typeface="+mn-lt"/>
                <a:cs typeface="Calibri" pitchFamily="34" charset="0"/>
              </a:rPr>
              <a:t>Select </a:t>
            </a:r>
            <a:r>
              <a:rPr lang="en-US" sz="2800" b="1" dirty="0" smtClean="0">
                <a:solidFill>
                  <a:srgbClr val="FF9900"/>
                </a:solidFill>
                <a:latin typeface="+mn-lt"/>
                <a:cs typeface="Calibri" pitchFamily="34" charset="0"/>
              </a:rPr>
              <a:t>File</a:t>
            </a:r>
            <a:r>
              <a:rPr lang="en-US" sz="2800" b="1" dirty="0">
                <a:solidFill>
                  <a:srgbClr val="FF9900"/>
                </a:solidFill>
                <a:latin typeface="+mn-lt"/>
                <a:cs typeface="Calibri" pitchFamily="34" charset="0"/>
              </a:rPr>
              <a:t> </a:t>
            </a:r>
            <a:r>
              <a:rPr lang="en-US" sz="2800" b="1" dirty="0" smtClean="0">
                <a:solidFill>
                  <a:srgbClr val="5F5F5F"/>
                </a:solidFill>
                <a:latin typeface="+mn-lt"/>
                <a:cs typeface="Calibri" pitchFamily="34" charset="0"/>
              </a:rPr>
              <a:t>from the top menu, and choose </a:t>
            </a:r>
            <a:br>
              <a:rPr lang="en-US" sz="2800" b="1" dirty="0" smtClean="0">
                <a:solidFill>
                  <a:srgbClr val="5F5F5F"/>
                </a:solidFill>
                <a:latin typeface="+mn-lt"/>
                <a:cs typeface="Calibri" pitchFamily="34" charset="0"/>
              </a:rPr>
            </a:br>
            <a:r>
              <a:rPr lang="en-US" sz="2800" b="1" dirty="0" smtClean="0">
                <a:solidFill>
                  <a:srgbClr val="FF9900"/>
                </a:solidFill>
                <a:latin typeface="+mn-lt"/>
                <a:cs typeface="Calibri" pitchFamily="34" charset="0"/>
              </a:rPr>
              <a:t>Open Image File(s)</a:t>
            </a:r>
            <a:r>
              <a:rPr lang="en-US" sz="2800" b="1" dirty="0" smtClean="0">
                <a:solidFill>
                  <a:srgbClr val="5F5F5F"/>
                </a:solidFill>
                <a:latin typeface="+mn-lt"/>
                <a:cs typeface="Calibri" pitchFamily="34" charset="0"/>
              </a:rPr>
              <a:t> from the drop down menu.</a:t>
            </a:r>
            <a:endParaRPr lang="en-US" sz="2800" b="1" dirty="0" smtClean="0">
              <a:solidFill>
                <a:srgbClr val="5F5F5F"/>
              </a:solidFill>
              <a:effectLst/>
              <a:latin typeface="+mn-lt"/>
              <a:cs typeface="Calibri"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19716" y="1585560"/>
            <a:ext cx="6400800" cy="5163022"/>
          </a:xfrm>
          <a:prstGeom prst="rect">
            <a:avLst/>
          </a:prstGeom>
        </p:spPr>
      </p:pic>
      <p:sp>
        <p:nvSpPr>
          <p:cNvPr id="6" name="Rectangle 5"/>
          <p:cNvSpPr/>
          <p:nvPr/>
        </p:nvSpPr>
        <p:spPr>
          <a:xfrm>
            <a:off x="1424518" y="2008015"/>
            <a:ext cx="1910169" cy="23043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0585" y="2080112"/>
            <a:ext cx="606128" cy="702451"/>
          </a:xfrm>
          <a:prstGeom prst="rect">
            <a:avLst/>
          </a:prstGeom>
          <a:effectLst>
            <a:glow rad="63500">
              <a:srgbClr val="FF9900">
                <a:alpha val="40000"/>
              </a:srgbClr>
            </a:glow>
          </a:effectLst>
        </p:spPr>
      </p:pic>
      <p:sp>
        <p:nvSpPr>
          <p:cNvPr id="2" name="Slide Number Placeholder 1"/>
          <p:cNvSpPr>
            <a:spLocks noGrp="1"/>
          </p:cNvSpPr>
          <p:nvPr>
            <p:ph type="sldNum" sz="quarter" idx="12"/>
          </p:nvPr>
        </p:nvSpPr>
        <p:spPr>
          <a:xfrm>
            <a:off x="7798020" y="6384569"/>
            <a:ext cx="762000" cy="365125"/>
          </a:xfrm>
        </p:spPr>
        <p:txBody>
          <a:bodyPr/>
          <a:lstStyle/>
          <a:p>
            <a:pPr>
              <a:defRPr/>
            </a:pPr>
            <a:fld id="{4BEB1BC9-FB14-4E4D-81B3-CB3334F4DA81}" type="slidenum">
              <a:rPr lang="en-US" smtClean="0">
                <a:solidFill>
                  <a:schemeClr val="tx2"/>
                </a:solidFill>
              </a:rPr>
              <a:pPr>
                <a:defRPr/>
              </a:pPr>
              <a:t>81</a:t>
            </a:fld>
            <a:endParaRPr lang="en-US" dirty="0">
              <a:solidFill>
                <a:schemeClr val="tx2"/>
              </a:solidFill>
            </a:endParaRPr>
          </a:p>
        </p:txBody>
      </p:sp>
    </p:spTree>
    <p:extLst>
      <p:ext uri="{BB962C8B-B14F-4D97-AF65-F5344CB8AC3E}">
        <p14:creationId xmlns:p14="http://schemas.microsoft.com/office/powerpoint/2010/main" val="16066243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50108" y="894270"/>
            <a:ext cx="8648311" cy="652884"/>
          </a:xfrm>
        </p:spPr>
        <p:txBody>
          <a:bodyPr>
            <a:noAutofit/>
          </a:bodyPr>
          <a:lstStyle/>
          <a:p>
            <a:pPr marL="57150" algn="ctr"/>
            <a:r>
              <a:rPr lang="en-US" sz="2800" b="1" dirty="0" smtClean="0">
                <a:solidFill>
                  <a:srgbClr val="FF9900"/>
                </a:solidFill>
                <a:latin typeface="+mn-lt"/>
                <a:cs typeface="Calibri" pitchFamily="34" charset="0"/>
              </a:rPr>
              <a:t>Locate the </a:t>
            </a:r>
            <a:r>
              <a:rPr lang="en-US" sz="2800" b="1" dirty="0" err="1" smtClean="0">
                <a:solidFill>
                  <a:srgbClr val="FF9900"/>
                </a:solidFill>
                <a:latin typeface="+mn-lt"/>
                <a:cs typeface="Calibri" pitchFamily="34" charset="0"/>
              </a:rPr>
              <a:t>Elog</a:t>
            </a:r>
            <a:r>
              <a:rPr lang="en-US" sz="2800" b="1" dirty="0" smtClean="0">
                <a:solidFill>
                  <a:srgbClr val="5F5F5F"/>
                </a:solidFill>
                <a:latin typeface="+mn-lt"/>
                <a:cs typeface="Calibri" pitchFamily="34" charset="0"/>
              </a:rPr>
              <a:t> saved to your computer and </a:t>
            </a:r>
            <a:br>
              <a:rPr lang="en-US" sz="2800" b="1" dirty="0" smtClean="0">
                <a:solidFill>
                  <a:srgbClr val="5F5F5F"/>
                </a:solidFill>
                <a:latin typeface="+mn-lt"/>
                <a:cs typeface="Calibri" pitchFamily="34" charset="0"/>
              </a:rPr>
            </a:br>
            <a:r>
              <a:rPr lang="en-US" sz="2800" b="1" dirty="0" smtClean="0">
                <a:solidFill>
                  <a:srgbClr val="FF9900"/>
                </a:solidFill>
                <a:latin typeface="+mn-lt"/>
                <a:cs typeface="Calibri" pitchFamily="34" charset="0"/>
              </a:rPr>
              <a:t>Open</a:t>
            </a:r>
            <a:r>
              <a:rPr lang="en-US" sz="2800" b="1" dirty="0" smtClean="0">
                <a:solidFill>
                  <a:srgbClr val="5F5F5F"/>
                </a:solidFill>
                <a:latin typeface="+mn-lt"/>
                <a:cs typeface="Calibri" pitchFamily="34" charset="0"/>
              </a:rPr>
              <a:t> it in </a:t>
            </a:r>
            <a:r>
              <a:rPr lang="en-US" sz="2800" b="1" dirty="0" err="1" smtClean="0">
                <a:solidFill>
                  <a:schemeClr val="tx1">
                    <a:lumMod val="65000"/>
                    <a:lumOff val="35000"/>
                  </a:schemeClr>
                </a:solidFill>
                <a:latin typeface="+mn-lt"/>
                <a:cs typeface="Calibri" pitchFamily="34" charset="0"/>
              </a:rPr>
              <a:t>Blueview</a:t>
            </a:r>
            <a:endParaRPr lang="en-US" sz="2800" b="1" dirty="0" smtClean="0">
              <a:solidFill>
                <a:schemeClr val="tx1">
                  <a:lumMod val="65000"/>
                  <a:lumOff val="35000"/>
                </a:schemeClr>
              </a:solidFill>
              <a:effectLst/>
              <a:latin typeface="+mn-lt"/>
              <a:cs typeface="Calibri" pitchFamily="34" charset="0"/>
            </a:endParaRPr>
          </a:p>
        </p:txBody>
      </p:sp>
      <p:sp>
        <p:nvSpPr>
          <p:cNvPr id="2" name="Slide Number Placeholder 1"/>
          <p:cNvSpPr>
            <a:spLocks noGrp="1"/>
          </p:cNvSpPr>
          <p:nvPr>
            <p:ph type="sldNum" sz="quarter" idx="12"/>
          </p:nvPr>
        </p:nvSpPr>
        <p:spPr>
          <a:xfrm>
            <a:off x="7798020" y="6384569"/>
            <a:ext cx="762000" cy="365125"/>
          </a:xfrm>
        </p:spPr>
        <p:txBody>
          <a:bodyPr/>
          <a:lstStyle/>
          <a:p>
            <a:pPr>
              <a:defRPr/>
            </a:pPr>
            <a:fld id="{4BEB1BC9-FB14-4E4D-81B3-CB3334F4DA81}" type="slidenum">
              <a:rPr lang="en-US" smtClean="0">
                <a:solidFill>
                  <a:schemeClr val="tx2"/>
                </a:solidFill>
              </a:rPr>
              <a:pPr>
                <a:defRPr/>
              </a:pPr>
              <a:t>82</a:t>
            </a:fld>
            <a:endParaRPr lang="en-US" dirty="0">
              <a:solidFill>
                <a:schemeClr val="tx2"/>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45980" y="1692671"/>
            <a:ext cx="6400800" cy="5165329"/>
          </a:xfrm>
          <a:prstGeom prst="rect">
            <a:avLst/>
          </a:prstGeom>
        </p:spPr>
      </p:pic>
      <p:sp>
        <p:nvSpPr>
          <p:cNvPr id="6" name="Rectangle 5"/>
          <p:cNvSpPr/>
          <p:nvPr/>
        </p:nvSpPr>
        <p:spPr>
          <a:xfrm>
            <a:off x="2190890" y="3012124"/>
            <a:ext cx="960125" cy="22485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0960" y="5656490"/>
            <a:ext cx="606128" cy="702451"/>
          </a:xfrm>
          <a:prstGeom prst="rect">
            <a:avLst/>
          </a:prstGeom>
          <a:effectLst>
            <a:glow rad="63500">
              <a:srgbClr val="FF9900">
                <a:alpha val="40000"/>
              </a:srgbClr>
            </a:glow>
          </a:effectLst>
        </p:spPr>
      </p:pic>
    </p:spTree>
    <p:extLst>
      <p:ext uri="{BB962C8B-B14F-4D97-AF65-F5344CB8AC3E}">
        <p14:creationId xmlns:p14="http://schemas.microsoft.com/office/powerpoint/2010/main" val="18722951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47450" y="1012969"/>
            <a:ext cx="8648311" cy="652884"/>
          </a:xfrm>
        </p:spPr>
        <p:txBody>
          <a:bodyPr>
            <a:noAutofit/>
          </a:bodyPr>
          <a:lstStyle/>
          <a:p>
            <a:pPr marL="57150" algn="ctr"/>
            <a:r>
              <a:rPr lang="en-US" sz="2800" b="1" dirty="0" smtClean="0">
                <a:solidFill>
                  <a:srgbClr val="5F5F5F"/>
                </a:solidFill>
                <a:latin typeface="+mn-lt"/>
                <a:cs typeface="Calibri" pitchFamily="34" charset="0"/>
              </a:rPr>
              <a:t>Make sure the </a:t>
            </a:r>
            <a:r>
              <a:rPr lang="en-US" sz="2800" b="1" dirty="0" smtClean="0">
                <a:solidFill>
                  <a:srgbClr val="FF9900"/>
                </a:solidFill>
                <a:latin typeface="+mn-lt"/>
                <a:cs typeface="Calibri" pitchFamily="34" charset="0"/>
              </a:rPr>
              <a:t>FIT</a:t>
            </a:r>
            <a:r>
              <a:rPr lang="en-US" sz="2800" b="1" dirty="0" smtClean="0">
                <a:solidFill>
                  <a:srgbClr val="5F5F5F"/>
                </a:solidFill>
                <a:latin typeface="+mn-lt"/>
                <a:cs typeface="Calibri" pitchFamily="34" charset="0"/>
              </a:rPr>
              <a:t> button is selected in the menu bar. </a:t>
            </a:r>
            <a:br>
              <a:rPr lang="en-US" sz="2800" b="1" dirty="0" smtClean="0">
                <a:solidFill>
                  <a:srgbClr val="5F5F5F"/>
                </a:solidFill>
                <a:latin typeface="+mn-lt"/>
                <a:cs typeface="Calibri" pitchFamily="34" charset="0"/>
              </a:rPr>
            </a:br>
            <a:r>
              <a:rPr lang="en-US" sz="2800" b="1" dirty="0" smtClean="0">
                <a:solidFill>
                  <a:srgbClr val="FF9900"/>
                </a:solidFill>
                <a:latin typeface="+mn-lt"/>
                <a:cs typeface="Calibri" pitchFamily="34" charset="0"/>
              </a:rPr>
              <a:t>Scroll down</a:t>
            </a:r>
            <a:r>
              <a:rPr lang="en-US" sz="2800" b="1" dirty="0" smtClean="0">
                <a:solidFill>
                  <a:srgbClr val="5F5F5F"/>
                </a:solidFill>
                <a:latin typeface="+mn-lt"/>
                <a:cs typeface="Calibri" pitchFamily="34" charset="0"/>
              </a:rPr>
              <a:t> to view the entire log.</a:t>
            </a:r>
            <a:endParaRPr lang="en-US" sz="2800" b="1" dirty="0" smtClean="0">
              <a:solidFill>
                <a:schemeClr val="tx1">
                  <a:lumMod val="65000"/>
                  <a:lumOff val="35000"/>
                </a:schemeClr>
              </a:solidFill>
              <a:effectLst/>
              <a:latin typeface="+mn-lt"/>
              <a:cs typeface="Calibri" pitchFamily="34" charset="0"/>
            </a:endParaRPr>
          </a:p>
        </p:txBody>
      </p:sp>
      <p:sp>
        <p:nvSpPr>
          <p:cNvPr id="2" name="Slide Number Placeholder 1"/>
          <p:cNvSpPr>
            <a:spLocks noGrp="1"/>
          </p:cNvSpPr>
          <p:nvPr>
            <p:ph type="sldNum" sz="quarter" idx="12"/>
          </p:nvPr>
        </p:nvSpPr>
        <p:spPr>
          <a:xfrm>
            <a:off x="7798020" y="6384569"/>
            <a:ext cx="762000" cy="365125"/>
          </a:xfrm>
        </p:spPr>
        <p:txBody>
          <a:bodyPr/>
          <a:lstStyle/>
          <a:p>
            <a:pPr>
              <a:defRPr/>
            </a:pPr>
            <a:fld id="{4BEB1BC9-FB14-4E4D-81B3-CB3334F4DA81}" type="slidenum">
              <a:rPr lang="en-US" smtClean="0">
                <a:solidFill>
                  <a:schemeClr val="tx2"/>
                </a:solidFill>
              </a:rPr>
              <a:pPr>
                <a:defRPr/>
              </a:pPr>
              <a:t>83</a:t>
            </a:fld>
            <a:endParaRPr lang="en-US" dirty="0">
              <a:solidFill>
                <a:schemeClr val="tx2"/>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84385" y="1665853"/>
            <a:ext cx="6400800" cy="5152846"/>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727091" y="2123229"/>
            <a:ext cx="268834" cy="22485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7556504" y="2584090"/>
            <a:ext cx="203111" cy="387890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288337">
            <a:off x="7643582" y="2734813"/>
            <a:ext cx="606128" cy="702451"/>
          </a:xfrm>
          <a:prstGeom prst="rect">
            <a:avLst/>
          </a:prstGeom>
          <a:effectLst>
            <a:glow rad="63500">
              <a:srgbClr val="FF9900">
                <a:alpha val="40000"/>
              </a:srgbClr>
            </a:glow>
          </a:effectLst>
        </p:spPr>
      </p:pic>
    </p:spTree>
    <p:extLst>
      <p:ext uri="{BB962C8B-B14F-4D97-AF65-F5344CB8AC3E}">
        <p14:creationId xmlns:p14="http://schemas.microsoft.com/office/powerpoint/2010/main" val="31024172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2353660"/>
            <a:ext cx="7772400" cy="1362456"/>
          </a:xfrm>
        </p:spPr>
        <p:txBody>
          <a:bodyPr/>
          <a:lstStyle/>
          <a:p>
            <a:pPr algn="ctr"/>
            <a:r>
              <a:rPr lang="en-US" sz="5400" dirty="0" smtClean="0">
                <a:effectLst/>
              </a:rPr>
              <a:t>Printing a Log</a:t>
            </a:r>
            <a:endParaRPr lang="en-US" sz="5400" dirty="0"/>
          </a:p>
        </p:txBody>
      </p:sp>
      <p:sp>
        <p:nvSpPr>
          <p:cNvPr id="4" name="Slide Number Placeholder 3"/>
          <p:cNvSpPr>
            <a:spLocks noGrp="1"/>
          </p:cNvSpPr>
          <p:nvPr>
            <p:ph type="sldNum" sz="quarter" idx="12"/>
          </p:nvPr>
        </p:nvSpPr>
        <p:spPr/>
        <p:txBody>
          <a:bodyPr/>
          <a:lstStyle/>
          <a:p>
            <a:pPr>
              <a:defRPr/>
            </a:pPr>
            <a:fld id="{8F849458-8C40-4C8E-B5B7-B4B5D829ADD5}" type="slidenum">
              <a:rPr lang="en-US" smtClean="0">
                <a:solidFill>
                  <a:srgbClr val="DBF5F9">
                    <a:shade val="90000"/>
                  </a:srgbClr>
                </a:solidFill>
              </a:rPr>
              <a:pPr>
                <a:defRPr/>
              </a:pPr>
              <a:t>84</a:t>
            </a:fld>
            <a:endParaRPr lang="en-US">
              <a:solidFill>
                <a:srgbClr val="DBF5F9">
                  <a:shade val="90000"/>
                </a:srgbClr>
              </a:solidFill>
            </a:endParaRPr>
          </a:p>
        </p:txBody>
      </p:sp>
    </p:spTree>
    <p:extLst>
      <p:ext uri="{BB962C8B-B14F-4D97-AF65-F5344CB8AC3E}">
        <p14:creationId xmlns:p14="http://schemas.microsoft.com/office/powerpoint/2010/main" val="111717661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50108" y="894270"/>
            <a:ext cx="8648311" cy="652884"/>
          </a:xfrm>
        </p:spPr>
        <p:txBody>
          <a:bodyPr>
            <a:noAutofit/>
          </a:bodyPr>
          <a:lstStyle/>
          <a:p>
            <a:pPr marL="57150" algn="ctr"/>
            <a:r>
              <a:rPr lang="en-US" sz="2800" b="1" dirty="0" smtClean="0">
                <a:solidFill>
                  <a:schemeClr val="tx1">
                    <a:lumMod val="65000"/>
                    <a:lumOff val="35000"/>
                  </a:schemeClr>
                </a:solidFill>
                <a:latin typeface="+mn-lt"/>
                <a:cs typeface="Calibri" pitchFamily="34" charset="0"/>
              </a:rPr>
              <a:t>To </a:t>
            </a:r>
            <a:r>
              <a:rPr lang="en-US" sz="2800" b="1" dirty="0">
                <a:solidFill>
                  <a:schemeClr val="tx1">
                    <a:lumMod val="65000"/>
                    <a:lumOff val="35000"/>
                  </a:schemeClr>
                </a:solidFill>
                <a:latin typeface="+mn-lt"/>
                <a:cs typeface="Calibri" pitchFamily="34" charset="0"/>
              </a:rPr>
              <a:t>p</a:t>
            </a:r>
            <a:r>
              <a:rPr lang="en-US" sz="2800" b="1" dirty="0" smtClean="0">
                <a:solidFill>
                  <a:schemeClr val="tx1">
                    <a:lumMod val="65000"/>
                    <a:lumOff val="35000"/>
                  </a:schemeClr>
                </a:solidFill>
                <a:latin typeface="+mn-lt"/>
                <a:cs typeface="Calibri" pitchFamily="34" charset="0"/>
              </a:rPr>
              <a:t>rint the log, select </a:t>
            </a:r>
            <a:r>
              <a:rPr lang="en-US" sz="2800" b="1" dirty="0" smtClean="0">
                <a:solidFill>
                  <a:srgbClr val="FF9900"/>
                </a:solidFill>
                <a:latin typeface="+mn-lt"/>
                <a:cs typeface="Calibri" pitchFamily="34" charset="0"/>
              </a:rPr>
              <a:t>File</a:t>
            </a:r>
            <a:r>
              <a:rPr lang="en-US" sz="2800" b="1" dirty="0" smtClean="0">
                <a:solidFill>
                  <a:schemeClr val="tx1">
                    <a:lumMod val="65000"/>
                    <a:lumOff val="35000"/>
                  </a:schemeClr>
                </a:solidFill>
                <a:latin typeface="+mn-lt"/>
                <a:cs typeface="Calibri" pitchFamily="34" charset="0"/>
              </a:rPr>
              <a:t> from menu bar, and</a:t>
            </a:r>
            <a:br>
              <a:rPr lang="en-US" sz="2800" b="1" dirty="0" smtClean="0">
                <a:solidFill>
                  <a:schemeClr val="tx1">
                    <a:lumMod val="65000"/>
                    <a:lumOff val="35000"/>
                  </a:schemeClr>
                </a:solidFill>
                <a:latin typeface="+mn-lt"/>
                <a:cs typeface="Calibri" pitchFamily="34" charset="0"/>
              </a:rPr>
            </a:br>
            <a:r>
              <a:rPr lang="en-US" sz="2800" b="1" dirty="0" smtClean="0">
                <a:solidFill>
                  <a:schemeClr val="tx1">
                    <a:lumMod val="65000"/>
                    <a:lumOff val="35000"/>
                  </a:schemeClr>
                </a:solidFill>
                <a:latin typeface="+mn-lt"/>
                <a:cs typeface="Calibri" pitchFamily="34" charset="0"/>
              </a:rPr>
              <a:t> choose </a:t>
            </a:r>
            <a:r>
              <a:rPr lang="en-US" sz="2800" b="1" dirty="0" smtClean="0">
                <a:solidFill>
                  <a:srgbClr val="FF9900"/>
                </a:solidFill>
                <a:latin typeface="+mn-lt"/>
                <a:cs typeface="Calibri" pitchFamily="34" charset="0"/>
              </a:rPr>
              <a:t>Print Preview</a:t>
            </a:r>
            <a:r>
              <a:rPr lang="en-US" sz="2800" b="1" dirty="0" smtClean="0">
                <a:solidFill>
                  <a:schemeClr val="tx1">
                    <a:lumMod val="65000"/>
                    <a:lumOff val="35000"/>
                  </a:schemeClr>
                </a:solidFill>
                <a:latin typeface="+mn-lt"/>
                <a:cs typeface="Calibri" pitchFamily="34" charset="0"/>
              </a:rPr>
              <a:t> from the drop-down menu.</a:t>
            </a:r>
            <a:endParaRPr lang="en-US" sz="2800" b="1" dirty="0" smtClean="0">
              <a:solidFill>
                <a:schemeClr val="tx1">
                  <a:lumMod val="65000"/>
                  <a:lumOff val="35000"/>
                </a:schemeClr>
              </a:solidFill>
              <a:effectLst/>
              <a:latin typeface="+mn-lt"/>
              <a:cs typeface="Calibri" pitchFamily="34" charset="0"/>
            </a:endParaRPr>
          </a:p>
        </p:txBody>
      </p:sp>
      <p:sp>
        <p:nvSpPr>
          <p:cNvPr id="2" name="Slide Number Placeholder 1"/>
          <p:cNvSpPr>
            <a:spLocks noGrp="1"/>
          </p:cNvSpPr>
          <p:nvPr>
            <p:ph type="sldNum" sz="quarter" idx="12"/>
          </p:nvPr>
        </p:nvSpPr>
        <p:spPr>
          <a:xfrm>
            <a:off x="7798020" y="6384569"/>
            <a:ext cx="762000" cy="365125"/>
          </a:xfrm>
        </p:spPr>
        <p:txBody>
          <a:bodyPr/>
          <a:lstStyle/>
          <a:p>
            <a:pPr>
              <a:defRPr/>
            </a:pPr>
            <a:fld id="{4BEB1BC9-FB14-4E4D-81B3-CB3334F4DA81}" type="slidenum">
              <a:rPr lang="en-US" smtClean="0">
                <a:solidFill>
                  <a:schemeClr val="tx2"/>
                </a:solidFill>
              </a:rPr>
              <a:pPr>
                <a:defRPr/>
              </a:pPr>
              <a:t>85</a:t>
            </a:fld>
            <a:endParaRPr lang="en-US" dirty="0">
              <a:solidFill>
                <a:schemeClr val="tx2"/>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77031" y="1721220"/>
            <a:ext cx="6400800" cy="5136779"/>
          </a:xfrm>
          <a:prstGeom prst="rect">
            <a:avLst/>
          </a:prstGeom>
        </p:spPr>
      </p:pic>
      <p:sp>
        <p:nvSpPr>
          <p:cNvPr id="6" name="Rectangle 5"/>
          <p:cNvSpPr/>
          <p:nvPr/>
        </p:nvSpPr>
        <p:spPr>
          <a:xfrm>
            <a:off x="1416168" y="1892800"/>
            <a:ext cx="268835" cy="22485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614814" y="3044951"/>
            <a:ext cx="1683199" cy="219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algn="l"/>
            <a:r>
              <a:rPr lang="en-US" sz="900" dirty="0" smtClean="0">
                <a:solidFill>
                  <a:schemeClr val="tx1">
                    <a:lumMod val="75000"/>
                    <a:lumOff val="25000"/>
                  </a:schemeClr>
                </a:solidFill>
              </a:rPr>
              <a:t>Print                                         </a:t>
            </a:r>
            <a:r>
              <a:rPr lang="en-US" sz="900" dirty="0" err="1" smtClean="0">
                <a:solidFill>
                  <a:schemeClr val="tx1">
                    <a:lumMod val="75000"/>
                    <a:lumOff val="25000"/>
                  </a:schemeClr>
                </a:solidFill>
              </a:rPr>
              <a:t>Ctrl+P</a:t>
            </a:r>
            <a:endParaRPr lang="en-US" sz="900" dirty="0">
              <a:solidFill>
                <a:schemeClr val="tx1">
                  <a:lumMod val="75000"/>
                  <a:lumOff val="25000"/>
                </a:schemeClr>
              </a:solidFill>
            </a:endParaRPr>
          </a:p>
        </p:txBody>
      </p:sp>
      <p:sp>
        <p:nvSpPr>
          <p:cNvPr id="8" name="Rectangle 7"/>
          <p:cNvSpPr/>
          <p:nvPr/>
        </p:nvSpPr>
        <p:spPr>
          <a:xfrm>
            <a:off x="1416168" y="3263990"/>
            <a:ext cx="1881846" cy="20341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3775" y="3385015"/>
            <a:ext cx="606128" cy="702451"/>
          </a:xfrm>
          <a:prstGeom prst="rect">
            <a:avLst/>
          </a:prstGeom>
          <a:effectLst>
            <a:glow rad="63500">
              <a:srgbClr val="FF9900">
                <a:alpha val="40000"/>
              </a:srgbClr>
            </a:glow>
          </a:effectLst>
        </p:spPr>
      </p:pic>
    </p:spTree>
    <p:extLst>
      <p:ext uri="{BB962C8B-B14F-4D97-AF65-F5344CB8AC3E}">
        <p14:creationId xmlns:p14="http://schemas.microsoft.com/office/powerpoint/2010/main" val="19001906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55619" y="779055"/>
            <a:ext cx="8648311" cy="1305769"/>
          </a:xfrm>
        </p:spPr>
        <p:txBody>
          <a:bodyPr>
            <a:noAutofit/>
          </a:bodyPr>
          <a:lstStyle/>
          <a:p>
            <a:pPr marL="57150" algn="ctr"/>
            <a:r>
              <a:rPr lang="en-US" sz="2800" b="1" dirty="0" smtClean="0">
                <a:solidFill>
                  <a:schemeClr val="tx1">
                    <a:lumMod val="65000"/>
                    <a:lumOff val="35000"/>
                  </a:schemeClr>
                </a:solidFill>
                <a:latin typeface="+mn-lt"/>
                <a:cs typeface="Calibri" pitchFamily="34" charset="0"/>
              </a:rPr>
              <a:t>Previewing large images takes a lot of memory.  </a:t>
            </a:r>
            <a:br>
              <a:rPr lang="en-US" sz="2800" b="1" dirty="0" smtClean="0">
                <a:solidFill>
                  <a:schemeClr val="tx1">
                    <a:lumMod val="65000"/>
                    <a:lumOff val="35000"/>
                  </a:schemeClr>
                </a:solidFill>
                <a:latin typeface="+mn-lt"/>
                <a:cs typeface="Calibri" pitchFamily="34" charset="0"/>
              </a:rPr>
            </a:br>
            <a:r>
              <a:rPr lang="en-US" sz="2800" b="1" dirty="0" smtClean="0">
                <a:solidFill>
                  <a:schemeClr val="tx1">
                    <a:lumMod val="65000"/>
                    <a:lumOff val="35000"/>
                  </a:schemeClr>
                </a:solidFill>
                <a:latin typeface="+mn-lt"/>
                <a:cs typeface="Calibri" pitchFamily="34" charset="0"/>
              </a:rPr>
              <a:t>The program will ask if you want to view the </a:t>
            </a:r>
            <a:br>
              <a:rPr lang="en-US" sz="2800" b="1" dirty="0" smtClean="0">
                <a:solidFill>
                  <a:schemeClr val="tx1">
                    <a:lumMod val="65000"/>
                    <a:lumOff val="35000"/>
                  </a:schemeClr>
                </a:solidFill>
                <a:latin typeface="+mn-lt"/>
                <a:cs typeface="Calibri" pitchFamily="34" charset="0"/>
              </a:rPr>
            </a:br>
            <a:r>
              <a:rPr lang="en-US" sz="2800" b="1" u="sng" dirty="0" smtClean="0">
                <a:solidFill>
                  <a:schemeClr val="tx1">
                    <a:lumMod val="65000"/>
                    <a:lumOff val="35000"/>
                  </a:schemeClr>
                </a:solidFill>
                <a:latin typeface="+mn-lt"/>
                <a:cs typeface="Calibri" pitchFamily="34" charset="0"/>
              </a:rPr>
              <a:t>ENTIRE IMAGE</a:t>
            </a:r>
            <a:r>
              <a:rPr lang="en-US" sz="2800" b="1" dirty="0" smtClean="0">
                <a:solidFill>
                  <a:schemeClr val="tx1">
                    <a:lumMod val="65000"/>
                    <a:lumOff val="35000"/>
                  </a:schemeClr>
                </a:solidFill>
                <a:latin typeface="+mn-lt"/>
                <a:cs typeface="Calibri" pitchFamily="34" charset="0"/>
              </a:rPr>
              <a:t> (</a:t>
            </a:r>
            <a:r>
              <a:rPr lang="en-US" sz="2800" b="1" dirty="0" smtClean="0">
                <a:solidFill>
                  <a:srgbClr val="FF9900"/>
                </a:solidFill>
                <a:latin typeface="+mn-lt"/>
                <a:cs typeface="Calibri" pitchFamily="34" charset="0"/>
              </a:rPr>
              <a:t>Yes</a:t>
            </a:r>
            <a:r>
              <a:rPr lang="en-US" sz="2800" b="1" dirty="0" smtClean="0">
                <a:solidFill>
                  <a:schemeClr val="tx1">
                    <a:lumMod val="65000"/>
                    <a:lumOff val="35000"/>
                  </a:schemeClr>
                </a:solidFill>
                <a:latin typeface="+mn-lt"/>
                <a:cs typeface="Calibri" pitchFamily="34" charset="0"/>
              </a:rPr>
              <a:t>), or </a:t>
            </a:r>
            <a:r>
              <a:rPr lang="en-US" sz="2800" b="1" u="sng" dirty="0" smtClean="0">
                <a:solidFill>
                  <a:schemeClr val="tx1">
                    <a:lumMod val="65000"/>
                    <a:lumOff val="35000"/>
                  </a:schemeClr>
                </a:solidFill>
                <a:latin typeface="+mn-lt"/>
                <a:cs typeface="Calibri" pitchFamily="34" charset="0"/>
              </a:rPr>
              <a:t>ONLY 3 PAGES</a:t>
            </a:r>
            <a:r>
              <a:rPr lang="en-US" sz="2800" b="1" dirty="0" smtClean="0">
                <a:solidFill>
                  <a:schemeClr val="tx1">
                    <a:lumMod val="65000"/>
                    <a:lumOff val="35000"/>
                  </a:schemeClr>
                </a:solidFill>
                <a:latin typeface="+mn-lt"/>
                <a:cs typeface="Calibri" pitchFamily="34" charset="0"/>
              </a:rPr>
              <a:t> (</a:t>
            </a:r>
            <a:r>
              <a:rPr lang="en-US" sz="2800" b="1" dirty="0" smtClean="0">
                <a:solidFill>
                  <a:srgbClr val="FF9900"/>
                </a:solidFill>
                <a:latin typeface="+mn-lt"/>
                <a:cs typeface="Calibri" pitchFamily="34" charset="0"/>
              </a:rPr>
              <a:t>No</a:t>
            </a:r>
            <a:r>
              <a:rPr lang="en-US" sz="2800" b="1" dirty="0" smtClean="0">
                <a:solidFill>
                  <a:schemeClr val="tx1">
                    <a:lumMod val="65000"/>
                    <a:lumOff val="35000"/>
                  </a:schemeClr>
                </a:solidFill>
                <a:latin typeface="+mn-lt"/>
                <a:cs typeface="Calibri" pitchFamily="34" charset="0"/>
              </a:rPr>
              <a:t>).   Select </a:t>
            </a:r>
            <a:r>
              <a:rPr lang="en-US" sz="2800" b="1" dirty="0" smtClean="0">
                <a:solidFill>
                  <a:srgbClr val="FF9900"/>
                </a:solidFill>
                <a:latin typeface="+mn-lt"/>
                <a:cs typeface="Calibri" pitchFamily="34" charset="0"/>
              </a:rPr>
              <a:t>No</a:t>
            </a:r>
            <a:r>
              <a:rPr lang="en-US" sz="2800" b="1" dirty="0" smtClean="0">
                <a:solidFill>
                  <a:schemeClr val="tx1">
                    <a:lumMod val="65000"/>
                    <a:lumOff val="35000"/>
                  </a:schemeClr>
                </a:solidFill>
                <a:latin typeface="+mn-lt"/>
                <a:cs typeface="Calibri" pitchFamily="34" charset="0"/>
              </a:rPr>
              <a:t>. </a:t>
            </a:r>
            <a:endParaRPr lang="en-US" sz="2800" b="1" dirty="0" smtClean="0">
              <a:solidFill>
                <a:schemeClr val="tx1">
                  <a:lumMod val="65000"/>
                  <a:lumOff val="35000"/>
                </a:schemeClr>
              </a:solidFill>
              <a:effectLst/>
              <a:latin typeface="+mn-lt"/>
              <a:cs typeface="Calibri" pitchFamily="34" charset="0"/>
            </a:endParaRPr>
          </a:p>
        </p:txBody>
      </p:sp>
      <p:sp>
        <p:nvSpPr>
          <p:cNvPr id="2" name="Slide Number Placeholder 1"/>
          <p:cNvSpPr>
            <a:spLocks noGrp="1"/>
          </p:cNvSpPr>
          <p:nvPr>
            <p:ph type="sldNum" sz="quarter" idx="12"/>
          </p:nvPr>
        </p:nvSpPr>
        <p:spPr>
          <a:xfrm>
            <a:off x="7798020" y="6384569"/>
            <a:ext cx="762000" cy="365125"/>
          </a:xfrm>
        </p:spPr>
        <p:txBody>
          <a:bodyPr/>
          <a:lstStyle/>
          <a:p>
            <a:pPr>
              <a:defRPr/>
            </a:pPr>
            <a:fld id="{4BEB1BC9-FB14-4E4D-81B3-CB3334F4DA81}" type="slidenum">
              <a:rPr lang="en-US" smtClean="0">
                <a:solidFill>
                  <a:schemeClr val="tx2"/>
                </a:solidFill>
              </a:rPr>
              <a:pPr>
                <a:defRPr/>
              </a:pPr>
              <a:t>86</a:t>
            </a:fld>
            <a:endParaRPr lang="en-US" dirty="0">
              <a:solidFill>
                <a:schemeClr val="tx2"/>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03021" y="2244092"/>
            <a:ext cx="6400800" cy="4545814"/>
          </a:xfrm>
          <a:prstGeom prst="rect">
            <a:avLst/>
          </a:prstGeom>
        </p:spPr>
      </p:pic>
      <p:sp>
        <p:nvSpPr>
          <p:cNvPr id="8" name="Rectangle 7"/>
          <p:cNvSpPr/>
          <p:nvPr/>
        </p:nvSpPr>
        <p:spPr>
          <a:xfrm>
            <a:off x="5514933" y="2931223"/>
            <a:ext cx="1152150" cy="22485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56063" y="5125009"/>
            <a:ext cx="768100" cy="26264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9775" y="5256331"/>
            <a:ext cx="606128" cy="702451"/>
          </a:xfrm>
          <a:prstGeom prst="rect">
            <a:avLst/>
          </a:prstGeom>
          <a:effectLst>
            <a:glow rad="63500">
              <a:srgbClr val="FF9900">
                <a:alpha val="40000"/>
              </a:srgbClr>
            </a:glow>
          </a:effectLst>
        </p:spPr>
      </p:pic>
    </p:spTree>
    <p:extLst>
      <p:ext uri="{BB962C8B-B14F-4D97-AF65-F5344CB8AC3E}">
        <p14:creationId xmlns:p14="http://schemas.microsoft.com/office/powerpoint/2010/main" val="3500781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24054" y="740650"/>
            <a:ext cx="8648311" cy="1297112"/>
          </a:xfrm>
        </p:spPr>
        <p:txBody>
          <a:bodyPr>
            <a:noAutofit/>
          </a:bodyPr>
          <a:lstStyle/>
          <a:p>
            <a:pPr marL="57150" algn="ctr"/>
            <a:r>
              <a:rPr lang="en-US" sz="2800" b="1" dirty="0" smtClean="0">
                <a:solidFill>
                  <a:schemeClr val="tx1">
                    <a:lumMod val="65000"/>
                    <a:lumOff val="35000"/>
                  </a:schemeClr>
                </a:solidFill>
                <a:latin typeface="+mn-lt"/>
                <a:cs typeface="Calibri" pitchFamily="34" charset="0"/>
              </a:rPr>
              <a:t>Preview the log.  If the </a:t>
            </a:r>
            <a:r>
              <a:rPr lang="en-US" sz="2800" b="1" dirty="0" err="1" smtClean="0">
                <a:solidFill>
                  <a:schemeClr val="tx1">
                    <a:lumMod val="65000"/>
                    <a:lumOff val="35000"/>
                  </a:schemeClr>
                </a:solidFill>
                <a:latin typeface="+mn-lt"/>
                <a:cs typeface="Calibri" pitchFamily="34" charset="0"/>
              </a:rPr>
              <a:t>elog</a:t>
            </a:r>
            <a:r>
              <a:rPr lang="en-US" sz="2800" b="1" dirty="0" smtClean="0">
                <a:solidFill>
                  <a:schemeClr val="tx1">
                    <a:lumMod val="65000"/>
                    <a:lumOff val="35000"/>
                  </a:schemeClr>
                </a:solidFill>
                <a:latin typeface="+mn-lt"/>
                <a:cs typeface="Calibri" pitchFamily="34" charset="0"/>
              </a:rPr>
              <a:t> width does not fit on the page, adjust the size of the image by selecting</a:t>
            </a:r>
            <a:br>
              <a:rPr lang="en-US" sz="2800" b="1" dirty="0" smtClean="0">
                <a:solidFill>
                  <a:schemeClr val="tx1">
                    <a:lumMod val="65000"/>
                    <a:lumOff val="35000"/>
                  </a:schemeClr>
                </a:solidFill>
                <a:latin typeface="+mn-lt"/>
                <a:cs typeface="Calibri" pitchFamily="34" charset="0"/>
              </a:rPr>
            </a:br>
            <a:r>
              <a:rPr lang="en-US" sz="2800" b="1" dirty="0" smtClean="0">
                <a:solidFill>
                  <a:schemeClr val="tx1">
                    <a:lumMod val="65000"/>
                    <a:lumOff val="35000"/>
                  </a:schemeClr>
                </a:solidFill>
                <a:latin typeface="+mn-lt"/>
                <a:cs typeface="Calibri" pitchFamily="34" charset="0"/>
              </a:rPr>
              <a:t> the </a:t>
            </a:r>
            <a:r>
              <a:rPr lang="en-US" sz="2800" b="1" dirty="0" smtClean="0">
                <a:solidFill>
                  <a:srgbClr val="FF9900"/>
                </a:solidFill>
                <a:latin typeface="+mn-lt"/>
                <a:cs typeface="Calibri" pitchFamily="34" charset="0"/>
              </a:rPr>
              <a:t>Scale by Percentage</a:t>
            </a:r>
            <a:r>
              <a:rPr lang="en-US" sz="2800" b="1" dirty="0" smtClean="0">
                <a:solidFill>
                  <a:schemeClr val="tx1">
                    <a:lumMod val="65000"/>
                    <a:lumOff val="35000"/>
                  </a:schemeClr>
                </a:solidFill>
                <a:latin typeface="+mn-lt"/>
                <a:cs typeface="Calibri" pitchFamily="34" charset="0"/>
              </a:rPr>
              <a:t> button from the menu bar.</a:t>
            </a:r>
            <a:endParaRPr lang="en-US" sz="2800" b="1" dirty="0" smtClean="0">
              <a:solidFill>
                <a:schemeClr val="tx1">
                  <a:lumMod val="65000"/>
                  <a:lumOff val="35000"/>
                </a:schemeClr>
              </a:solidFill>
              <a:effectLst/>
              <a:latin typeface="+mn-lt"/>
              <a:cs typeface="Calibri" pitchFamily="34" charset="0"/>
            </a:endParaRPr>
          </a:p>
        </p:txBody>
      </p:sp>
      <p:sp>
        <p:nvSpPr>
          <p:cNvPr id="2" name="Slide Number Placeholder 1"/>
          <p:cNvSpPr>
            <a:spLocks noGrp="1"/>
          </p:cNvSpPr>
          <p:nvPr>
            <p:ph type="sldNum" sz="quarter" idx="12"/>
          </p:nvPr>
        </p:nvSpPr>
        <p:spPr>
          <a:xfrm>
            <a:off x="7798020" y="6384569"/>
            <a:ext cx="762000" cy="365125"/>
          </a:xfrm>
        </p:spPr>
        <p:txBody>
          <a:bodyPr/>
          <a:lstStyle/>
          <a:p>
            <a:pPr>
              <a:defRPr/>
            </a:pPr>
            <a:fld id="{4BEB1BC9-FB14-4E4D-81B3-CB3334F4DA81}" type="slidenum">
              <a:rPr lang="en-US" smtClean="0">
                <a:solidFill>
                  <a:schemeClr val="tx2"/>
                </a:solidFill>
              </a:rPr>
              <a:pPr>
                <a:defRPr/>
              </a:pPr>
              <a:t>87</a:t>
            </a:fld>
            <a:endParaRPr lang="en-US" dirty="0">
              <a:solidFill>
                <a:schemeClr val="tx2"/>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76410" y="2176562"/>
            <a:ext cx="5943600" cy="4654244"/>
          </a:xfrm>
          <a:prstGeom prst="rect">
            <a:avLst/>
          </a:prstGeom>
        </p:spPr>
      </p:pic>
      <p:sp>
        <p:nvSpPr>
          <p:cNvPr id="6" name="Rectangle 5"/>
          <p:cNvSpPr/>
          <p:nvPr/>
        </p:nvSpPr>
        <p:spPr>
          <a:xfrm>
            <a:off x="2421320" y="2610212"/>
            <a:ext cx="230430" cy="22485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1181">
            <a:off x="1952555" y="2669374"/>
            <a:ext cx="606128" cy="702451"/>
          </a:xfrm>
          <a:prstGeom prst="rect">
            <a:avLst/>
          </a:prstGeom>
          <a:effectLst>
            <a:glow rad="63500">
              <a:srgbClr val="FF9900">
                <a:alpha val="40000"/>
              </a:srgbClr>
            </a:glow>
          </a:effectLst>
        </p:spPr>
      </p:pic>
    </p:spTree>
    <p:extLst>
      <p:ext uri="{BB962C8B-B14F-4D97-AF65-F5344CB8AC3E}">
        <p14:creationId xmlns:p14="http://schemas.microsoft.com/office/powerpoint/2010/main" val="40229469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50108" y="894270"/>
            <a:ext cx="8648311" cy="652884"/>
          </a:xfrm>
        </p:spPr>
        <p:txBody>
          <a:bodyPr>
            <a:noAutofit/>
          </a:bodyPr>
          <a:lstStyle/>
          <a:p>
            <a:pPr marL="57150" algn="ctr"/>
            <a:r>
              <a:rPr lang="en-US" sz="2800" b="1" dirty="0" smtClean="0">
                <a:solidFill>
                  <a:schemeClr val="tx1">
                    <a:lumMod val="65000"/>
                    <a:lumOff val="35000"/>
                  </a:schemeClr>
                </a:solidFill>
                <a:latin typeface="+mn-lt"/>
                <a:cs typeface="Calibri" pitchFamily="34" charset="0"/>
              </a:rPr>
              <a:t>Enter a new </a:t>
            </a:r>
            <a:r>
              <a:rPr lang="en-US" sz="2800" b="1" dirty="0" smtClean="0">
                <a:solidFill>
                  <a:srgbClr val="FF9900"/>
                </a:solidFill>
                <a:latin typeface="+mn-lt"/>
                <a:cs typeface="Calibri" pitchFamily="34" charset="0"/>
              </a:rPr>
              <a:t>Percentage</a:t>
            </a:r>
            <a:r>
              <a:rPr lang="en-US" sz="2800" b="1" dirty="0" smtClean="0">
                <a:solidFill>
                  <a:schemeClr val="tx1">
                    <a:lumMod val="65000"/>
                    <a:lumOff val="35000"/>
                  </a:schemeClr>
                </a:solidFill>
                <a:latin typeface="+mn-lt"/>
                <a:cs typeface="Calibri" pitchFamily="34" charset="0"/>
              </a:rPr>
              <a:t> in the Scale By (%) field, and</a:t>
            </a:r>
            <a:br>
              <a:rPr lang="en-US" sz="2800" b="1" dirty="0" smtClean="0">
                <a:solidFill>
                  <a:schemeClr val="tx1">
                    <a:lumMod val="65000"/>
                    <a:lumOff val="35000"/>
                  </a:schemeClr>
                </a:solidFill>
                <a:latin typeface="+mn-lt"/>
                <a:cs typeface="Calibri" pitchFamily="34" charset="0"/>
              </a:rPr>
            </a:br>
            <a:r>
              <a:rPr lang="en-US" sz="2800" b="1" dirty="0" smtClean="0">
                <a:solidFill>
                  <a:schemeClr val="tx1">
                    <a:lumMod val="65000"/>
                    <a:lumOff val="35000"/>
                  </a:schemeClr>
                </a:solidFill>
                <a:latin typeface="+mn-lt"/>
                <a:cs typeface="Calibri" pitchFamily="34" charset="0"/>
              </a:rPr>
              <a:t> select the </a:t>
            </a:r>
            <a:r>
              <a:rPr lang="en-US" sz="2800" b="1" dirty="0" smtClean="0">
                <a:solidFill>
                  <a:srgbClr val="FF9900"/>
                </a:solidFill>
                <a:latin typeface="+mn-lt"/>
                <a:cs typeface="Calibri" pitchFamily="34" charset="0"/>
              </a:rPr>
              <a:t>Print Preview</a:t>
            </a:r>
            <a:r>
              <a:rPr lang="en-US" sz="2800" b="1" dirty="0" smtClean="0">
                <a:solidFill>
                  <a:schemeClr val="tx1">
                    <a:lumMod val="65000"/>
                    <a:lumOff val="35000"/>
                  </a:schemeClr>
                </a:solidFill>
                <a:latin typeface="+mn-lt"/>
                <a:cs typeface="Calibri" pitchFamily="34" charset="0"/>
              </a:rPr>
              <a:t> button from the menu bar.</a:t>
            </a:r>
            <a:endParaRPr lang="en-US" sz="2800" b="1" dirty="0" smtClean="0">
              <a:solidFill>
                <a:schemeClr val="tx1">
                  <a:lumMod val="65000"/>
                  <a:lumOff val="35000"/>
                </a:schemeClr>
              </a:solidFill>
              <a:effectLst/>
              <a:latin typeface="+mn-lt"/>
              <a:cs typeface="Calibri" pitchFamily="34" charset="0"/>
            </a:endParaRPr>
          </a:p>
        </p:txBody>
      </p:sp>
      <p:sp>
        <p:nvSpPr>
          <p:cNvPr id="2" name="Slide Number Placeholder 1"/>
          <p:cNvSpPr>
            <a:spLocks noGrp="1"/>
          </p:cNvSpPr>
          <p:nvPr>
            <p:ph type="sldNum" sz="quarter" idx="12"/>
          </p:nvPr>
        </p:nvSpPr>
        <p:spPr>
          <a:xfrm>
            <a:off x="7798020" y="6384569"/>
            <a:ext cx="762000" cy="365125"/>
          </a:xfrm>
        </p:spPr>
        <p:txBody>
          <a:bodyPr/>
          <a:lstStyle/>
          <a:p>
            <a:pPr>
              <a:defRPr/>
            </a:pPr>
            <a:fld id="{4BEB1BC9-FB14-4E4D-81B3-CB3334F4DA81}" type="slidenum">
              <a:rPr lang="en-US" smtClean="0">
                <a:solidFill>
                  <a:schemeClr val="tx2"/>
                </a:solidFill>
              </a:rPr>
              <a:pPr>
                <a:defRPr/>
              </a:pPr>
              <a:t>88</a:t>
            </a:fld>
            <a:endParaRPr lang="en-US" dirty="0">
              <a:solidFill>
                <a:schemeClr val="tx2"/>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45980" y="1729409"/>
            <a:ext cx="6400800" cy="512859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186358" y="2138145"/>
            <a:ext cx="694352" cy="22485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10903" y="2146086"/>
            <a:ext cx="230430" cy="22485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8005" y="2349740"/>
            <a:ext cx="606128" cy="702451"/>
          </a:xfrm>
          <a:prstGeom prst="rect">
            <a:avLst/>
          </a:prstGeom>
          <a:effectLst>
            <a:glow rad="63500">
              <a:srgbClr val="FF9900">
                <a:alpha val="40000"/>
              </a:srgbClr>
            </a:glow>
          </a:effectLst>
        </p:spPr>
      </p:pic>
    </p:spTree>
    <p:extLst>
      <p:ext uri="{BB962C8B-B14F-4D97-AF65-F5344CB8AC3E}">
        <p14:creationId xmlns:p14="http://schemas.microsoft.com/office/powerpoint/2010/main" val="15315380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53471" y="663840"/>
            <a:ext cx="8648311" cy="652884"/>
          </a:xfrm>
        </p:spPr>
        <p:txBody>
          <a:bodyPr>
            <a:noAutofit/>
          </a:bodyPr>
          <a:lstStyle/>
          <a:p>
            <a:pPr marL="57150" algn="ctr"/>
            <a:r>
              <a:rPr lang="en-US" sz="2800" b="1" dirty="0" smtClean="0">
                <a:solidFill>
                  <a:schemeClr val="tx1">
                    <a:lumMod val="65000"/>
                    <a:lumOff val="35000"/>
                  </a:schemeClr>
                </a:solidFill>
                <a:latin typeface="+mn-lt"/>
                <a:cs typeface="Calibri" pitchFamily="34" charset="0"/>
              </a:rPr>
              <a:t>Preview </a:t>
            </a:r>
            <a:r>
              <a:rPr lang="en-US" sz="2800" b="1" dirty="0" smtClean="0">
                <a:solidFill>
                  <a:srgbClr val="FF9900"/>
                </a:solidFill>
                <a:latin typeface="+mn-lt"/>
                <a:cs typeface="Calibri" pitchFamily="34" charset="0"/>
              </a:rPr>
              <a:t>Only 3 Pages</a:t>
            </a:r>
            <a:r>
              <a:rPr lang="en-US" sz="2800" b="1" dirty="0" smtClean="0">
                <a:solidFill>
                  <a:schemeClr val="tx1">
                    <a:lumMod val="65000"/>
                    <a:lumOff val="35000"/>
                  </a:schemeClr>
                </a:solidFill>
                <a:latin typeface="+mn-lt"/>
                <a:cs typeface="Calibri" pitchFamily="34" charset="0"/>
              </a:rPr>
              <a:t> by selecting the </a:t>
            </a:r>
            <a:r>
              <a:rPr lang="en-US" sz="2800" b="1" dirty="0" smtClean="0">
                <a:solidFill>
                  <a:srgbClr val="FF9900"/>
                </a:solidFill>
                <a:latin typeface="+mn-lt"/>
                <a:cs typeface="Calibri" pitchFamily="34" charset="0"/>
              </a:rPr>
              <a:t>No</a:t>
            </a:r>
            <a:r>
              <a:rPr lang="en-US" sz="2800" b="1" dirty="0" smtClean="0">
                <a:solidFill>
                  <a:schemeClr val="tx1">
                    <a:lumMod val="65000"/>
                    <a:lumOff val="35000"/>
                  </a:schemeClr>
                </a:solidFill>
                <a:latin typeface="+mn-lt"/>
                <a:cs typeface="Calibri" pitchFamily="34" charset="0"/>
              </a:rPr>
              <a:t> button.</a:t>
            </a:r>
            <a:endParaRPr lang="en-US" sz="2800" b="1" dirty="0" smtClean="0">
              <a:solidFill>
                <a:schemeClr val="tx1">
                  <a:lumMod val="65000"/>
                  <a:lumOff val="35000"/>
                </a:schemeClr>
              </a:solidFill>
              <a:effectLst/>
              <a:latin typeface="+mn-lt"/>
              <a:cs typeface="Calibri" pitchFamily="34" charset="0"/>
            </a:endParaRPr>
          </a:p>
        </p:txBody>
      </p:sp>
      <p:sp>
        <p:nvSpPr>
          <p:cNvPr id="2" name="Slide Number Placeholder 1"/>
          <p:cNvSpPr>
            <a:spLocks noGrp="1"/>
          </p:cNvSpPr>
          <p:nvPr>
            <p:ph type="sldNum" sz="quarter" idx="12"/>
          </p:nvPr>
        </p:nvSpPr>
        <p:spPr>
          <a:xfrm>
            <a:off x="7798020" y="6384569"/>
            <a:ext cx="762000" cy="365125"/>
          </a:xfrm>
        </p:spPr>
        <p:txBody>
          <a:bodyPr/>
          <a:lstStyle/>
          <a:p>
            <a:pPr>
              <a:defRPr/>
            </a:pPr>
            <a:fld id="{4BEB1BC9-FB14-4E4D-81B3-CB3334F4DA81}" type="slidenum">
              <a:rPr lang="en-US" smtClean="0">
                <a:solidFill>
                  <a:schemeClr val="tx2"/>
                </a:solidFill>
              </a:rPr>
              <a:pPr>
                <a:defRPr/>
              </a:pPr>
              <a:t>89</a:t>
            </a:fld>
            <a:endParaRPr lang="en-US" dirty="0">
              <a:solidFill>
                <a:schemeClr val="tx2"/>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45980" y="1708188"/>
            <a:ext cx="6400800" cy="5149812"/>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4199204" y="4657960"/>
            <a:ext cx="756846" cy="22485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6380" y="4770385"/>
            <a:ext cx="606128" cy="702451"/>
          </a:xfrm>
          <a:prstGeom prst="rect">
            <a:avLst/>
          </a:prstGeom>
          <a:effectLst>
            <a:glow rad="63500">
              <a:srgbClr val="FF9900">
                <a:alpha val="40000"/>
              </a:srgbClr>
            </a:glow>
          </a:effectLst>
        </p:spPr>
      </p:pic>
    </p:spTree>
    <p:extLst>
      <p:ext uri="{BB962C8B-B14F-4D97-AF65-F5344CB8AC3E}">
        <p14:creationId xmlns:p14="http://schemas.microsoft.com/office/powerpoint/2010/main" val="35688099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29197" y="-12715"/>
            <a:ext cx="8085605" cy="6858000"/>
          </a:xfrm>
          <a:prstGeom prst="rect">
            <a:avLst/>
          </a:prstGeom>
        </p:spPr>
      </p:pic>
      <p:cxnSp>
        <p:nvCxnSpPr>
          <p:cNvPr id="4" name="Straight Connector 3"/>
          <p:cNvCxnSpPr/>
          <p:nvPr/>
        </p:nvCxnSpPr>
        <p:spPr>
          <a:xfrm flipH="1">
            <a:off x="3919115" y="-12715"/>
            <a:ext cx="38405" cy="6858000"/>
          </a:xfrm>
          <a:prstGeom prst="line">
            <a:avLst/>
          </a:prstGeom>
          <a:ln w="28575">
            <a:solidFill>
              <a:srgbClr val="6600FF"/>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3522428" y="-7950"/>
            <a:ext cx="381662" cy="6869925"/>
            <a:chOff x="3522428" y="-7950"/>
            <a:chExt cx="381662" cy="6869925"/>
          </a:xfrm>
          <a:solidFill>
            <a:schemeClr val="bg2"/>
          </a:solidFill>
        </p:grpSpPr>
        <p:sp>
          <p:nvSpPr>
            <p:cNvPr id="9" name="Freeform 8"/>
            <p:cNvSpPr/>
            <p:nvPr/>
          </p:nvSpPr>
          <p:spPr>
            <a:xfrm>
              <a:off x="3530379" y="-7950"/>
              <a:ext cx="373711" cy="5534107"/>
            </a:xfrm>
            <a:custGeom>
              <a:avLst/>
              <a:gdLst>
                <a:gd name="connsiteX0" fmla="*/ 222636 w 326003"/>
                <a:gd name="connsiteY0" fmla="*/ 0 h 5526157"/>
                <a:gd name="connsiteX1" fmla="*/ 222636 w 326003"/>
                <a:gd name="connsiteY1" fmla="*/ 0 h 5526157"/>
                <a:gd name="connsiteX2" fmla="*/ 190831 w 326003"/>
                <a:gd name="connsiteY2" fmla="*/ 55660 h 5526157"/>
                <a:gd name="connsiteX3" fmla="*/ 190831 w 326003"/>
                <a:gd name="connsiteY3" fmla="*/ 55660 h 5526157"/>
                <a:gd name="connsiteX4" fmla="*/ 254442 w 326003"/>
                <a:gd name="connsiteY4" fmla="*/ 95416 h 5526157"/>
                <a:gd name="connsiteX5" fmla="*/ 230588 w 326003"/>
                <a:gd name="connsiteY5" fmla="*/ 119270 h 5526157"/>
                <a:gd name="connsiteX6" fmla="*/ 270344 w 326003"/>
                <a:gd name="connsiteY6" fmla="*/ 174929 h 5526157"/>
                <a:gd name="connsiteX7" fmla="*/ 270344 w 326003"/>
                <a:gd name="connsiteY7" fmla="*/ 174929 h 5526157"/>
                <a:gd name="connsiteX8" fmla="*/ 238539 w 326003"/>
                <a:gd name="connsiteY8" fmla="*/ 214686 h 5526157"/>
                <a:gd name="connsiteX9" fmla="*/ 254442 w 326003"/>
                <a:gd name="connsiteY9" fmla="*/ 262393 h 5526157"/>
                <a:gd name="connsiteX10" fmla="*/ 55659 w 326003"/>
                <a:gd name="connsiteY10" fmla="*/ 349858 h 5526157"/>
                <a:gd name="connsiteX11" fmla="*/ 71562 w 326003"/>
                <a:gd name="connsiteY11" fmla="*/ 389614 h 5526157"/>
                <a:gd name="connsiteX12" fmla="*/ 39756 w 326003"/>
                <a:gd name="connsiteY12" fmla="*/ 477079 h 5526157"/>
                <a:gd name="connsiteX13" fmla="*/ 246490 w 326003"/>
                <a:gd name="connsiteY13" fmla="*/ 540689 h 5526157"/>
                <a:gd name="connsiteX14" fmla="*/ 151075 w 326003"/>
                <a:gd name="connsiteY14" fmla="*/ 588397 h 5526157"/>
                <a:gd name="connsiteX15" fmla="*/ 246490 w 326003"/>
                <a:gd name="connsiteY15" fmla="*/ 612251 h 5526157"/>
                <a:gd name="connsiteX16" fmla="*/ 302150 w 326003"/>
                <a:gd name="connsiteY16" fmla="*/ 667910 h 5526157"/>
                <a:gd name="connsiteX17" fmla="*/ 198783 w 326003"/>
                <a:gd name="connsiteY17" fmla="*/ 707666 h 5526157"/>
                <a:gd name="connsiteX18" fmla="*/ 262393 w 326003"/>
                <a:gd name="connsiteY18" fmla="*/ 747423 h 5526157"/>
                <a:gd name="connsiteX19" fmla="*/ 230588 w 326003"/>
                <a:gd name="connsiteY19" fmla="*/ 811033 h 5526157"/>
                <a:gd name="connsiteX20" fmla="*/ 230588 w 326003"/>
                <a:gd name="connsiteY20" fmla="*/ 811033 h 5526157"/>
                <a:gd name="connsiteX21" fmla="*/ 103367 w 326003"/>
                <a:gd name="connsiteY21" fmla="*/ 826936 h 5526157"/>
                <a:gd name="connsiteX22" fmla="*/ 111318 w 326003"/>
                <a:gd name="connsiteY22" fmla="*/ 866693 h 5526157"/>
                <a:gd name="connsiteX23" fmla="*/ 119270 w 326003"/>
                <a:gd name="connsiteY23" fmla="*/ 898498 h 5526157"/>
                <a:gd name="connsiteX24" fmla="*/ 190831 w 326003"/>
                <a:gd name="connsiteY24" fmla="*/ 914400 h 5526157"/>
                <a:gd name="connsiteX25" fmla="*/ 278296 w 326003"/>
                <a:gd name="connsiteY25" fmla="*/ 970060 h 5526157"/>
                <a:gd name="connsiteX26" fmla="*/ 55659 w 326003"/>
                <a:gd name="connsiteY26" fmla="*/ 1065475 h 5526157"/>
                <a:gd name="connsiteX27" fmla="*/ 174929 w 326003"/>
                <a:gd name="connsiteY27" fmla="*/ 1113183 h 5526157"/>
                <a:gd name="connsiteX28" fmla="*/ 182880 w 326003"/>
                <a:gd name="connsiteY28" fmla="*/ 1121134 h 5526157"/>
                <a:gd name="connsiteX29" fmla="*/ 127221 w 326003"/>
                <a:gd name="connsiteY29" fmla="*/ 1160891 h 5526157"/>
                <a:gd name="connsiteX30" fmla="*/ 119270 w 326003"/>
                <a:gd name="connsiteY30" fmla="*/ 1176793 h 5526157"/>
                <a:gd name="connsiteX31" fmla="*/ 127221 w 326003"/>
                <a:gd name="connsiteY31" fmla="*/ 1192696 h 5526157"/>
                <a:gd name="connsiteX32" fmla="*/ 71562 w 326003"/>
                <a:gd name="connsiteY32" fmla="*/ 1240404 h 5526157"/>
                <a:gd name="connsiteX33" fmla="*/ 31805 w 326003"/>
                <a:gd name="connsiteY33" fmla="*/ 1280160 h 5526157"/>
                <a:gd name="connsiteX34" fmla="*/ 23854 w 326003"/>
                <a:gd name="connsiteY34" fmla="*/ 1335820 h 5526157"/>
                <a:gd name="connsiteX35" fmla="*/ 47708 w 326003"/>
                <a:gd name="connsiteY35" fmla="*/ 1375576 h 5526157"/>
                <a:gd name="connsiteX36" fmla="*/ 23854 w 326003"/>
                <a:gd name="connsiteY36" fmla="*/ 1423284 h 5526157"/>
                <a:gd name="connsiteX37" fmla="*/ 23854 w 326003"/>
                <a:gd name="connsiteY37" fmla="*/ 1653872 h 5526157"/>
                <a:gd name="connsiteX38" fmla="*/ 206734 w 326003"/>
                <a:gd name="connsiteY38" fmla="*/ 1693628 h 5526157"/>
                <a:gd name="connsiteX39" fmla="*/ 206734 w 326003"/>
                <a:gd name="connsiteY39" fmla="*/ 1709531 h 5526157"/>
                <a:gd name="connsiteX40" fmla="*/ 182880 w 326003"/>
                <a:gd name="connsiteY40" fmla="*/ 1749287 h 5526157"/>
                <a:gd name="connsiteX41" fmla="*/ 198783 w 326003"/>
                <a:gd name="connsiteY41" fmla="*/ 1781093 h 5526157"/>
                <a:gd name="connsiteX42" fmla="*/ 174929 w 326003"/>
                <a:gd name="connsiteY42" fmla="*/ 1844703 h 5526157"/>
                <a:gd name="connsiteX43" fmla="*/ 166977 w 326003"/>
                <a:gd name="connsiteY43" fmla="*/ 1876508 h 5526157"/>
                <a:gd name="connsiteX44" fmla="*/ 238539 w 326003"/>
                <a:gd name="connsiteY44" fmla="*/ 1932167 h 5526157"/>
                <a:gd name="connsiteX45" fmla="*/ 143123 w 326003"/>
                <a:gd name="connsiteY45" fmla="*/ 1956021 h 5526157"/>
                <a:gd name="connsiteX46" fmla="*/ 127221 w 326003"/>
                <a:gd name="connsiteY46" fmla="*/ 1979875 h 5526157"/>
                <a:gd name="connsiteX47" fmla="*/ 159026 w 326003"/>
                <a:gd name="connsiteY47" fmla="*/ 2019632 h 5526157"/>
                <a:gd name="connsiteX48" fmla="*/ 111318 w 326003"/>
                <a:gd name="connsiteY48" fmla="*/ 2043486 h 5526157"/>
                <a:gd name="connsiteX49" fmla="*/ 103367 w 326003"/>
                <a:gd name="connsiteY49" fmla="*/ 2091193 h 5526157"/>
                <a:gd name="connsiteX50" fmla="*/ 63610 w 326003"/>
                <a:gd name="connsiteY50" fmla="*/ 2107096 h 5526157"/>
                <a:gd name="connsiteX51" fmla="*/ 143123 w 326003"/>
                <a:gd name="connsiteY51" fmla="*/ 2154804 h 5526157"/>
                <a:gd name="connsiteX52" fmla="*/ 103367 w 326003"/>
                <a:gd name="connsiteY52" fmla="*/ 2186609 h 5526157"/>
                <a:gd name="connsiteX53" fmla="*/ 103367 w 326003"/>
                <a:gd name="connsiteY53" fmla="*/ 2186609 h 5526157"/>
                <a:gd name="connsiteX54" fmla="*/ 119270 w 326003"/>
                <a:gd name="connsiteY54" fmla="*/ 2234317 h 5526157"/>
                <a:gd name="connsiteX55" fmla="*/ 95416 w 326003"/>
                <a:gd name="connsiteY55" fmla="*/ 2266122 h 5526157"/>
                <a:gd name="connsiteX56" fmla="*/ 111318 w 326003"/>
                <a:gd name="connsiteY56" fmla="*/ 2305879 h 5526157"/>
                <a:gd name="connsiteX57" fmla="*/ 87464 w 326003"/>
                <a:gd name="connsiteY57" fmla="*/ 2345635 h 5526157"/>
                <a:gd name="connsiteX58" fmla="*/ 174929 w 326003"/>
                <a:gd name="connsiteY58" fmla="*/ 2385392 h 5526157"/>
                <a:gd name="connsiteX59" fmla="*/ 159026 w 326003"/>
                <a:gd name="connsiteY59" fmla="*/ 2433100 h 5526157"/>
                <a:gd name="connsiteX60" fmla="*/ 190831 w 326003"/>
                <a:gd name="connsiteY60" fmla="*/ 2441051 h 5526157"/>
                <a:gd name="connsiteX61" fmla="*/ 214685 w 326003"/>
                <a:gd name="connsiteY61" fmla="*/ 2504661 h 5526157"/>
                <a:gd name="connsiteX62" fmla="*/ 151075 w 326003"/>
                <a:gd name="connsiteY62" fmla="*/ 2584174 h 5526157"/>
                <a:gd name="connsiteX63" fmla="*/ 151075 w 326003"/>
                <a:gd name="connsiteY63" fmla="*/ 2600077 h 5526157"/>
                <a:gd name="connsiteX64" fmla="*/ 63610 w 326003"/>
                <a:gd name="connsiteY64" fmla="*/ 2600077 h 5526157"/>
                <a:gd name="connsiteX65" fmla="*/ 63610 w 326003"/>
                <a:gd name="connsiteY65" fmla="*/ 2600077 h 5526157"/>
                <a:gd name="connsiteX66" fmla="*/ 39756 w 326003"/>
                <a:gd name="connsiteY66" fmla="*/ 2647785 h 5526157"/>
                <a:gd name="connsiteX67" fmla="*/ 135172 w 326003"/>
                <a:gd name="connsiteY67" fmla="*/ 2679590 h 5526157"/>
                <a:gd name="connsiteX68" fmla="*/ 63610 w 326003"/>
                <a:gd name="connsiteY68" fmla="*/ 2711395 h 5526157"/>
                <a:gd name="connsiteX69" fmla="*/ 55659 w 326003"/>
                <a:gd name="connsiteY69" fmla="*/ 2719346 h 5526157"/>
                <a:gd name="connsiteX70" fmla="*/ 143123 w 326003"/>
                <a:gd name="connsiteY70" fmla="*/ 2759103 h 5526157"/>
                <a:gd name="connsiteX71" fmla="*/ 23854 w 326003"/>
                <a:gd name="connsiteY71" fmla="*/ 2782957 h 5526157"/>
                <a:gd name="connsiteX72" fmla="*/ 71562 w 326003"/>
                <a:gd name="connsiteY72" fmla="*/ 2862470 h 5526157"/>
                <a:gd name="connsiteX73" fmla="*/ 23854 w 326003"/>
                <a:gd name="connsiteY73" fmla="*/ 2981740 h 5526157"/>
                <a:gd name="connsiteX74" fmla="*/ 31805 w 326003"/>
                <a:gd name="connsiteY74" fmla="*/ 3021496 h 5526157"/>
                <a:gd name="connsiteX75" fmla="*/ 7951 w 326003"/>
                <a:gd name="connsiteY75" fmla="*/ 3077155 h 5526157"/>
                <a:gd name="connsiteX76" fmla="*/ 0 w 326003"/>
                <a:gd name="connsiteY76" fmla="*/ 3212327 h 5526157"/>
                <a:gd name="connsiteX77" fmla="*/ 87464 w 326003"/>
                <a:gd name="connsiteY77" fmla="*/ 3244133 h 5526157"/>
                <a:gd name="connsiteX78" fmla="*/ 31805 w 326003"/>
                <a:gd name="connsiteY78" fmla="*/ 3275938 h 5526157"/>
                <a:gd name="connsiteX79" fmla="*/ 23854 w 326003"/>
                <a:gd name="connsiteY79" fmla="*/ 3315694 h 5526157"/>
                <a:gd name="connsiteX80" fmla="*/ 7951 w 326003"/>
                <a:gd name="connsiteY80" fmla="*/ 3450866 h 5526157"/>
                <a:gd name="connsiteX81" fmla="*/ 7951 w 326003"/>
                <a:gd name="connsiteY81" fmla="*/ 3530380 h 5526157"/>
                <a:gd name="connsiteX82" fmla="*/ 63610 w 326003"/>
                <a:gd name="connsiteY82" fmla="*/ 3546282 h 5526157"/>
                <a:gd name="connsiteX83" fmla="*/ 23854 w 326003"/>
                <a:gd name="connsiteY83" fmla="*/ 3586039 h 5526157"/>
                <a:gd name="connsiteX84" fmla="*/ 238539 w 326003"/>
                <a:gd name="connsiteY84" fmla="*/ 3641698 h 5526157"/>
                <a:gd name="connsiteX85" fmla="*/ 182880 w 326003"/>
                <a:gd name="connsiteY85" fmla="*/ 3689406 h 5526157"/>
                <a:gd name="connsiteX86" fmla="*/ 95416 w 326003"/>
                <a:gd name="connsiteY86" fmla="*/ 3697357 h 5526157"/>
                <a:gd name="connsiteX87" fmla="*/ 15903 w 326003"/>
                <a:gd name="connsiteY87" fmla="*/ 3753016 h 5526157"/>
                <a:gd name="connsiteX88" fmla="*/ 23854 w 326003"/>
                <a:gd name="connsiteY88" fmla="*/ 3784821 h 5526157"/>
                <a:gd name="connsiteX89" fmla="*/ 71562 w 326003"/>
                <a:gd name="connsiteY89" fmla="*/ 3808675 h 5526157"/>
                <a:gd name="connsiteX90" fmla="*/ 47708 w 326003"/>
                <a:gd name="connsiteY90" fmla="*/ 3840480 h 5526157"/>
                <a:gd name="connsiteX91" fmla="*/ 95416 w 326003"/>
                <a:gd name="connsiteY91" fmla="*/ 3896140 h 5526157"/>
                <a:gd name="connsiteX92" fmla="*/ 111318 w 326003"/>
                <a:gd name="connsiteY92" fmla="*/ 3919993 h 5526157"/>
                <a:gd name="connsiteX93" fmla="*/ 23854 w 326003"/>
                <a:gd name="connsiteY93" fmla="*/ 3919993 h 5526157"/>
                <a:gd name="connsiteX94" fmla="*/ 31805 w 326003"/>
                <a:gd name="connsiteY94" fmla="*/ 3959750 h 5526157"/>
                <a:gd name="connsiteX95" fmla="*/ 7951 w 326003"/>
                <a:gd name="connsiteY95" fmla="*/ 4015409 h 5526157"/>
                <a:gd name="connsiteX96" fmla="*/ 111318 w 326003"/>
                <a:gd name="connsiteY96" fmla="*/ 4063117 h 5526157"/>
                <a:gd name="connsiteX97" fmla="*/ 326003 w 326003"/>
                <a:gd name="connsiteY97" fmla="*/ 4086971 h 5526157"/>
                <a:gd name="connsiteX98" fmla="*/ 71562 w 326003"/>
                <a:gd name="connsiteY98" fmla="*/ 4118776 h 5526157"/>
                <a:gd name="connsiteX99" fmla="*/ 7951 w 326003"/>
                <a:gd name="connsiteY99" fmla="*/ 4174435 h 5526157"/>
                <a:gd name="connsiteX100" fmla="*/ 23854 w 326003"/>
                <a:gd name="connsiteY100" fmla="*/ 4206240 h 5526157"/>
                <a:gd name="connsiteX101" fmla="*/ 23854 w 326003"/>
                <a:gd name="connsiteY101" fmla="*/ 4253948 h 5526157"/>
                <a:gd name="connsiteX102" fmla="*/ 23854 w 326003"/>
                <a:gd name="connsiteY102" fmla="*/ 4317559 h 5526157"/>
                <a:gd name="connsiteX103" fmla="*/ 23854 w 326003"/>
                <a:gd name="connsiteY103" fmla="*/ 4317559 h 5526157"/>
                <a:gd name="connsiteX104" fmla="*/ 15903 w 326003"/>
                <a:gd name="connsiteY104" fmla="*/ 4428877 h 5526157"/>
                <a:gd name="connsiteX105" fmla="*/ 15903 w 326003"/>
                <a:gd name="connsiteY105" fmla="*/ 4428877 h 5526157"/>
                <a:gd name="connsiteX106" fmla="*/ 31805 w 326003"/>
                <a:gd name="connsiteY106" fmla="*/ 4492487 h 5526157"/>
                <a:gd name="connsiteX107" fmla="*/ 174929 w 326003"/>
                <a:gd name="connsiteY107" fmla="*/ 4484536 h 5526157"/>
                <a:gd name="connsiteX108" fmla="*/ 87464 w 326003"/>
                <a:gd name="connsiteY108" fmla="*/ 4532244 h 5526157"/>
                <a:gd name="connsiteX109" fmla="*/ 174929 w 326003"/>
                <a:gd name="connsiteY109" fmla="*/ 4564049 h 5526157"/>
                <a:gd name="connsiteX110" fmla="*/ 214685 w 326003"/>
                <a:gd name="connsiteY110" fmla="*/ 4667416 h 5526157"/>
                <a:gd name="connsiteX111" fmla="*/ 95416 w 326003"/>
                <a:gd name="connsiteY111" fmla="*/ 4715124 h 5526157"/>
                <a:gd name="connsiteX112" fmla="*/ 135172 w 326003"/>
                <a:gd name="connsiteY112" fmla="*/ 4738978 h 5526157"/>
                <a:gd name="connsiteX113" fmla="*/ 79513 w 326003"/>
                <a:gd name="connsiteY113" fmla="*/ 4866199 h 5526157"/>
                <a:gd name="connsiteX114" fmla="*/ 103367 w 326003"/>
                <a:gd name="connsiteY114" fmla="*/ 4985468 h 5526157"/>
                <a:gd name="connsiteX115" fmla="*/ 103367 w 326003"/>
                <a:gd name="connsiteY115" fmla="*/ 5064981 h 5526157"/>
                <a:gd name="connsiteX116" fmla="*/ 127221 w 326003"/>
                <a:gd name="connsiteY116" fmla="*/ 5072933 h 5526157"/>
                <a:gd name="connsiteX117" fmla="*/ 7951 w 326003"/>
                <a:gd name="connsiteY117" fmla="*/ 5144494 h 5526157"/>
                <a:gd name="connsiteX118" fmla="*/ 15903 w 326003"/>
                <a:gd name="connsiteY118" fmla="*/ 5231959 h 5526157"/>
                <a:gd name="connsiteX119" fmla="*/ 0 w 326003"/>
                <a:gd name="connsiteY119" fmla="*/ 5311472 h 5526157"/>
                <a:gd name="connsiteX120" fmla="*/ 23854 w 326003"/>
                <a:gd name="connsiteY120" fmla="*/ 5383033 h 5526157"/>
                <a:gd name="connsiteX121" fmla="*/ 174929 w 326003"/>
                <a:gd name="connsiteY121" fmla="*/ 5414839 h 5526157"/>
                <a:gd name="connsiteX122" fmla="*/ 47708 w 326003"/>
                <a:gd name="connsiteY122" fmla="*/ 5454595 h 5526157"/>
                <a:gd name="connsiteX123" fmla="*/ 47708 w 326003"/>
                <a:gd name="connsiteY123" fmla="*/ 5478449 h 5526157"/>
                <a:gd name="connsiteX124" fmla="*/ 111318 w 326003"/>
                <a:gd name="connsiteY124" fmla="*/ 5518206 h 5526157"/>
                <a:gd name="connsiteX125" fmla="*/ 135172 w 326003"/>
                <a:gd name="connsiteY125" fmla="*/ 5526157 h 5526157"/>
                <a:gd name="connsiteX0" fmla="*/ 222636 w 365759"/>
                <a:gd name="connsiteY0" fmla="*/ 0 h 5526157"/>
                <a:gd name="connsiteX1" fmla="*/ 365759 w 365759"/>
                <a:gd name="connsiteY1" fmla="*/ 15903 h 5526157"/>
                <a:gd name="connsiteX2" fmla="*/ 190831 w 365759"/>
                <a:gd name="connsiteY2" fmla="*/ 55660 h 5526157"/>
                <a:gd name="connsiteX3" fmla="*/ 190831 w 365759"/>
                <a:gd name="connsiteY3" fmla="*/ 55660 h 5526157"/>
                <a:gd name="connsiteX4" fmla="*/ 254442 w 365759"/>
                <a:gd name="connsiteY4" fmla="*/ 95416 h 5526157"/>
                <a:gd name="connsiteX5" fmla="*/ 230588 w 365759"/>
                <a:gd name="connsiteY5" fmla="*/ 119270 h 5526157"/>
                <a:gd name="connsiteX6" fmla="*/ 270344 w 365759"/>
                <a:gd name="connsiteY6" fmla="*/ 174929 h 5526157"/>
                <a:gd name="connsiteX7" fmla="*/ 270344 w 365759"/>
                <a:gd name="connsiteY7" fmla="*/ 174929 h 5526157"/>
                <a:gd name="connsiteX8" fmla="*/ 238539 w 365759"/>
                <a:gd name="connsiteY8" fmla="*/ 214686 h 5526157"/>
                <a:gd name="connsiteX9" fmla="*/ 254442 w 365759"/>
                <a:gd name="connsiteY9" fmla="*/ 262393 h 5526157"/>
                <a:gd name="connsiteX10" fmla="*/ 55659 w 365759"/>
                <a:gd name="connsiteY10" fmla="*/ 349858 h 5526157"/>
                <a:gd name="connsiteX11" fmla="*/ 71562 w 365759"/>
                <a:gd name="connsiteY11" fmla="*/ 389614 h 5526157"/>
                <a:gd name="connsiteX12" fmla="*/ 39756 w 365759"/>
                <a:gd name="connsiteY12" fmla="*/ 477079 h 5526157"/>
                <a:gd name="connsiteX13" fmla="*/ 246490 w 365759"/>
                <a:gd name="connsiteY13" fmla="*/ 540689 h 5526157"/>
                <a:gd name="connsiteX14" fmla="*/ 151075 w 365759"/>
                <a:gd name="connsiteY14" fmla="*/ 588397 h 5526157"/>
                <a:gd name="connsiteX15" fmla="*/ 246490 w 365759"/>
                <a:gd name="connsiteY15" fmla="*/ 612251 h 5526157"/>
                <a:gd name="connsiteX16" fmla="*/ 302150 w 365759"/>
                <a:gd name="connsiteY16" fmla="*/ 667910 h 5526157"/>
                <a:gd name="connsiteX17" fmla="*/ 198783 w 365759"/>
                <a:gd name="connsiteY17" fmla="*/ 707666 h 5526157"/>
                <a:gd name="connsiteX18" fmla="*/ 262393 w 365759"/>
                <a:gd name="connsiteY18" fmla="*/ 747423 h 5526157"/>
                <a:gd name="connsiteX19" fmla="*/ 230588 w 365759"/>
                <a:gd name="connsiteY19" fmla="*/ 811033 h 5526157"/>
                <a:gd name="connsiteX20" fmla="*/ 230588 w 365759"/>
                <a:gd name="connsiteY20" fmla="*/ 811033 h 5526157"/>
                <a:gd name="connsiteX21" fmla="*/ 103367 w 365759"/>
                <a:gd name="connsiteY21" fmla="*/ 826936 h 5526157"/>
                <a:gd name="connsiteX22" fmla="*/ 111318 w 365759"/>
                <a:gd name="connsiteY22" fmla="*/ 866693 h 5526157"/>
                <a:gd name="connsiteX23" fmla="*/ 119270 w 365759"/>
                <a:gd name="connsiteY23" fmla="*/ 898498 h 5526157"/>
                <a:gd name="connsiteX24" fmla="*/ 190831 w 365759"/>
                <a:gd name="connsiteY24" fmla="*/ 914400 h 5526157"/>
                <a:gd name="connsiteX25" fmla="*/ 278296 w 365759"/>
                <a:gd name="connsiteY25" fmla="*/ 970060 h 5526157"/>
                <a:gd name="connsiteX26" fmla="*/ 55659 w 365759"/>
                <a:gd name="connsiteY26" fmla="*/ 1065475 h 5526157"/>
                <a:gd name="connsiteX27" fmla="*/ 174929 w 365759"/>
                <a:gd name="connsiteY27" fmla="*/ 1113183 h 5526157"/>
                <a:gd name="connsiteX28" fmla="*/ 182880 w 365759"/>
                <a:gd name="connsiteY28" fmla="*/ 1121134 h 5526157"/>
                <a:gd name="connsiteX29" fmla="*/ 127221 w 365759"/>
                <a:gd name="connsiteY29" fmla="*/ 1160891 h 5526157"/>
                <a:gd name="connsiteX30" fmla="*/ 119270 w 365759"/>
                <a:gd name="connsiteY30" fmla="*/ 1176793 h 5526157"/>
                <a:gd name="connsiteX31" fmla="*/ 127221 w 365759"/>
                <a:gd name="connsiteY31" fmla="*/ 1192696 h 5526157"/>
                <a:gd name="connsiteX32" fmla="*/ 71562 w 365759"/>
                <a:gd name="connsiteY32" fmla="*/ 1240404 h 5526157"/>
                <a:gd name="connsiteX33" fmla="*/ 31805 w 365759"/>
                <a:gd name="connsiteY33" fmla="*/ 1280160 h 5526157"/>
                <a:gd name="connsiteX34" fmla="*/ 23854 w 365759"/>
                <a:gd name="connsiteY34" fmla="*/ 1335820 h 5526157"/>
                <a:gd name="connsiteX35" fmla="*/ 47708 w 365759"/>
                <a:gd name="connsiteY35" fmla="*/ 1375576 h 5526157"/>
                <a:gd name="connsiteX36" fmla="*/ 23854 w 365759"/>
                <a:gd name="connsiteY36" fmla="*/ 1423284 h 5526157"/>
                <a:gd name="connsiteX37" fmla="*/ 23854 w 365759"/>
                <a:gd name="connsiteY37" fmla="*/ 1653872 h 5526157"/>
                <a:gd name="connsiteX38" fmla="*/ 206734 w 365759"/>
                <a:gd name="connsiteY38" fmla="*/ 1693628 h 5526157"/>
                <a:gd name="connsiteX39" fmla="*/ 206734 w 365759"/>
                <a:gd name="connsiteY39" fmla="*/ 1709531 h 5526157"/>
                <a:gd name="connsiteX40" fmla="*/ 182880 w 365759"/>
                <a:gd name="connsiteY40" fmla="*/ 1749287 h 5526157"/>
                <a:gd name="connsiteX41" fmla="*/ 198783 w 365759"/>
                <a:gd name="connsiteY41" fmla="*/ 1781093 h 5526157"/>
                <a:gd name="connsiteX42" fmla="*/ 174929 w 365759"/>
                <a:gd name="connsiteY42" fmla="*/ 1844703 h 5526157"/>
                <a:gd name="connsiteX43" fmla="*/ 166977 w 365759"/>
                <a:gd name="connsiteY43" fmla="*/ 1876508 h 5526157"/>
                <a:gd name="connsiteX44" fmla="*/ 238539 w 365759"/>
                <a:gd name="connsiteY44" fmla="*/ 1932167 h 5526157"/>
                <a:gd name="connsiteX45" fmla="*/ 143123 w 365759"/>
                <a:gd name="connsiteY45" fmla="*/ 1956021 h 5526157"/>
                <a:gd name="connsiteX46" fmla="*/ 127221 w 365759"/>
                <a:gd name="connsiteY46" fmla="*/ 1979875 h 5526157"/>
                <a:gd name="connsiteX47" fmla="*/ 159026 w 365759"/>
                <a:gd name="connsiteY47" fmla="*/ 2019632 h 5526157"/>
                <a:gd name="connsiteX48" fmla="*/ 111318 w 365759"/>
                <a:gd name="connsiteY48" fmla="*/ 2043486 h 5526157"/>
                <a:gd name="connsiteX49" fmla="*/ 103367 w 365759"/>
                <a:gd name="connsiteY49" fmla="*/ 2091193 h 5526157"/>
                <a:gd name="connsiteX50" fmla="*/ 63610 w 365759"/>
                <a:gd name="connsiteY50" fmla="*/ 2107096 h 5526157"/>
                <a:gd name="connsiteX51" fmla="*/ 143123 w 365759"/>
                <a:gd name="connsiteY51" fmla="*/ 2154804 h 5526157"/>
                <a:gd name="connsiteX52" fmla="*/ 103367 w 365759"/>
                <a:gd name="connsiteY52" fmla="*/ 2186609 h 5526157"/>
                <a:gd name="connsiteX53" fmla="*/ 103367 w 365759"/>
                <a:gd name="connsiteY53" fmla="*/ 2186609 h 5526157"/>
                <a:gd name="connsiteX54" fmla="*/ 119270 w 365759"/>
                <a:gd name="connsiteY54" fmla="*/ 2234317 h 5526157"/>
                <a:gd name="connsiteX55" fmla="*/ 95416 w 365759"/>
                <a:gd name="connsiteY55" fmla="*/ 2266122 h 5526157"/>
                <a:gd name="connsiteX56" fmla="*/ 111318 w 365759"/>
                <a:gd name="connsiteY56" fmla="*/ 2305879 h 5526157"/>
                <a:gd name="connsiteX57" fmla="*/ 87464 w 365759"/>
                <a:gd name="connsiteY57" fmla="*/ 2345635 h 5526157"/>
                <a:gd name="connsiteX58" fmla="*/ 174929 w 365759"/>
                <a:gd name="connsiteY58" fmla="*/ 2385392 h 5526157"/>
                <a:gd name="connsiteX59" fmla="*/ 159026 w 365759"/>
                <a:gd name="connsiteY59" fmla="*/ 2433100 h 5526157"/>
                <a:gd name="connsiteX60" fmla="*/ 190831 w 365759"/>
                <a:gd name="connsiteY60" fmla="*/ 2441051 h 5526157"/>
                <a:gd name="connsiteX61" fmla="*/ 214685 w 365759"/>
                <a:gd name="connsiteY61" fmla="*/ 2504661 h 5526157"/>
                <a:gd name="connsiteX62" fmla="*/ 151075 w 365759"/>
                <a:gd name="connsiteY62" fmla="*/ 2584174 h 5526157"/>
                <a:gd name="connsiteX63" fmla="*/ 151075 w 365759"/>
                <a:gd name="connsiteY63" fmla="*/ 2600077 h 5526157"/>
                <a:gd name="connsiteX64" fmla="*/ 63610 w 365759"/>
                <a:gd name="connsiteY64" fmla="*/ 2600077 h 5526157"/>
                <a:gd name="connsiteX65" fmla="*/ 63610 w 365759"/>
                <a:gd name="connsiteY65" fmla="*/ 2600077 h 5526157"/>
                <a:gd name="connsiteX66" fmla="*/ 39756 w 365759"/>
                <a:gd name="connsiteY66" fmla="*/ 2647785 h 5526157"/>
                <a:gd name="connsiteX67" fmla="*/ 135172 w 365759"/>
                <a:gd name="connsiteY67" fmla="*/ 2679590 h 5526157"/>
                <a:gd name="connsiteX68" fmla="*/ 63610 w 365759"/>
                <a:gd name="connsiteY68" fmla="*/ 2711395 h 5526157"/>
                <a:gd name="connsiteX69" fmla="*/ 55659 w 365759"/>
                <a:gd name="connsiteY69" fmla="*/ 2719346 h 5526157"/>
                <a:gd name="connsiteX70" fmla="*/ 143123 w 365759"/>
                <a:gd name="connsiteY70" fmla="*/ 2759103 h 5526157"/>
                <a:gd name="connsiteX71" fmla="*/ 23854 w 365759"/>
                <a:gd name="connsiteY71" fmla="*/ 2782957 h 5526157"/>
                <a:gd name="connsiteX72" fmla="*/ 71562 w 365759"/>
                <a:gd name="connsiteY72" fmla="*/ 2862470 h 5526157"/>
                <a:gd name="connsiteX73" fmla="*/ 23854 w 365759"/>
                <a:gd name="connsiteY73" fmla="*/ 2981740 h 5526157"/>
                <a:gd name="connsiteX74" fmla="*/ 31805 w 365759"/>
                <a:gd name="connsiteY74" fmla="*/ 3021496 h 5526157"/>
                <a:gd name="connsiteX75" fmla="*/ 7951 w 365759"/>
                <a:gd name="connsiteY75" fmla="*/ 3077155 h 5526157"/>
                <a:gd name="connsiteX76" fmla="*/ 0 w 365759"/>
                <a:gd name="connsiteY76" fmla="*/ 3212327 h 5526157"/>
                <a:gd name="connsiteX77" fmla="*/ 87464 w 365759"/>
                <a:gd name="connsiteY77" fmla="*/ 3244133 h 5526157"/>
                <a:gd name="connsiteX78" fmla="*/ 31805 w 365759"/>
                <a:gd name="connsiteY78" fmla="*/ 3275938 h 5526157"/>
                <a:gd name="connsiteX79" fmla="*/ 23854 w 365759"/>
                <a:gd name="connsiteY79" fmla="*/ 3315694 h 5526157"/>
                <a:gd name="connsiteX80" fmla="*/ 7951 w 365759"/>
                <a:gd name="connsiteY80" fmla="*/ 3450866 h 5526157"/>
                <a:gd name="connsiteX81" fmla="*/ 7951 w 365759"/>
                <a:gd name="connsiteY81" fmla="*/ 3530380 h 5526157"/>
                <a:gd name="connsiteX82" fmla="*/ 63610 w 365759"/>
                <a:gd name="connsiteY82" fmla="*/ 3546282 h 5526157"/>
                <a:gd name="connsiteX83" fmla="*/ 23854 w 365759"/>
                <a:gd name="connsiteY83" fmla="*/ 3586039 h 5526157"/>
                <a:gd name="connsiteX84" fmla="*/ 238539 w 365759"/>
                <a:gd name="connsiteY84" fmla="*/ 3641698 h 5526157"/>
                <a:gd name="connsiteX85" fmla="*/ 182880 w 365759"/>
                <a:gd name="connsiteY85" fmla="*/ 3689406 h 5526157"/>
                <a:gd name="connsiteX86" fmla="*/ 95416 w 365759"/>
                <a:gd name="connsiteY86" fmla="*/ 3697357 h 5526157"/>
                <a:gd name="connsiteX87" fmla="*/ 15903 w 365759"/>
                <a:gd name="connsiteY87" fmla="*/ 3753016 h 5526157"/>
                <a:gd name="connsiteX88" fmla="*/ 23854 w 365759"/>
                <a:gd name="connsiteY88" fmla="*/ 3784821 h 5526157"/>
                <a:gd name="connsiteX89" fmla="*/ 71562 w 365759"/>
                <a:gd name="connsiteY89" fmla="*/ 3808675 h 5526157"/>
                <a:gd name="connsiteX90" fmla="*/ 47708 w 365759"/>
                <a:gd name="connsiteY90" fmla="*/ 3840480 h 5526157"/>
                <a:gd name="connsiteX91" fmla="*/ 95416 w 365759"/>
                <a:gd name="connsiteY91" fmla="*/ 3896140 h 5526157"/>
                <a:gd name="connsiteX92" fmla="*/ 111318 w 365759"/>
                <a:gd name="connsiteY92" fmla="*/ 3919993 h 5526157"/>
                <a:gd name="connsiteX93" fmla="*/ 23854 w 365759"/>
                <a:gd name="connsiteY93" fmla="*/ 3919993 h 5526157"/>
                <a:gd name="connsiteX94" fmla="*/ 31805 w 365759"/>
                <a:gd name="connsiteY94" fmla="*/ 3959750 h 5526157"/>
                <a:gd name="connsiteX95" fmla="*/ 7951 w 365759"/>
                <a:gd name="connsiteY95" fmla="*/ 4015409 h 5526157"/>
                <a:gd name="connsiteX96" fmla="*/ 111318 w 365759"/>
                <a:gd name="connsiteY96" fmla="*/ 4063117 h 5526157"/>
                <a:gd name="connsiteX97" fmla="*/ 326003 w 365759"/>
                <a:gd name="connsiteY97" fmla="*/ 4086971 h 5526157"/>
                <a:gd name="connsiteX98" fmla="*/ 71562 w 365759"/>
                <a:gd name="connsiteY98" fmla="*/ 4118776 h 5526157"/>
                <a:gd name="connsiteX99" fmla="*/ 7951 w 365759"/>
                <a:gd name="connsiteY99" fmla="*/ 4174435 h 5526157"/>
                <a:gd name="connsiteX100" fmla="*/ 23854 w 365759"/>
                <a:gd name="connsiteY100" fmla="*/ 4206240 h 5526157"/>
                <a:gd name="connsiteX101" fmla="*/ 23854 w 365759"/>
                <a:gd name="connsiteY101" fmla="*/ 4253948 h 5526157"/>
                <a:gd name="connsiteX102" fmla="*/ 23854 w 365759"/>
                <a:gd name="connsiteY102" fmla="*/ 4317559 h 5526157"/>
                <a:gd name="connsiteX103" fmla="*/ 23854 w 365759"/>
                <a:gd name="connsiteY103" fmla="*/ 4317559 h 5526157"/>
                <a:gd name="connsiteX104" fmla="*/ 15903 w 365759"/>
                <a:gd name="connsiteY104" fmla="*/ 4428877 h 5526157"/>
                <a:gd name="connsiteX105" fmla="*/ 15903 w 365759"/>
                <a:gd name="connsiteY105" fmla="*/ 4428877 h 5526157"/>
                <a:gd name="connsiteX106" fmla="*/ 31805 w 365759"/>
                <a:gd name="connsiteY106" fmla="*/ 4492487 h 5526157"/>
                <a:gd name="connsiteX107" fmla="*/ 174929 w 365759"/>
                <a:gd name="connsiteY107" fmla="*/ 4484536 h 5526157"/>
                <a:gd name="connsiteX108" fmla="*/ 87464 w 365759"/>
                <a:gd name="connsiteY108" fmla="*/ 4532244 h 5526157"/>
                <a:gd name="connsiteX109" fmla="*/ 174929 w 365759"/>
                <a:gd name="connsiteY109" fmla="*/ 4564049 h 5526157"/>
                <a:gd name="connsiteX110" fmla="*/ 214685 w 365759"/>
                <a:gd name="connsiteY110" fmla="*/ 4667416 h 5526157"/>
                <a:gd name="connsiteX111" fmla="*/ 95416 w 365759"/>
                <a:gd name="connsiteY111" fmla="*/ 4715124 h 5526157"/>
                <a:gd name="connsiteX112" fmla="*/ 135172 w 365759"/>
                <a:gd name="connsiteY112" fmla="*/ 4738978 h 5526157"/>
                <a:gd name="connsiteX113" fmla="*/ 79513 w 365759"/>
                <a:gd name="connsiteY113" fmla="*/ 4866199 h 5526157"/>
                <a:gd name="connsiteX114" fmla="*/ 103367 w 365759"/>
                <a:gd name="connsiteY114" fmla="*/ 4985468 h 5526157"/>
                <a:gd name="connsiteX115" fmla="*/ 103367 w 365759"/>
                <a:gd name="connsiteY115" fmla="*/ 5064981 h 5526157"/>
                <a:gd name="connsiteX116" fmla="*/ 127221 w 365759"/>
                <a:gd name="connsiteY116" fmla="*/ 5072933 h 5526157"/>
                <a:gd name="connsiteX117" fmla="*/ 7951 w 365759"/>
                <a:gd name="connsiteY117" fmla="*/ 5144494 h 5526157"/>
                <a:gd name="connsiteX118" fmla="*/ 15903 w 365759"/>
                <a:gd name="connsiteY118" fmla="*/ 5231959 h 5526157"/>
                <a:gd name="connsiteX119" fmla="*/ 0 w 365759"/>
                <a:gd name="connsiteY119" fmla="*/ 5311472 h 5526157"/>
                <a:gd name="connsiteX120" fmla="*/ 23854 w 365759"/>
                <a:gd name="connsiteY120" fmla="*/ 5383033 h 5526157"/>
                <a:gd name="connsiteX121" fmla="*/ 174929 w 365759"/>
                <a:gd name="connsiteY121" fmla="*/ 5414839 h 5526157"/>
                <a:gd name="connsiteX122" fmla="*/ 47708 w 365759"/>
                <a:gd name="connsiteY122" fmla="*/ 5454595 h 5526157"/>
                <a:gd name="connsiteX123" fmla="*/ 47708 w 365759"/>
                <a:gd name="connsiteY123" fmla="*/ 5478449 h 5526157"/>
                <a:gd name="connsiteX124" fmla="*/ 111318 w 365759"/>
                <a:gd name="connsiteY124" fmla="*/ 5518206 h 5526157"/>
                <a:gd name="connsiteX125" fmla="*/ 135172 w 365759"/>
                <a:gd name="connsiteY125" fmla="*/ 5526157 h 5526157"/>
                <a:gd name="connsiteX0" fmla="*/ 0 w 389613"/>
                <a:gd name="connsiteY0" fmla="*/ 0 h 5518205"/>
                <a:gd name="connsiteX1" fmla="*/ 389613 w 389613"/>
                <a:gd name="connsiteY1" fmla="*/ 7951 h 5518205"/>
                <a:gd name="connsiteX2" fmla="*/ 214685 w 389613"/>
                <a:gd name="connsiteY2" fmla="*/ 47708 h 5518205"/>
                <a:gd name="connsiteX3" fmla="*/ 214685 w 389613"/>
                <a:gd name="connsiteY3" fmla="*/ 47708 h 5518205"/>
                <a:gd name="connsiteX4" fmla="*/ 278296 w 389613"/>
                <a:gd name="connsiteY4" fmla="*/ 87464 h 5518205"/>
                <a:gd name="connsiteX5" fmla="*/ 254442 w 389613"/>
                <a:gd name="connsiteY5" fmla="*/ 111318 h 5518205"/>
                <a:gd name="connsiteX6" fmla="*/ 294198 w 389613"/>
                <a:gd name="connsiteY6" fmla="*/ 166977 h 5518205"/>
                <a:gd name="connsiteX7" fmla="*/ 294198 w 389613"/>
                <a:gd name="connsiteY7" fmla="*/ 166977 h 5518205"/>
                <a:gd name="connsiteX8" fmla="*/ 262393 w 389613"/>
                <a:gd name="connsiteY8" fmla="*/ 206734 h 5518205"/>
                <a:gd name="connsiteX9" fmla="*/ 278296 w 389613"/>
                <a:gd name="connsiteY9" fmla="*/ 254441 h 5518205"/>
                <a:gd name="connsiteX10" fmla="*/ 79513 w 389613"/>
                <a:gd name="connsiteY10" fmla="*/ 341906 h 5518205"/>
                <a:gd name="connsiteX11" fmla="*/ 95416 w 389613"/>
                <a:gd name="connsiteY11" fmla="*/ 381662 h 5518205"/>
                <a:gd name="connsiteX12" fmla="*/ 63610 w 389613"/>
                <a:gd name="connsiteY12" fmla="*/ 469127 h 5518205"/>
                <a:gd name="connsiteX13" fmla="*/ 270344 w 389613"/>
                <a:gd name="connsiteY13" fmla="*/ 532737 h 5518205"/>
                <a:gd name="connsiteX14" fmla="*/ 174929 w 389613"/>
                <a:gd name="connsiteY14" fmla="*/ 580445 h 5518205"/>
                <a:gd name="connsiteX15" fmla="*/ 270344 w 389613"/>
                <a:gd name="connsiteY15" fmla="*/ 604299 h 5518205"/>
                <a:gd name="connsiteX16" fmla="*/ 326004 w 389613"/>
                <a:gd name="connsiteY16" fmla="*/ 659958 h 5518205"/>
                <a:gd name="connsiteX17" fmla="*/ 222637 w 389613"/>
                <a:gd name="connsiteY17" fmla="*/ 699714 h 5518205"/>
                <a:gd name="connsiteX18" fmla="*/ 286247 w 389613"/>
                <a:gd name="connsiteY18" fmla="*/ 739471 h 5518205"/>
                <a:gd name="connsiteX19" fmla="*/ 254442 w 389613"/>
                <a:gd name="connsiteY19" fmla="*/ 803081 h 5518205"/>
                <a:gd name="connsiteX20" fmla="*/ 254442 w 389613"/>
                <a:gd name="connsiteY20" fmla="*/ 803081 h 5518205"/>
                <a:gd name="connsiteX21" fmla="*/ 127221 w 389613"/>
                <a:gd name="connsiteY21" fmla="*/ 818984 h 5518205"/>
                <a:gd name="connsiteX22" fmla="*/ 135172 w 389613"/>
                <a:gd name="connsiteY22" fmla="*/ 858741 h 5518205"/>
                <a:gd name="connsiteX23" fmla="*/ 143124 w 389613"/>
                <a:gd name="connsiteY23" fmla="*/ 890546 h 5518205"/>
                <a:gd name="connsiteX24" fmla="*/ 214685 w 389613"/>
                <a:gd name="connsiteY24" fmla="*/ 906448 h 5518205"/>
                <a:gd name="connsiteX25" fmla="*/ 302150 w 389613"/>
                <a:gd name="connsiteY25" fmla="*/ 962108 h 5518205"/>
                <a:gd name="connsiteX26" fmla="*/ 79513 w 389613"/>
                <a:gd name="connsiteY26" fmla="*/ 1057523 h 5518205"/>
                <a:gd name="connsiteX27" fmla="*/ 198783 w 389613"/>
                <a:gd name="connsiteY27" fmla="*/ 1105231 h 5518205"/>
                <a:gd name="connsiteX28" fmla="*/ 206734 w 389613"/>
                <a:gd name="connsiteY28" fmla="*/ 1113182 h 5518205"/>
                <a:gd name="connsiteX29" fmla="*/ 151075 w 389613"/>
                <a:gd name="connsiteY29" fmla="*/ 1152939 h 5518205"/>
                <a:gd name="connsiteX30" fmla="*/ 143124 w 389613"/>
                <a:gd name="connsiteY30" fmla="*/ 1168841 h 5518205"/>
                <a:gd name="connsiteX31" fmla="*/ 151075 w 389613"/>
                <a:gd name="connsiteY31" fmla="*/ 1184744 h 5518205"/>
                <a:gd name="connsiteX32" fmla="*/ 95416 w 389613"/>
                <a:gd name="connsiteY32" fmla="*/ 1232452 h 5518205"/>
                <a:gd name="connsiteX33" fmla="*/ 55659 w 389613"/>
                <a:gd name="connsiteY33" fmla="*/ 1272208 h 5518205"/>
                <a:gd name="connsiteX34" fmla="*/ 47708 w 389613"/>
                <a:gd name="connsiteY34" fmla="*/ 1327868 h 5518205"/>
                <a:gd name="connsiteX35" fmla="*/ 71562 w 389613"/>
                <a:gd name="connsiteY35" fmla="*/ 1367624 h 5518205"/>
                <a:gd name="connsiteX36" fmla="*/ 47708 w 389613"/>
                <a:gd name="connsiteY36" fmla="*/ 1415332 h 5518205"/>
                <a:gd name="connsiteX37" fmla="*/ 47708 w 389613"/>
                <a:gd name="connsiteY37" fmla="*/ 1645920 h 5518205"/>
                <a:gd name="connsiteX38" fmla="*/ 230588 w 389613"/>
                <a:gd name="connsiteY38" fmla="*/ 1685676 h 5518205"/>
                <a:gd name="connsiteX39" fmla="*/ 230588 w 389613"/>
                <a:gd name="connsiteY39" fmla="*/ 1701579 h 5518205"/>
                <a:gd name="connsiteX40" fmla="*/ 206734 w 389613"/>
                <a:gd name="connsiteY40" fmla="*/ 1741335 h 5518205"/>
                <a:gd name="connsiteX41" fmla="*/ 222637 w 389613"/>
                <a:gd name="connsiteY41" fmla="*/ 1773141 h 5518205"/>
                <a:gd name="connsiteX42" fmla="*/ 198783 w 389613"/>
                <a:gd name="connsiteY42" fmla="*/ 1836751 h 5518205"/>
                <a:gd name="connsiteX43" fmla="*/ 190831 w 389613"/>
                <a:gd name="connsiteY43" fmla="*/ 1868556 h 5518205"/>
                <a:gd name="connsiteX44" fmla="*/ 262393 w 389613"/>
                <a:gd name="connsiteY44" fmla="*/ 1924215 h 5518205"/>
                <a:gd name="connsiteX45" fmla="*/ 166977 w 389613"/>
                <a:gd name="connsiteY45" fmla="*/ 1948069 h 5518205"/>
                <a:gd name="connsiteX46" fmla="*/ 151075 w 389613"/>
                <a:gd name="connsiteY46" fmla="*/ 1971923 h 5518205"/>
                <a:gd name="connsiteX47" fmla="*/ 182880 w 389613"/>
                <a:gd name="connsiteY47" fmla="*/ 2011680 h 5518205"/>
                <a:gd name="connsiteX48" fmla="*/ 135172 w 389613"/>
                <a:gd name="connsiteY48" fmla="*/ 2035534 h 5518205"/>
                <a:gd name="connsiteX49" fmla="*/ 127221 w 389613"/>
                <a:gd name="connsiteY49" fmla="*/ 2083241 h 5518205"/>
                <a:gd name="connsiteX50" fmla="*/ 87464 w 389613"/>
                <a:gd name="connsiteY50" fmla="*/ 2099144 h 5518205"/>
                <a:gd name="connsiteX51" fmla="*/ 166977 w 389613"/>
                <a:gd name="connsiteY51" fmla="*/ 2146852 h 5518205"/>
                <a:gd name="connsiteX52" fmla="*/ 127221 w 389613"/>
                <a:gd name="connsiteY52" fmla="*/ 2178657 h 5518205"/>
                <a:gd name="connsiteX53" fmla="*/ 127221 w 389613"/>
                <a:gd name="connsiteY53" fmla="*/ 2178657 h 5518205"/>
                <a:gd name="connsiteX54" fmla="*/ 143124 w 389613"/>
                <a:gd name="connsiteY54" fmla="*/ 2226365 h 5518205"/>
                <a:gd name="connsiteX55" fmla="*/ 119270 w 389613"/>
                <a:gd name="connsiteY55" fmla="*/ 2258170 h 5518205"/>
                <a:gd name="connsiteX56" fmla="*/ 135172 w 389613"/>
                <a:gd name="connsiteY56" fmla="*/ 2297927 h 5518205"/>
                <a:gd name="connsiteX57" fmla="*/ 111318 w 389613"/>
                <a:gd name="connsiteY57" fmla="*/ 2337683 h 5518205"/>
                <a:gd name="connsiteX58" fmla="*/ 198783 w 389613"/>
                <a:gd name="connsiteY58" fmla="*/ 2377440 h 5518205"/>
                <a:gd name="connsiteX59" fmla="*/ 182880 w 389613"/>
                <a:gd name="connsiteY59" fmla="*/ 2425148 h 5518205"/>
                <a:gd name="connsiteX60" fmla="*/ 214685 w 389613"/>
                <a:gd name="connsiteY60" fmla="*/ 2433099 h 5518205"/>
                <a:gd name="connsiteX61" fmla="*/ 238539 w 389613"/>
                <a:gd name="connsiteY61" fmla="*/ 2496709 h 5518205"/>
                <a:gd name="connsiteX62" fmla="*/ 174929 w 389613"/>
                <a:gd name="connsiteY62" fmla="*/ 2576222 h 5518205"/>
                <a:gd name="connsiteX63" fmla="*/ 174929 w 389613"/>
                <a:gd name="connsiteY63" fmla="*/ 2592125 h 5518205"/>
                <a:gd name="connsiteX64" fmla="*/ 87464 w 389613"/>
                <a:gd name="connsiteY64" fmla="*/ 2592125 h 5518205"/>
                <a:gd name="connsiteX65" fmla="*/ 87464 w 389613"/>
                <a:gd name="connsiteY65" fmla="*/ 2592125 h 5518205"/>
                <a:gd name="connsiteX66" fmla="*/ 63610 w 389613"/>
                <a:gd name="connsiteY66" fmla="*/ 2639833 h 5518205"/>
                <a:gd name="connsiteX67" fmla="*/ 159026 w 389613"/>
                <a:gd name="connsiteY67" fmla="*/ 2671638 h 5518205"/>
                <a:gd name="connsiteX68" fmla="*/ 87464 w 389613"/>
                <a:gd name="connsiteY68" fmla="*/ 2703443 h 5518205"/>
                <a:gd name="connsiteX69" fmla="*/ 79513 w 389613"/>
                <a:gd name="connsiteY69" fmla="*/ 2711394 h 5518205"/>
                <a:gd name="connsiteX70" fmla="*/ 166977 w 389613"/>
                <a:gd name="connsiteY70" fmla="*/ 2751151 h 5518205"/>
                <a:gd name="connsiteX71" fmla="*/ 47708 w 389613"/>
                <a:gd name="connsiteY71" fmla="*/ 2775005 h 5518205"/>
                <a:gd name="connsiteX72" fmla="*/ 95416 w 389613"/>
                <a:gd name="connsiteY72" fmla="*/ 2854518 h 5518205"/>
                <a:gd name="connsiteX73" fmla="*/ 47708 w 389613"/>
                <a:gd name="connsiteY73" fmla="*/ 2973788 h 5518205"/>
                <a:gd name="connsiteX74" fmla="*/ 55659 w 389613"/>
                <a:gd name="connsiteY74" fmla="*/ 3013544 h 5518205"/>
                <a:gd name="connsiteX75" fmla="*/ 31805 w 389613"/>
                <a:gd name="connsiteY75" fmla="*/ 3069203 h 5518205"/>
                <a:gd name="connsiteX76" fmla="*/ 23854 w 389613"/>
                <a:gd name="connsiteY76" fmla="*/ 3204375 h 5518205"/>
                <a:gd name="connsiteX77" fmla="*/ 111318 w 389613"/>
                <a:gd name="connsiteY77" fmla="*/ 3236181 h 5518205"/>
                <a:gd name="connsiteX78" fmla="*/ 55659 w 389613"/>
                <a:gd name="connsiteY78" fmla="*/ 3267986 h 5518205"/>
                <a:gd name="connsiteX79" fmla="*/ 47708 w 389613"/>
                <a:gd name="connsiteY79" fmla="*/ 3307742 h 5518205"/>
                <a:gd name="connsiteX80" fmla="*/ 31805 w 389613"/>
                <a:gd name="connsiteY80" fmla="*/ 3442914 h 5518205"/>
                <a:gd name="connsiteX81" fmla="*/ 31805 w 389613"/>
                <a:gd name="connsiteY81" fmla="*/ 3522428 h 5518205"/>
                <a:gd name="connsiteX82" fmla="*/ 87464 w 389613"/>
                <a:gd name="connsiteY82" fmla="*/ 3538330 h 5518205"/>
                <a:gd name="connsiteX83" fmla="*/ 47708 w 389613"/>
                <a:gd name="connsiteY83" fmla="*/ 3578087 h 5518205"/>
                <a:gd name="connsiteX84" fmla="*/ 262393 w 389613"/>
                <a:gd name="connsiteY84" fmla="*/ 3633746 h 5518205"/>
                <a:gd name="connsiteX85" fmla="*/ 206734 w 389613"/>
                <a:gd name="connsiteY85" fmla="*/ 3681454 h 5518205"/>
                <a:gd name="connsiteX86" fmla="*/ 119270 w 389613"/>
                <a:gd name="connsiteY86" fmla="*/ 3689405 h 5518205"/>
                <a:gd name="connsiteX87" fmla="*/ 39757 w 389613"/>
                <a:gd name="connsiteY87" fmla="*/ 3745064 h 5518205"/>
                <a:gd name="connsiteX88" fmla="*/ 47708 w 389613"/>
                <a:gd name="connsiteY88" fmla="*/ 3776869 h 5518205"/>
                <a:gd name="connsiteX89" fmla="*/ 95416 w 389613"/>
                <a:gd name="connsiteY89" fmla="*/ 3800723 h 5518205"/>
                <a:gd name="connsiteX90" fmla="*/ 71562 w 389613"/>
                <a:gd name="connsiteY90" fmla="*/ 3832528 h 5518205"/>
                <a:gd name="connsiteX91" fmla="*/ 119270 w 389613"/>
                <a:gd name="connsiteY91" fmla="*/ 3888188 h 5518205"/>
                <a:gd name="connsiteX92" fmla="*/ 135172 w 389613"/>
                <a:gd name="connsiteY92" fmla="*/ 3912041 h 5518205"/>
                <a:gd name="connsiteX93" fmla="*/ 47708 w 389613"/>
                <a:gd name="connsiteY93" fmla="*/ 3912041 h 5518205"/>
                <a:gd name="connsiteX94" fmla="*/ 55659 w 389613"/>
                <a:gd name="connsiteY94" fmla="*/ 3951798 h 5518205"/>
                <a:gd name="connsiteX95" fmla="*/ 31805 w 389613"/>
                <a:gd name="connsiteY95" fmla="*/ 4007457 h 5518205"/>
                <a:gd name="connsiteX96" fmla="*/ 135172 w 389613"/>
                <a:gd name="connsiteY96" fmla="*/ 4055165 h 5518205"/>
                <a:gd name="connsiteX97" fmla="*/ 349857 w 389613"/>
                <a:gd name="connsiteY97" fmla="*/ 4079019 h 5518205"/>
                <a:gd name="connsiteX98" fmla="*/ 95416 w 389613"/>
                <a:gd name="connsiteY98" fmla="*/ 4110824 h 5518205"/>
                <a:gd name="connsiteX99" fmla="*/ 31805 w 389613"/>
                <a:gd name="connsiteY99" fmla="*/ 4166483 h 5518205"/>
                <a:gd name="connsiteX100" fmla="*/ 47708 w 389613"/>
                <a:gd name="connsiteY100" fmla="*/ 4198288 h 5518205"/>
                <a:gd name="connsiteX101" fmla="*/ 47708 w 389613"/>
                <a:gd name="connsiteY101" fmla="*/ 4245996 h 5518205"/>
                <a:gd name="connsiteX102" fmla="*/ 47708 w 389613"/>
                <a:gd name="connsiteY102" fmla="*/ 4309607 h 5518205"/>
                <a:gd name="connsiteX103" fmla="*/ 47708 w 389613"/>
                <a:gd name="connsiteY103" fmla="*/ 4309607 h 5518205"/>
                <a:gd name="connsiteX104" fmla="*/ 39757 w 389613"/>
                <a:gd name="connsiteY104" fmla="*/ 4420925 h 5518205"/>
                <a:gd name="connsiteX105" fmla="*/ 39757 w 389613"/>
                <a:gd name="connsiteY105" fmla="*/ 4420925 h 5518205"/>
                <a:gd name="connsiteX106" fmla="*/ 55659 w 389613"/>
                <a:gd name="connsiteY106" fmla="*/ 4484535 h 5518205"/>
                <a:gd name="connsiteX107" fmla="*/ 198783 w 389613"/>
                <a:gd name="connsiteY107" fmla="*/ 4476584 h 5518205"/>
                <a:gd name="connsiteX108" fmla="*/ 111318 w 389613"/>
                <a:gd name="connsiteY108" fmla="*/ 4524292 h 5518205"/>
                <a:gd name="connsiteX109" fmla="*/ 198783 w 389613"/>
                <a:gd name="connsiteY109" fmla="*/ 4556097 h 5518205"/>
                <a:gd name="connsiteX110" fmla="*/ 238539 w 389613"/>
                <a:gd name="connsiteY110" fmla="*/ 4659464 h 5518205"/>
                <a:gd name="connsiteX111" fmla="*/ 119270 w 389613"/>
                <a:gd name="connsiteY111" fmla="*/ 4707172 h 5518205"/>
                <a:gd name="connsiteX112" fmla="*/ 159026 w 389613"/>
                <a:gd name="connsiteY112" fmla="*/ 4731026 h 5518205"/>
                <a:gd name="connsiteX113" fmla="*/ 103367 w 389613"/>
                <a:gd name="connsiteY113" fmla="*/ 4858247 h 5518205"/>
                <a:gd name="connsiteX114" fmla="*/ 127221 w 389613"/>
                <a:gd name="connsiteY114" fmla="*/ 4977516 h 5518205"/>
                <a:gd name="connsiteX115" fmla="*/ 127221 w 389613"/>
                <a:gd name="connsiteY115" fmla="*/ 5057029 h 5518205"/>
                <a:gd name="connsiteX116" fmla="*/ 151075 w 389613"/>
                <a:gd name="connsiteY116" fmla="*/ 5064981 h 5518205"/>
                <a:gd name="connsiteX117" fmla="*/ 31805 w 389613"/>
                <a:gd name="connsiteY117" fmla="*/ 5136542 h 5518205"/>
                <a:gd name="connsiteX118" fmla="*/ 39757 w 389613"/>
                <a:gd name="connsiteY118" fmla="*/ 5224007 h 5518205"/>
                <a:gd name="connsiteX119" fmla="*/ 23854 w 389613"/>
                <a:gd name="connsiteY119" fmla="*/ 5303520 h 5518205"/>
                <a:gd name="connsiteX120" fmla="*/ 47708 w 389613"/>
                <a:gd name="connsiteY120" fmla="*/ 5375081 h 5518205"/>
                <a:gd name="connsiteX121" fmla="*/ 198783 w 389613"/>
                <a:gd name="connsiteY121" fmla="*/ 5406887 h 5518205"/>
                <a:gd name="connsiteX122" fmla="*/ 71562 w 389613"/>
                <a:gd name="connsiteY122" fmla="*/ 5446643 h 5518205"/>
                <a:gd name="connsiteX123" fmla="*/ 71562 w 389613"/>
                <a:gd name="connsiteY123" fmla="*/ 5470497 h 5518205"/>
                <a:gd name="connsiteX124" fmla="*/ 135172 w 389613"/>
                <a:gd name="connsiteY124" fmla="*/ 5510254 h 5518205"/>
                <a:gd name="connsiteX125" fmla="*/ 159026 w 389613"/>
                <a:gd name="connsiteY125" fmla="*/ 5518205 h 5518205"/>
                <a:gd name="connsiteX0" fmla="*/ 0 w 349857"/>
                <a:gd name="connsiteY0" fmla="*/ 0 h 5518205"/>
                <a:gd name="connsiteX1" fmla="*/ 294198 w 349857"/>
                <a:gd name="connsiteY1" fmla="*/ 7951 h 5518205"/>
                <a:gd name="connsiteX2" fmla="*/ 214685 w 349857"/>
                <a:gd name="connsiteY2" fmla="*/ 47708 h 5518205"/>
                <a:gd name="connsiteX3" fmla="*/ 214685 w 349857"/>
                <a:gd name="connsiteY3" fmla="*/ 47708 h 5518205"/>
                <a:gd name="connsiteX4" fmla="*/ 278296 w 349857"/>
                <a:gd name="connsiteY4" fmla="*/ 87464 h 5518205"/>
                <a:gd name="connsiteX5" fmla="*/ 254442 w 349857"/>
                <a:gd name="connsiteY5" fmla="*/ 111318 h 5518205"/>
                <a:gd name="connsiteX6" fmla="*/ 294198 w 349857"/>
                <a:gd name="connsiteY6" fmla="*/ 166977 h 5518205"/>
                <a:gd name="connsiteX7" fmla="*/ 294198 w 349857"/>
                <a:gd name="connsiteY7" fmla="*/ 166977 h 5518205"/>
                <a:gd name="connsiteX8" fmla="*/ 262393 w 349857"/>
                <a:gd name="connsiteY8" fmla="*/ 206734 h 5518205"/>
                <a:gd name="connsiteX9" fmla="*/ 278296 w 349857"/>
                <a:gd name="connsiteY9" fmla="*/ 254441 h 5518205"/>
                <a:gd name="connsiteX10" fmla="*/ 79513 w 349857"/>
                <a:gd name="connsiteY10" fmla="*/ 341906 h 5518205"/>
                <a:gd name="connsiteX11" fmla="*/ 95416 w 349857"/>
                <a:gd name="connsiteY11" fmla="*/ 381662 h 5518205"/>
                <a:gd name="connsiteX12" fmla="*/ 63610 w 349857"/>
                <a:gd name="connsiteY12" fmla="*/ 469127 h 5518205"/>
                <a:gd name="connsiteX13" fmla="*/ 270344 w 349857"/>
                <a:gd name="connsiteY13" fmla="*/ 532737 h 5518205"/>
                <a:gd name="connsiteX14" fmla="*/ 174929 w 349857"/>
                <a:gd name="connsiteY14" fmla="*/ 580445 h 5518205"/>
                <a:gd name="connsiteX15" fmla="*/ 270344 w 349857"/>
                <a:gd name="connsiteY15" fmla="*/ 604299 h 5518205"/>
                <a:gd name="connsiteX16" fmla="*/ 326004 w 349857"/>
                <a:gd name="connsiteY16" fmla="*/ 659958 h 5518205"/>
                <a:gd name="connsiteX17" fmla="*/ 222637 w 349857"/>
                <a:gd name="connsiteY17" fmla="*/ 699714 h 5518205"/>
                <a:gd name="connsiteX18" fmla="*/ 286247 w 349857"/>
                <a:gd name="connsiteY18" fmla="*/ 739471 h 5518205"/>
                <a:gd name="connsiteX19" fmla="*/ 254442 w 349857"/>
                <a:gd name="connsiteY19" fmla="*/ 803081 h 5518205"/>
                <a:gd name="connsiteX20" fmla="*/ 254442 w 349857"/>
                <a:gd name="connsiteY20" fmla="*/ 803081 h 5518205"/>
                <a:gd name="connsiteX21" fmla="*/ 127221 w 349857"/>
                <a:gd name="connsiteY21" fmla="*/ 818984 h 5518205"/>
                <a:gd name="connsiteX22" fmla="*/ 135172 w 349857"/>
                <a:gd name="connsiteY22" fmla="*/ 858741 h 5518205"/>
                <a:gd name="connsiteX23" fmla="*/ 143124 w 349857"/>
                <a:gd name="connsiteY23" fmla="*/ 890546 h 5518205"/>
                <a:gd name="connsiteX24" fmla="*/ 214685 w 349857"/>
                <a:gd name="connsiteY24" fmla="*/ 906448 h 5518205"/>
                <a:gd name="connsiteX25" fmla="*/ 302150 w 349857"/>
                <a:gd name="connsiteY25" fmla="*/ 962108 h 5518205"/>
                <a:gd name="connsiteX26" fmla="*/ 79513 w 349857"/>
                <a:gd name="connsiteY26" fmla="*/ 1057523 h 5518205"/>
                <a:gd name="connsiteX27" fmla="*/ 198783 w 349857"/>
                <a:gd name="connsiteY27" fmla="*/ 1105231 h 5518205"/>
                <a:gd name="connsiteX28" fmla="*/ 206734 w 349857"/>
                <a:gd name="connsiteY28" fmla="*/ 1113182 h 5518205"/>
                <a:gd name="connsiteX29" fmla="*/ 151075 w 349857"/>
                <a:gd name="connsiteY29" fmla="*/ 1152939 h 5518205"/>
                <a:gd name="connsiteX30" fmla="*/ 143124 w 349857"/>
                <a:gd name="connsiteY30" fmla="*/ 1168841 h 5518205"/>
                <a:gd name="connsiteX31" fmla="*/ 151075 w 349857"/>
                <a:gd name="connsiteY31" fmla="*/ 1184744 h 5518205"/>
                <a:gd name="connsiteX32" fmla="*/ 95416 w 349857"/>
                <a:gd name="connsiteY32" fmla="*/ 1232452 h 5518205"/>
                <a:gd name="connsiteX33" fmla="*/ 55659 w 349857"/>
                <a:gd name="connsiteY33" fmla="*/ 1272208 h 5518205"/>
                <a:gd name="connsiteX34" fmla="*/ 47708 w 349857"/>
                <a:gd name="connsiteY34" fmla="*/ 1327868 h 5518205"/>
                <a:gd name="connsiteX35" fmla="*/ 71562 w 349857"/>
                <a:gd name="connsiteY35" fmla="*/ 1367624 h 5518205"/>
                <a:gd name="connsiteX36" fmla="*/ 47708 w 349857"/>
                <a:gd name="connsiteY36" fmla="*/ 1415332 h 5518205"/>
                <a:gd name="connsiteX37" fmla="*/ 47708 w 349857"/>
                <a:gd name="connsiteY37" fmla="*/ 1645920 h 5518205"/>
                <a:gd name="connsiteX38" fmla="*/ 230588 w 349857"/>
                <a:gd name="connsiteY38" fmla="*/ 1685676 h 5518205"/>
                <a:gd name="connsiteX39" fmla="*/ 230588 w 349857"/>
                <a:gd name="connsiteY39" fmla="*/ 1701579 h 5518205"/>
                <a:gd name="connsiteX40" fmla="*/ 206734 w 349857"/>
                <a:gd name="connsiteY40" fmla="*/ 1741335 h 5518205"/>
                <a:gd name="connsiteX41" fmla="*/ 222637 w 349857"/>
                <a:gd name="connsiteY41" fmla="*/ 1773141 h 5518205"/>
                <a:gd name="connsiteX42" fmla="*/ 198783 w 349857"/>
                <a:gd name="connsiteY42" fmla="*/ 1836751 h 5518205"/>
                <a:gd name="connsiteX43" fmla="*/ 190831 w 349857"/>
                <a:gd name="connsiteY43" fmla="*/ 1868556 h 5518205"/>
                <a:gd name="connsiteX44" fmla="*/ 262393 w 349857"/>
                <a:gd name="connsiteY44" fmla="*/ 1924215 h 5518205"/>
                <a:gd name="connsiteX45" fmla="*/ 166977 w 349857"/>
                <a:gd name="connsiteY45" fmla="*/ 1948069 h 5518205"/>
                <a:gd name="connsiteX46" fmla="*/ 151075 w 349857"/>
                <a:gd name="connsiteY46" fmla="*/ 1971923 h 5518205"/>
                <a:gd name="connsiteX47" fmla="*/ 182880 w 349857"/>
                <a:gd name="connsiteY47" fmla="*/ 2011680 h 5518205"/>
                <a:gd name="connsiteX48" fmla="*/ 135172 w 349857"/>
                <a:gd name="connsiteY48" fmla="*/ 2035534 h 5518205"/>
                <a:gd name="connsiteX49" fmla="*/ 127221 w 349857"/>
                <a:gd name="connsiteY49" fmla="*/ 2083241 h 5518205"/>
                <a:gd name="connsiteX50" fmla="*/ 87464 w 349857"/>
                <a:gd name="connsiteY50" fmla="*/ 2099144 h 5518205"/>
                <a:gd name="connsiteX51" fmla="*/ 166977 w 349857"/>
                <a:gd name="connsiteY51" fmla="*/ 2146852 h 5518205"/>
                <a:gd name="connsiteX52" fmla="*/ 127221 w 349857"/>
                <a:gd name="connsiteY52" fmla="*/ 2178657 h 5518205"/>
                <a:gd name="connsiteX53" fmla="*/ 127221 w 349857"/>
                <a:gd name="connsiteY53" fmla="*/ 2178657 h 5518205"/>
                <a:gd name="connsiteX54" fmla="*/ 143124 w 349857"/>
                <a:gd name="connsiteY54" fmla="*/ 2226365 h 5518205"/>
                <a:gd name="connsiteX55" fmla="*/ 119270 w 349857"/>
                <a:gd name="connsiteY55" fmla="*/ 2258170 h 5518205"/>
                <a:gd name="connsiteX56" fmla="*/ 135172 w 349857"/>
                <a:gd name="connsiteY56" fmla="*/ 2297927 h 5518205"/>
                <a:gd name="connsiteX57" fmla="*/ 111318 w 349857"/>
                <a:gd name="connsiteY57" fmla="*/ 2337683 h 5518205"/>
                <a:gd name="connsiteX58" fmla="*/ 198783 w 349857"/>
                <a:gd name="connsiteY58" fmla="*/ 2377440 h 5518205"/>
                <a:gd name="connsiteX59" fmla="*/ 182880 w 349857"/>
                <a:gd name="connsiteY59" fmla="*/ 2425148 h 5518205"/>
                <a:gd name="connsiteX60" fmla="*/ 214685 w 349857"/>
                <a:gd name="connsiteY60" fmla="*/ 2433099 h 5518205"/>
                <a:gd name="connsiteX61" fmla="*/ 238539 w 349857"/>
                <a:gd name="connsiteY61" fmla="*/ 2496709 h 5518205"/>
                <a:gd name="connsiteX62" fmla="*/ 174929 w 349857"/>
                <a:gd name="connsiteY62" fmla="*/ 2576222 h 5518205"/>
                <a:gd name="connsiteX63" fmla="*/ 174929 w 349857"/>
                <a:gd name="connsiteY63" fmla="*/ 2592125 h 5518205"/>
                <a:gd name="connsiteX64" fmla="*/ 87464 w 349857"/>
                <a:gd name="connsiteY64" fmla="*/ 2592125 h 5518205"/>
                <a:gd name="connsiteX65" fmla="*/ 87464 w 349857"/>
                <a:gd name="connsiteY65" fmla="*/ 2592125 h 5518205"/>
                <a:gd name="connsiteX66" fmla="*/ 63610 w 349857"/>
                <a:gd name="connsiteY66" fmla="*/ 2639833 h 5518205"/>
                <a:gd name="connsiteX67" fmla="*/ 159026 w 349857"/>
                <a:gd name="connsiteY67" fmla="*/ 2671638 h 5518205"/>
                <a:gd name="connsiteX68" fmla="*/ 87464 w 349857"/>
                <a:gd name="connsiteY68" fmla="*/ 2703443 h 5518205"/>
                <a:gd name="connsiteX69" fmla="*/ 79513 w 349857"/>
                <a:gd name="connsiteY69" fmla="*/ 2711394 h 5518205"/>
                <a:gd name="connsiteX70" fmla="*/ 166977 w 349857"/>
                <a:gd name="connsiteY70" fmla="*/ 2751151 h 5518205"/>
                <a:gd name="connsiteX71" fmla="*/ 47708 w 349857"/>
                <a:gd name="connsiteY71" fmla="*/ 2775005 h 5518205"/>
                <a:gd name="connsiteX72" fmla="*/ 95416 w 349857"/>
                <a:gd name="connsiteY72" fmla="*/ 2854518 h 5518205"/>
                <a:gd name="connsiteX73" fmla="*/ 47708 w 349857"/>
                <a:gd name="connsiteY73" fmla="*/ 2973788 h 5518205"/>
                <a:gd name="connsiteX74" fmla="*/ 55659 w 349857"/>
                <a:gd name="connsiteY74" fmla="*/ 3013544 h 5518205"/>
                <a:gd name="connsiteX75" fmla="*/ 31805 w 349857"/>
                <a:gd name="connsiteY75" fmla="*/ 3069203 h 5518205"/>
                <a:gd name="connsiteX76" fmla="*/ 23854 w 349857"/>
                <a:gd name="connsiteY76" fmla="*/ 3204375 h 5518205"/>
                <a:gd name="connsiteX77" fmla="*/ 111318 w 349857"/>
                <a:gd name="connsiteY77" fmla="*/ 3236181 h 5518205"/>
                <a:gd name="connsiteX78" fmla="*/ 55659 w 349857"/>
                <a:gd name="connsiteY78" fmla="*/ 3267986 h 5518205"/>
                <a:gd name="connsiteX79" fmla="*/ 47708 w 349857"/>
                <a:gd name="connsiteY79" fmla="*/ 3307742 h 5518205"/>
                <a:gd name="connsiteX80" fmla="*/ 31805 w 349857"/>
                <a:gd name="connsiteY80" fmla="*/ 3442914 h 5518205"/>
                <a:gd name="connsiteX81" fmla="*/ 31805 w 349857"/>
                <a:gd name="connsiteY81" fmla="*/ 3522428 h 5518205"/>
                <a:gd name="connsiteX82" fmla="*/ 87464 w 349857"/>
                <a:gd name="connsiteY82" fmla="*/ 3538330 h 5518205"/>
                <a:gd name="connsiteX83" fmla="*/ 47708 w 349857"/>
                <a:gd name="connsiteY83" fmla="*/ 3578087 h 5518205"/>
                <a:gd name="connsiteX84" fmla="*/ 262393 w 349857"/>
                <a:gd name="connsiteY84" fmla="*/ 3633746 h 5518205"/>
                <a:gd name="connsiteX85" fmla="*/ 206734 w 349857"/>
                <a:gd name="connsiteY85" fmla="*/ 3681454 h 5518205"/>
                <a:gd name="connsiteX86" fmla="*/ 119270 w 349857"/>
                <a:gd name="connsiteY86" fmla="*/ 3689405 h 5518205"/>
                <a:gd name="connsiteX87" fmla="*/ 39757 w 349857"/>
                <a:gd name="connsiteY87" fmla="*/ 3745064 h 5518205"/>
                <a:gd name="connsiteX88" fmla="*/ 47708 w 349857"/>
                <a:gd name="connsiteY88" fmla="*/ 3776869 h 5518205"/>
                <a:gd name="connsiteX89" fmla="*/ 95416 w 349857"/>
                <a:gd name="connsiteY89" fmla="*/ 3800723 h 5518205"/>
                <a:gd name="connsiteX90" fmla="*/ 71562 w 349857"/>
                <a:gd name="connsiteY90" fmla="*/ 3832528 h 5518205"/>
                <a:gd name="connsiteX91" fmla="*/ 119270 w 349857"/>
                <a:gd name="connsiteY91" fmla="*/ 3888188 h 5518205"/>
                <a:gd name="connsiteX92" fmla="*/ 135172 w 349857"/>
                <a:gd name="connsiteY92" fmla="*/ 3912041 h 5518205"/>
                <a:gd name="connsiteX93" fmla="*/ 47708 w 349857"/>
                <a:gd name="connsiteY93" fmla="*/ 3912041 h 5518205"/>
                <a:gd name="connsiteX94" fmla="*/ 55659 w 349857"/>
                <a:gd name="connsiteY94" fmla="*/ 3951798 h 5518205"/>
                <a:gd name="connsiteX95" fmla="*/ 31805 w 349857"/>
                <a:gd name="connsiteY95" fmla="*/ 4007457 h 5518205"/>
                <a:gd name="connsiteX96" fmla="*/ 135172 w 349857"/>
                <a:gd name="connsiteY96" fmla="*/ 4055165 h 5518205"/>
                <a:gd name="connsiteX97" fmla="*/ 349857 w 349857"/>
                <a:gd name="connsiteY97" fmla="*/ 4079019 h 5518205"/>
                <a:gd name="connsiteX98" fmla="*/ 95416 w 349857"/>
                <a:gd name="connsiteY98" fmla="*/ 4110824 h 5518205"/>
                <a:gd name="connsiteX99" fmla="*/ 31805 w 349857"/>
                <a:gd name="connsiteY99" fmla="*/ 4166483 h 5518205"/>
                <a:gd name="connsiteX100" fmla="*/ 47708 w 349857"/>
                <a:gd name="connsiteY100" fmla="*/ 4198288 h 5518205"/>
                <a:gd name="connsiteX101" fmla="*/ 47708 w 349857"/>
                <a:gd name="connsiteY101" fmla="*/ 4245996 h 5518205"/>
                <a:gd name="connsiteX102" fmla="*/ 47708 w 349857"/>
                <a:gd name="connsiteY102" fmla="*/ 4309607 h 5518205"/>
                <a:gd name="connsiteX103" fmla="*/ 47708 w 349857"/>
                <a:gd name="connsiteY103" fmla="*/ 4309607 h 5518205"/>
                <a:gd name="connsiteX104" fmla="*/ 39757 w 349857"/>
                <a:gd name="connsiteY104" fmla="*/ 4420925 h 5518205"/>
                <a:gd name="connsiteX105" fmla="*/ 39757 w 349857"/>
                <a:gd name="connsiteY105" fmla="*/ 4420925 h 5518205"/>
                <a:gd name="connsiteX106" fmla="*/ 55659 w 349857"/>
                <a:gd name="connsiteY106" fmla="*/ 4484535 h 5518205"/>
                <a:gd name="connsiteX107" fmla="*/ 198783 w 349857"/>
                <a:gd name="connsiteY107" fmla="*/ 4476584 h 5518205"/>
                <a:gd name="connsiteX108" fmla="*/ 111318 w 349857"/>
                <a:gd name="connsiteY108" fmla="*/ 4524292 h 5518205"/>
                <a:gd name="connsiteX109" fmla="*/ 198783 w 349857"/>
                <a:gd name="connsiteY109" fmla="*/ 4556097 h 5518205"/>
                <a:gd name="connsiteX110" fmla="*/ 238539 w 349857"/>
                <a:gd name="connsiteY110" fmla="*/ 4659464 h 5518205"/>
                <a:gd name="connsiteX111" fmla="*/ 119270 w 349857"/>
                <a:gd name="connsiteY111" fmla="*/ 4707172 h 5518205"/>
                <a:gd name="connsiteX112" fmla="*/ 159026 w 349857"/>
                <a:gd name="connsiteY112" fmla="*/ 4731026 h 5518205"/>
                <a:gd name="connsiteX113" fmla="*/ 103367 w 349857"/>
                <a:gd name="connsiteY113" fmla="*/ 4858247 h 5518205"/>
                <a:gd name="connsiteX114" fmla="*/ 127221 w 349857"/>
                <a:gd name="connsiteY114" fmla="*/ 4977516 h 5518205"/>
                <a:gd name="connsiteX115" fmla="*/ 127221 w 349857"/>
                <a:gd name="connsiteY115" fmla="*/ 5057029 h 5518205"/>
                <a:gd name="connsiteX116" fmla="*/ 151075 w 349857"/>
                <a:gd name="connsiteY116" fmla="*/ 5064981 h 5518205"/>
                <a:gd name="connsiteX117" fmla="*/ 31805 w 349857"/>
                <a:gd name="connsiteY117" fmla="*/ 5136542 h 5518205"/>
                <a:gd name="connsiteX118" fmla="*/ 39757 w 349857"/>
                <a:gd name="connsiteY118" fmla="*/ 5224007 h 5518205"/>
                <a:gd name="connsiteX119" fmla="*/ 23854 w 349857"/>
                <a:gd name="connsiteY119" fmla="*/ 5303520 h 5518205"/>
                <a:gd name="connsiteX120" fmla="*/ 47708 w 349857"/>
                <a:gd name="connsiteY120" fmla="*/ 5375081 h 5518205"/>
                <a:gd name="connsiteX121" fmla="*/ 198783 w 349857"/>
                <a:gd name="connsiteY121" fmla="*/ 5406887 h 5518205"/>
                <a:gd name="connsiteX122" fmla="*/ 71562 w 349857"/>
                <a:gd name="connsiteY122" fmla="*/ 5446643 h 5518205"/>
                <a:gd name="connsiteX123" fmla="*/ 71562 w 349857"/>
                <a:gd name="connsiteY123" fmla="*/ 5470497 h 5518205"/>
                <a:gd name="connsiteX124" fmla="*/ 135172 w 349857"/>
                <a:gd name="connsiteY124" fmla="*/ 5510254 h 5518205"/>
                <a:gd name="connsiteX125" fmla="*/ 159026 w 349857"/>
                <a:gd name="connsiteY125" fmla="*/ 5518205 h 5518205"/>
                <a:gd name="connsiteX0" fmla="*/ 23854 w 373711"/>
                <a:gd name="connsiteY0" fmla="*/ 0 h 5526156"/>
                <a:gd name="connsiteX1" fmla="*/ 318052 w 373711"/>
                <a:gd name="connsiteY1" fmla="*/ 7951 h 5526156"/>
                <a:gd name="connsiteX2" fmla="*/ 238539 w 373711"/>
                <a:gd name="connsiteY2" fmla="*/ 47708 h 5526156"/>
                <a:gd name="connsiteX3" fmla="*/ 238539 w 373711"/>
                <a:gd name="connsiteY3" fmla="*/ 47708 h 5526156"/>
                <a:gd name="connsiteX4" fmla="*/ 302150 w 373711"/>
                <a:gd name="connsiteY4" fmla="*/ 87464 h 5526156"/>
                <a:gd name="connsiteX5" fmla="*/ 278296 w 373711"/>
                <a:gd name="connsiteY5" fmla="*/ 111318 h 5526156"/>
                <a:gd name="connsiteX6" fmla="*/ 318052 w 373711"/>
                <a:gd name="connsiteY6" fmla="*/ 166977 h 5526156"/>
                <a:gd name="connsiteX7" fmla="*/ 318052 w 373711"/>
                <a:gd name="connsiteY7" fmla="*/ 166977 h 5526156"/>
                <a:gd name="connsiteX8" fmla="*/ 286247 w 373711"/>
                <a:gd name="connsiteY8" fmla="*/ 206734 h 5526156"/>
                <a:gd name="connsiteX9" fmla="*/ 302150 w 373711"/>
                <a:gd name="connsiteY9" fmla="*/ 254441 h 5526156"/>
                <a:gd name="connsiteX10" fmla="*/ 103367 w 373711"/>
                <a:gd name="connsiteY10" fmla="*/ 341906 h 5526156"/>
                <a:gd name="connsiteX11" fmla="*/ 119270 w 373711"/>
                <a:gd name="connsiteY11" fmla="*/ 381662 h 5526156"/>
                <a:gd name="connsiteX12" fmla="*/ 87464 w 373711"/>
                <a:gd name="connsiteY12" fmla="*/ 469127 h 5526156"/>
                <a:gd name="connsiteX13" fmla="*/ 294198 w 373711"/>
                <a:gd name="connsiteY13" fmla="*/ 532737 h 5526156"/>
                <a:gd name="connsiteX14" fmla="*/ 198783 w 373711"/>
                <a:gd name="connsiteY14" fmla="*/ 580445 h 5526156"/>
                <a:gd name="connsiteX15" fmla="*/ 294198 w 373711"/>
                <a:gd name="connsiteY15" fmla="*/ 604299 h 5526156"/>
                <a:gd name="connsiteX16" fmla="*/ 349858 w 373711"/>
                <a:gd name="connsiteY16" fmla="*/ 659958 h 5526156"/>
                <a:gd name="connsiteX17" fmla="*/ 246491 w 373711"/>
                <a:gd name="connsiteY17" fmla="*/ 699714 h 5526156"/>
                <a:gd name="connsiteX18" fmla="*/ 310101 w 373711"/>
                <a:gd name="connsiteY18" fmla="*/ 739471 h 5526156"/>
                <a:gd name="connsiteX19" fmla="*/ 278296 w 373711"/>
                <a:gd name="connsiteY19" fmla="*/ 803081 h 5526156"/>
                <a:gd name="connsiteX20" fmla="*/ 278296 w 373711"/>
                <a:gd name="connsiteY20" fmla="*/ 803081 h 5526156"/>
                <a:gd name="connsiteX21" fmla="*/ 151075 w 373711"/>
                <a:gd name="connsiteY21" fmla="*/ 818984 h 5526156"/>
                <a:gd name="connsiteX22" fmla="*/ 159026 w 373711"/>
                <a:gd name="connsiteY22" fmla="*/ 858741 h 5526156"/>
                <a:gd name="connsiteX23" fmla="*/ 166978 w 373711"/>
                <a:gd name="connsiteY23" fmla="*/ 890546 h 5526156"/>
                <a:gd name="connsiteX24" fmla="*/ 238539 w 373711"/>
                <a:gd name="connsiteY24" fmla="*/ 906448 h 5526156"/>
                <a:gd name="connsiteX25" fmla="*/ 326004 w 373711"/>
                <a:gd name="connsiteY25" fmla="*/ 962108 h 5526156"/>
                <a:gd name="connsiteX26" fmla="*/ 103367 w 373711"/>
                <a:gd name="connsiteY26" fmla="*/ 1057523 h 5526156"/>
                <a:gd name="connsiteX27" fmla="*/ 222637 w 373711"/>
                <a:gd name="connsiteY27" fmla="*/ 1105231 h 5526156"/>
                <a:gd name="connsiteX28" fmla="*/ 230588 w 373711"/>
                <a:gd name="connsiteY28" fmla="*/ 1113182 h 5526156"/>
                <a:gd name="connsiteX29" fmla="*/ 174929 w 373711"/>
                <a:gd name="connsiteY29" fmla="*/ 1152939 h 5526156"/>
                <a:gd name="connsiteX30" fmla="*/ 166978 w 373711"/>
                <a:gd name="connsiteY30" fmla="*/ 1168841 h 5526156"/>
                <a:gd name="connsiteX31" fmla="*/ 174929 w 373711"/>
                <a:gd name="connsiteY31" fmla="*/ 1184744 h 5526156"/>
                <a:gd name="connsiteX32" fmla="*/ 119270 w 373711"/>
                <a:gd name="connsiteY32" fmla="*/ 1232452 h 5526156"/>
                <a:gd name="connsiteX33" fmla="*/ 79513 w 373711"/>
                <a:gd name="connsiteY33" fmla="*/ 1272208 h 5526156"/>
                <a:gd name="connsiteX34" fmla="*/ 71562 w 373711"/>
                <a:gd name="connsiteY34" fmla="*/ 1327868 h 5526156"/>
                <a:gd name="connsiteX35" fmla="*/ 95416 w 373711"/>
                <a:gd name="connsiteY35" fmla="*/ 1367624 h 5526156"/>
                <a:gd name="connsiteX36" fmla="*/ 71562 w 373711"/>
                <a:gd name="connsiteY36" fmla="*/ 1415332 h 5526156"/>
                <a:gd name="connsiteX37" fmla="*/ 71562 w 373711"/>
                <a:gd name="connsiteY37" fmla="*/ 1645920 h 5526156"/>
                <a:gd name="connsiteX38" fmla="*/ 254442 w 373711"/>
                <a:gd name="connsiteY38" fmla="*/ 1685676 h 5526156"/>
                <a:gd name="connsiteX39" fmla="*/ 254442 w 373711"/>
                <a:gd name="connsiteY39" fmla="*/ 1701579 h 5526156"/>
                <a:gd name="connsiteX40" fmla="*/ 230588 w 373711"/>
                <a:gd name="connsiteY40" fmla="*/ 1741335 h 5526156"/>
                <a:gd name="connsiteX41" fmla="*/ 246491 w 373711"/>
                <a:gd name="connsiteY41" fmla="*/ 1773141 h 5526156"/>
                <a:gd name="connsiteX42" fmla="*/ 222637 w 373711"/>
                <a:gd name="connsiteY42" fmla="*/ 1836751 h 5526156"/>
                <a:gd name="connsiteX43" fmla="*/ 214685 w 373711"/>
                <a:gd name="connsiteY43" fmla="*/ 1868556 h 5526156"/>
                <a:gd name="connsiteX44" fmla="*/ 286247 w 373711"/>
                <a:gd name="connsiteY44" fmla="*/ 1924215 h 5526156"/>
                <a:gd name="connsiteX45" fmla="*/ 190831 w 373711"/>
                <a:gd name="connsiteY45" fmla="*/ 1948069 h 5526156"/>
                <a:gd name="connsiteX46" fmla="*/ 174929 w 373711"/>
                <a:gd name="connsiteY46" fmla="*/ 1971923 h 5526156"/>
                <a:gd name="connsiteX47" fmla="*/ 206734 w 373711"/>
                <a:gd name="connsiteY47" fmla="*/ 2011680 h 5526156"/>
                <a:gd name="connsiteX48" fmla="*/ 159026 w 373711"/>
                <a:gd name="connsiteY48" fmla="*/ 2035534 h 5526156"/>
                <a:gd name="connsiteX49" fmla="*/ 151075 w 373711"/>
                <a:gd name="connsiteY49" fmla="*/ 2083241 h 5526156"/>
                <a:gd name="connsiteX50" fmla="*/ 111318 w 373711"/>
                <a:gd name="connsiteY50" fmla="*/ 2099144 h 5526156"/>
                <a:gd name="connsiteX51" fmla="*/ 190831 w 373711"/>
                <a:gd name="connsiteY51" fmla="*/ 2146852 h 5526156"/>
                <a:gd name="connsiteX52" fmla="*/ 151075 w 373711"/>
                <a:gd name="connsiteY52" fmla="*/ 2178657 h 5526156"/>
                <a:gd name="connsiteX53" fmla="*/ 151075 w 373711"/>
                <a:gd name="connsiteY53" fmla="*/ 2178657 h 5526156"/>
                <a:gd name="connsiteX54" fmla="*/ 166978 w 373711"/>
                <a:gd name="connsiteY54" fmla="*/ 2226365 h 5526156"/>
                <a:gd name="connsiteX55" fmla="*/ 143124 w 373711"/>
                <a:gd name="connsiteY55" fmla="*/ 2258170 h 5526156"/>
                <a:gd name="connsiteX56" fmla="*/ 159026 w 373711"/>
                <a:gd name="connsiteY56" fmla="*/ 2297927 h 5526156"/>
                <a:gd name="connsiteX57" fmla="*/ 135172 w 373711"/>
                <a:gd name="connsiteY57" fmla="*/ 2337683 h 5526156"/>
                <a:gd name="connsiteX58" fmla="*/ 222637 w 373711"/>
                <a:gd name="connsiteY58" fmla="*/ 2377440 h 5526156"/>
                <a:gd name="connsiteX59" fmla="*/ 206734 w 373711"/>
                <a:gd name="connsiteY59" fmla="*/ 2425148 h 5526156"/>
                <a:gd name="connsiteX60" fmla="*/ 238539 w 373711"/>
                <a:gd name="connsiteY60" fmla="*/ 2433099 h 5526156"/>
                <a:gd name="connsiteX61" fmla="*/ 262393 w 373711"/>
                <a:gd name="connsiteY61" fmla="*/ 2496709 h 5526156"/>
                <a:gd name="connsiteX62" fmla="*/ 198783 w 373711"/>
                <a:gd name="connsiteY62" fmla="*/ 2576222 h 5526156"/>
                <a:gd name="connsiteX63" fmla="*/ 198783 w 373711"/>
                <a:gd name="connsiteY63" fmla="*/ 2592125 h 5526156"/>
                <a:gd name="connsiteX64" fmla="*/ 111318 w 373711"/>
                <a:gd name="connsiteY64" fmla="*/ 2592125 h 5526156"/>
                <a:gd name="connsiteX65" fmla="*/ 111318 w 373711"/>
                <a:gd name="connsiteY65" fmla="*/ 2592125 h 5526156"/>
                <a:gd name="connsiteX66" fmla="*/ 87464 w 373711"/>
                <a:gd name="connsiteY66" fmla="*/ 2639833 h 5526156"/>
                <a:gd name="connsiteX67" fmla="*/ 182880 w 373711"/>
                <a:gd name="connsiteY67" fmla="*/ 2671638 h 5526156"/>
                <a:gd name="connsiteX68" fmla="*/ 111318 w 373711"/>
                <a:gd name="connsiteY68" fmla="*/ 2703443 h 5526156"/>
                <a:gd name="connsiteX69" fmla="*/ 103367 w 373711"/>
                <a:gd name="connsiteY69" fmla="*/ 2711394 h 5526156"/>
                <a:gd name="connsiteX70" fmla="*/ 190831 w 373711"/>
                <a:gd name="connsiteY70" fmla="*/ 2751151 h 5526156"/>
                <a:gd name="connsiteX71" fmla="*/ 71562 w 373711"/>
                <a:gd name="connsiteY71" fmla="*/ 2775005 h 5526156"/>
                <a:gd name="connsiteX72" fmla="*/ 119270 w 373711"/>
                <a:gd name="connsiteY72" fmla="*/ 2854518 h 5526156"/>
                <a:gd name="connsiteX73" fmla="*/ 71562 w 373711"/>
                <a:gd name="connsiteY73" fmla="*/ 2973788 h 5526156"/>
                <a:gd name="connsiteX74" fmla="*/ 79513 w 373711"/>
                <a:gd name="connsiteY74" fmla="*/ 3013544 h 5526156"/>
                <a:gd name="connsiteX75" fmla="*/ 55659 w 373711"/>
                <a:gd name="connsiteY75" fmla="*/ 3069203 h 5526156"/>
                <a:gd name="connsiteX76" fmla="*/ 47708 w 373711"/>
                <a:gd name="connsiteY76" fmla="*/ 3204375 h 5526156"/>
                <a:gd name="connsiteX77" fmla="*/ 135172 w 373711"/>
                <a:gd name="connsiteY77" fmla="*/ 3236181 h 5526156"/>
                <a:gd name="connsiteX78" fmla="*/ 79513 w 373711"/>
                <a:gd name="connsiteY78" fmla="*/ 3267986 h 5526156"/>
                <a:gd name="connsiteX79" fmla="*/ 71562 w 373711"/>
                <a:gd name="connsiteY79" fmla="*/ 3307742 h 5526156"/>
                <a:gd name="connsiteX80" fmla="*/ 55659 w 373711"/>
                <a:gd name="connsiteY80" fmla="*/ 3442914 h 5526156"/>
                <a:gd name="connsiteX81" fmla="*/ 55659 w 373711"/>
                <a:gd name="connsiteY81" fmla="*/ 3522428 h 5526156"/>
                <a:gd name="connsiteX82" fmla="*/ 111318 w 373711"/>
                <a:gd name="connsiteY82" fmla="*/ 3538330 h 5526156"/>
                <a:gd name="connsiteX83" fmla="*/ 71562 w 373711"/>
                <a:gd name="connsiteY83" fmla="*/ 3578087 h 5526156"/>
                <a:gd name="connsiteX84" fmla="*/ 286247 w 373711"/>
                <a:gd name="connsiteY84" fmla="*/ 3633746 h 5526156"/>
                <a:gd name="connsiteX85" fmla="*/ 230588 w 373711"/>
                <a:gd name="connsiteY85" fmla="*/ 3681454 h 5526156"/>
                <a:gd name="connsiteX86" fmla="*/ 143124 w 373711"/>
                <a:gd name="connsiteY86" fmla="*/ 3689405 h 5526156"/>
                <a:gd name="connsiteX87" fmla="*/ 63611 w 373711"/>
                <a:gd name="connsiteY87" fmla="*/ 3745064 h 5526156"/>
                <a:gd name="connsiteX88" fmla="*/ 71562 w 373711"/>
                <a:gd name="connsiteY88" fmla="*/ 3776869 h 5526156"/>
                <a:gd name="connsiteX89" fmla="*/ 119270 w 373711"/>
                <a:gd name="connsiteY89" fmla="*/ 3800723 h 5526156"/>
                <a:gd name="connsiteX90" fmla="*/ 95416 w 373711"/>
                <a:gd name="connsiteY90" fmla="*/ 3832528 h 5526156"/>
                <a:gd name="connsiteX91" fmla="*/ 143124 w 373711"/>
                <a:gd name="connsiteY91" fmla="*/ 3888188 h 5526156"/>
                <a:gd name="connsiteX92" fmla="*/ 159026 w 373711"/>
                <a:gd name="connsiteY92" fmla="*/ 3912041 h 5526156"/>
                <a:gd name="connsiteX93" fmla="*/ 71562 w 373711"/>
                <a:gd name="connsiteY93" fmla="*/ 3912041 h 5526156"/>
                <a:gd name="connsiteX94" fmla="*/ 79513 w 373711"/>
                <a:gd name="connsiteY94" fmla="*/ 3951798 h 5526156"/>
                <a:gd name="connsiteX95" fmla="*/ 55659 w 373711"/>
                <a:gd name="connsiteY95" fmla="*/ 4007457 h 5526156"/>
                <a:gd name="connsiteX96" fmla="*/ 159026 w 373711"/>
                <a:gd name="connsiteY96" fmla="*/ 4055165 h 5526156"/>
                <a:gd name="connsiteX97" fmla="*/ 373711 w 373711"/>
                <a:gd name="connsiteY97" fmla="*/ 4079019 h 5526156"/>
                <a:gd name="connsiteX98" fmla="*/ 119270 w 373711"/>
                <a:gd name="connsiteY98" fmla="*/ 4110824 h 5526156"/>
                <a:gd name="connsiteX99" fmla="*/ 55659 w 373711"/>
                <a:gd name="connsiteY99" fmla="*/ 4166483 h 5526156"/>
                <a:gd name="connsiteX100" fmla="*/ 71562 w 373711"/>
                <a:gd name="connsiteY100" fmla="*/ 4198288 h 5526156"/>
                <a:gd name="connsiteX101" fmla="*/ 71562 w 373711"/>
                <a:gd name="connsiteY101" fmla="*/ 4245996 h 5526156"/>
                <a:gd name="connsiteX102" fmla="*/ 71562 w 373711"/>
                <a:gd name="connsiteY102" fmla="*/ 4309607 h 5526156"/>
                <a:gd name="connsiteX103" fmla="*/ 71562 w 373711"/>
                <a:gd name="connsiteY103" fmla="*/ 4309607 h 5526156"/>
                <a:gd name="connsiteX104" fmla="*/ 63611 w 373711"/>
                <a:gd name="connsiteY104" fmla="*/ 4420925 h 5526156"/>
                <a:gd name="connsiteX105" fmla="*/ 63611 w 373711"/>
                <a:gd name="connsiteY105" fmla="*/ 4420925 h 5526156"/>
                <a:gd name="connsiteX106" fmla="*/ 79513 w 373711"/>
                <a:gd name="connsiteY106" fmla="*/ 4484535 h 5526156"/>
                <a:gd name="connsiteX107" fmla="*/ 222637 w 373711"/>
                <a:gd name="connsiteY107" fmla="*/ 4476584 h 5526156"/>
                <a:gd name="connsiteX108" fmla="*/ 135172 w 373711"/>
                <a:gd name="connsiteY108" fmla="*/ 4524292 h 5526156"/>
                <a:gd name="connsiteX109" fmla="*/ 222637 w 373711"/>
                <a:gd name="connsiteY109" fmla="*/ 4556097 h 5526156"/>
                <a:gd name="connsiteX110" fmla="*/ 262393 w 373711"/>
                <a:gd name="connsiteY110" fmla="*/ 4659464 h 5526156"/>
                <a:gd name="connsiteX111" fmla="*/ 143124 w 373711"/>
                <a:gd name="connsiteY111" fmla="*/ 4707172 h 5526156"/>
                <a:gd name="connsiteX112" fmla="*/ 182880 w 373711"/>
                <a:gd name="connsiteY112" fmla="*/ 4731026 h 5526156"/>
                <a:gd name="connsiteX113" fmla="*/ 127221 w 373711"/>
                <a:gd name="connsiteY113" fmla="*/ 4858247 h 5526156"/>
                <a:gd name="connsiteX114" fmla="*/ 151075 w 373711"/>
                <a:gd name="connsiteY114" fmla="*/ 4977516 h 5526156"/>
                <a:gd name="connsiteX115" fmla="*/ 151075 w 373711"/>
                <a:gd name="connsiteY115" fmla="*/ 5057029 h 5526156"/>
                <a:gd name="connsiteX116" fmla="*/ 174929 w 373711"/>
                <a:gd name="connsiteY116" fmla="*/ 5064981 h 5526156"/>
                <a:gd name="connsiteX117" fmla="*/ 55659 w 373711"/>
                <a:gd name="connsiteY117" fmla="*/ 5136542 h 5526156"/>
                <a:gd name="connsiteX118" fmla="*/ 63611 w 373711"/>
                <a:gd name="connsiteY118" fmla="*/ 5224007 h 5526156"/>
                <a:gd name="connsiteX119" fmla="*/ 47708 w 373711"/>
                <a:gd name="connsiteY119" fmla="*/ 5303520 h 5526156"/>
                <a:gd name="connsiteX120" fmla="*/ 71562 w 373711"/>
                <a:gd name="connsiteY120" fmla="*/ 5375081 h 5526156"/>
                <a:gd name="connsiteX121" fmla="*/ 222637 w 373711"/>
                <a:gd name="connsiteY121" fmla="*/ 5406887 h 5526156"/>
                <a:gd name="connsiteX122" fmla="*/ 95416 w 373711"/>
                <a:gd name="connsiteY122" fmla="*/ 5446643 h 5526156"/>
                <a:gd name="connsiteX123" fmla="*/ 95416 w 373711"/>
                <a:gd name="connsiteY123" fmla="*/ 5470497 h 5526156"/>
                <a:gd name="connsiteX124" fmla="*/ 159026 w 373711"/>
                <a:gd name="connsiteY124" fmla="*/ 5510254 h 5526156"/>
                <a:gd name="connsiteX125" fmla="*/ 0 w 373711"/>
                <a:gd name="connsiteY125" fmla="*/ 5526156 h 5526156"/>
                <a:gd name="connsiteX0" fmla="*/ 23854 w 373711"/>
                <a:gd name="connsiteY0" fmla="*/ 0 h 5542059"/>
                <a:gd name="connsiteX1" fmla="*/ 318052 w 373711"/>
                <a:gd name="connsiteY1" fmla="*/ 7951 h 5542059"/>
                <a:gd name="connsiteX2" fmla="*/ 238539 w 373711"/>
                <a:gd name="connsiteY2" fmla="*/ 47708 h 5542059"/>
                <a:gd name="connsiteX3" fmla="*/ 238539 w 373711"/>
                <a:gd name="connsiteY3" fmla="*/ 47708 h 5542059"/>
                <a:gd name="connsiteX4" fmla="*/ 302150 w 373711"/>
                <a:gd name="connsiteY4" fmla="*/ 87464 h 5542059"/>
                <a:gd name="connsiteX5" fmla="*/ 278296 w 373711"/>
                <a:gd name="connsiteY5" fmla="*/ 111318 h 5542059"/>
                <a:gd name="connsiteX6" fmla="*/ 318052 w 373711"/>
                <a:gd name="connsiteY6" fmla="*/ 166977 h 5542059"/>
                <a:gd name="connsiteX7" fmla="*/ 318052 w 373711"/>
                <a:gd name="connsiteY7" fmla="*/ 166977 h 5542059"/>
                <a:gd name="connsiteX8" fmla="*/ 286247 w 373711"/>
                <a:gd name="connsiteY8" fmla="*/ 206734 h 5542059"/>
                <a:gd name="connsiteX9" fmla="*/ 302150 w 373711"/>
                <a:gd name="connsiteY9" fmla="*/ 254441 h 5542059"/>
                <a:gd name="connsiteX10" fmla="*/ 103367 w 373711"/>
                <a:gd name="connsiteY10" fmla="*/ 341906 h 5542059"/>
                <a:gd name="connsiteX11" fmla="*/ 119270 w 373711"/>
                <a:gd name="connsiteY11" fmla="*/ 381662 h 5542059"/>
                <a:gd name="connsiteX12" fmla="*/ 87464 w 373711"/>
                <a:gd name="connsiteY12" fmla="*/ 469127 h 5542059"/>
                <a:gd name="connsiteX13" fmla="*/ 294198 w 373711"/>
                <a:gd name="connsiteY13" fmla="*/ 532737 h 5542059"/>
                <a:gd name="connsiteX14" fmla="*/ 198783 w 373711"/>
                <a:gd name="connsiteY14" fmla="*/ 580445 h 5542059"/>
                <a:gd name="connsiteX15" fmla="*/ 294198 w 373711"/>
                <a:gd name="connsiteY15" fmla="*/ 604299 h 5542059"/>
                <a:gd name="connsiteX16" fmla="*/ 349858 w 373711"/>
                <a:gd name="connsiteY16" fmla="*/ 659958 h 5542059"/>
                <a:gd name="connsiteX17" fmla="*/ 246491 w 373711"/>
                <a:gd name="connsiteY17" fmla="*/ 699714 h 5542059"/>
                <a:gd name="connsiteX18" fmla="*/ 310101 w 373711"/>
                <a:gd name="connsiteY18" fmla="*/ 739471 h 5542059"/>
                <a:gd name="connsiteX19" fmla="*/ 278296 w 373711"/>
                <a:gd name="connsiteY19" fmla="*/ 803081 h 5542059"/>
                <a:gd name="connsiteX20" fmla="*/ 278296 w 373711"/>
                <a:gd name="connsiteY20" fmla="*/ 803081 h 5542059"/>
                <a:gd name="connsiteX21" fmla="*/ 151075 w 373711"/>
                <a:gd name="connsiteY21" fmla="*/ 818984 h 5542059"/>
                <a:gd name="connsiteX22" fmla="*/ 159026 w 373711"/>
                <a:gd name="connsiteY22" fmla="*/ 858741 h 5542059"/>
                <a:gd name="connsiteX23" fmla="*/ 166978 w 373711"/>
                <a:gd name="connsiteY23" fmla="*/ 890546 h 5542059"/>
                <a:gd name="connsiteX24" fmla="*/ 238539 w 373711"/>
                <a:gd name="connsiteY24" fmla="*/ 906448 h 5542059"/>
                <a:gd name="connsiteX25" fmla="*/ 326004 w 373711"/>
                <a:gd name="connsiteY25" fmla="*/ 962108 h 5542059"/>
                <a:gd name="connsiteX26" fmla="*/ 103367 w 373711"/>
                <a:gd name="connsiteY26" fmla="*/ 1057523 h 5542059"/>
                <a:gd name="connsiteX27" fmla="*/ 222637 w 373711"/>
                <a:gd name="connsiteY27" fmla="*/ 1105231 h 5542059"/>
                <a:gd name="connsiteX28" fmla="*/ 230588 w 373711"/>
                <a:gd name="connsiteY28" fmla="*/ 1113182 h 5542059"/>
                <a:gd name="connsiteX29" fmla="*/ 174929 w 373711"/>
                <a:gd name="connsiteY29" fmla="*/ 1152939 h 5542059"/>
                <a:gd name="connsiteX30" fmla="*/ 166978 w 373711"/>
                <a:gd name="connsiteY30" fmla="*/ 1168841 h 5542059"/>
                <a:gd name="connsiteX31" fmla="*/ 174929 w 373711"/>
                <a:gd name="connsiteY31" fmla="*/ 1184744 h 5542059"/>
                <a:gd name="connsiteX32" fmla="*/ 119270 w 373711"/>
                <a:gd name="connsiteY32" fmla="*/ 1232452 h 5542059"/>
                <a:gd name="connsiteX33" fmla="*/ 79513 w 373711"/>
                <a:gd name="connsiteY33" fmla="*/ 1272208 h 5542059"/>
                <a:gd name="connsiteX34" fmla="*/ 71562 w 373711"/>
                <a:gd name="connsiteY34" fmla="*/ 1327868 h 5542059"/>
                <a:gd name="connsiteX35" fmla="*/ 95416 w 373711"/>
                <a:gd name="connsiteY35" fmla="*/ 1367624 h 5542059"/>
                <a:gd name="connsiteX36" fmla="*/ 71562 w 373711"/>
                <a:gd name="connsiteY36" fmla="*/ 1415332 h 5542059"/>
                <a:gd name="connsiteX37" fmla="*/ 71562 w 373711"/>
                <a:gd name="connsiteY37" fmla="*/ 1645920 h 5542059"/>
                <a:gd name="connsiteX38" fmla="*/ 254442 w 373711"/>
                <a:gd name="connsiteY38" fmla="*/ 1685676 h 5542059"/>
                <a:gd name="connsiteX39" fmla="*/ 254442 w 373711"/>
                <a:gd name="connsiteY39" fmla="*/ 1701579 h 5542059"/>
                <a:gd name="connsiteX40" fmla="*/ 230588 w 373711"/>
                <a:gd name="connsiteY40" fmla="*/ 1741335 h 5542059"/>
                <a:gd name="connsiteX41" fmla="*/ 246491 w 373711"/>
                <a:gd name="connsiteY41" fmla="*/ 1773141 h 5542059"/>
                <a:gd name="connsiteX42" fmla="*/ 222637 w 373711"/>
                <a:gd name="connsiteY42" fmla="*/ 1836751 h 5542059"/>
                <a:gd name="connsiteX43" fmla="*/ 214685 w 373711"/>
                <a:gd name="connsiteY43" fmla="*/ 1868556 h 5542059"/>
                <a:gd name="connsiteX44" fmla="*/ 286247 w 373711"/>
                <a:gd name="connsiteY44" fmla="*/ 1924215 h 5542059"/>
                <a:gd name="connsiteX45" fmla="*/ 190831 w 373711"/>
                <a:gd name="connsiteY45" fmla="*/ 1948069 h 5542059"/>
                <a:gd name="connsiteX46" fmla="*/ 174929 w 373711"/>
                <a:gd name="connsiteY46" fmla="*/ 1971923 h 5542059"/>
                <a:gd name="connsiteX47" fmla="*/ 206734 w 373711"/>
                <a:gd name="connsiteY47" fmla="*/ 2011680 h 5542059"/>
                <a:gd name="connsiteX48" fmla="*/ 159026 w 373711"/>
                <a:gd name="connsiteY48" fmla="*/ 2035534 h 5542059"/>
                <a:gd name="connsiteX49" fmla="*/ 151075 w 373711"/>
                <a:gd name="connsiteY49" fmla="*/ 2083241 h 5542059"/>
                <a:gd name="connsiteX50" fmla="*/ 111318 w 373711"/>
                <a:gd name="connsiteY50" fmla="*/ 2099144 h 5542059"/>
                <a:gd name="connsiteX51" fmla="*/ 190831 w 373711"/>
                <a:gd name="connsiteY51" fmla="*/ 2146852 h 5542059"/>
                <a:gd name="connsiteX52" fmla="*/ 151075 w 373711"/>
                <a:gd name="connsiteY52" fmla="*/ 2178657 h 5542059"/>
                <a:gd name="connsiteX53" fmla="*/ 151075 w 373711"/>
                <a:gd name="connsiteY53" fmla="*/ 2178657 h 5542059"/>
                <a:gd name="connsiteX54" fmla="*/ 166978 w 373711"/>
                <a:gd name="connsiteY54" fmla="*/ 2226365 h 5542059"/>
                <a:gd name="connsiteX55" fmla="*/ 143124 w 373711"/>
                <a:gd name="connsiteY55" fmla="*/ 2258170 h 5542059"/>
                <a:gd name="connsiteX56" fmla="*/ 159026 w 373711"/>
                <a:gd name="connsiteY56" fmla="*/ 2297927 h 5542059"/>
                <a:gd name="connsiteX57" fmla="*/ 135172 w 373711"/>
                <a:gd name="connsiteY57" fmla="*/ 2337683 h 5542059"/>
                <a:gd name="connsiteX58" fmla="*/ 222637 w 373711"/>
                <a:gd name="connsiteY58" fmla="*/ 2377440 h 5542059"/>
                <a:gd name="connsiteX59" fmla="*/ 206734 w 373711"/>
                <a:gd name="connsiteY59" fmla="*/ 2425148 h 5542059"/>
                <a:gd name="connsiteX60" fmla="*/ 238539 w 373711"/>
                <a:gd name="connsiteY60" fmla="*/ 2433099 h 5542059"/>
                <a:gd name="connsiteX61" fmla="*/ 262393 w 373711"/>
                <a:gd name="connsiteY61" fmla="*/ 2496709 h 5542059"/>
                <a:gd name="connsiteX62" fmla="*/ 198783 w 373711"/>
                <a:gd name="connsiteY62" fmla="*/ 2576222 h 5542059"/>
                <a:gd name="connsiteX63" fmla="*/ 198783 w 373711"/>
                <a:gd name="connsiteY63" fmla="*/ 2592125 h 5542059"/>
                <a:gd name="connsiteX64" fmla="*/ 111318 w 373711"/>
                <a:gd name="connsiteY64" fmla="*/ 2592125 h 5542059"/>
                <a:gd name="connsiteX65" fmla="*/ 111318 w 373711"/>
                <a:gd name="connsiteY65" fmla="*/ 2592125 h 5542059"/>
                <a:gd name="connsiteX66" fmla="*/ 87464 w 373711"/>
                <a:gd name="connsiteY66" fmla="*/ 2639833 h 5542059"/>
                <a:gd name="connsiteX67" fmla="*/ 182880 w 373711"/>
                <a:gd name="connsiteY67" fmla="*/ 2671638 h 5542059"/>
                <a:gd name="connsiteX68" fmla="*/ 111318 w 373711"/>
                <a:gd name="connsiteY68" fmla="*/ 2703443 h 5542059"/>
                <a:gd name="connsiteX69" fmla="*/ 103367 w 373711"/>
                <a:gd name="connsiteY69" fmla="*/ 2711394 h 5542059"/>
                <a:gd name="connsiteX70" fmla="*/ 190831 w 373711"/>
                <a:gd name="connsiteY70" fmla="*/ 2751151 h 5542059"/>
                <a:gd name="connsiteX71" fmla="*/ 71562 w 373711"/>
                <a:gd name="connsiteY71" fmla="*/ 2775005 h 5542059"/>
                <a:gd name="connsiteX72" fmla="*/ 119270 w 373711"/>
                <a:gd name="connsiteY72" fmla="*/ 2854518 h 5542059"/>
                <a:gd name="connsiteX73" fmla="*/ 71562 w 373711"/>
                <a:gd name="connsiteY73" fmla="*/ 2973788 h 5542059"/>
                <a:gd name="connsiteX74" fmla="*/ 79513 w 373711"/>
                <a:gd name="connsiteY74" fmla="*/ 3013544 h 5542059"/>
                <a:gd name="connsiteX75" fmla="*/ 55659 w 373711"/>
                <a:gd name="connsiteY75" fmla="*/ 3069203 h 5542059"/>
                <a:gd name="connsiteX76" fmla="*/ 47708 w 373711"/>
                <a:gd name="connsiteY76" fmla="*/ 3204375 h 5542059"/>
                <a:gd name="connsiteX77" fmla="*/ 135172 w 373711"/>
                <a:gd name="connsiteY77" fmla="*/ 3236181 h 5542059"/>
                <a:gd name="connsiteX78" fmla="*/ 79513 w 373711"/>
                <a:gd name="connsiteY78" fmla="*/ 3267986 h 5542059"/>
                <a:gd name="connsiteX79" fmla="*/ 71562 w 373711"/>
                <a:gd name="connsiteY79" fmla="*/ 3307742 h 5542059"/>
                <a:gd name="connsiteX80" fmla="*/ 55659 w 373711"/>
                <a:gd name="connsiteY80" fmla="*/ 3442914 h 5542059"/>
                <a:gd name="connsiteX81" fmla="*/ 55659 w 373711"/>
                <a:gd name="connsiteY81" fmla="*/ 3522428 h 5542059"/>
                <a:gd name="connsiteX82" fmla="*/ 111318 w 373711"/>
                <a:gd name="connsiteY82" fmla="*/ 3538330 h 5542059"/>
                <a:gd name="connsiteX83" fmla="*/ 71562 w 373711"/>
                <a:gd name="connsiteY83" fmla="*/ 3578087 h 5542059"/>
                <a:gd name="connsiteX84" fmla="*/ 286247 w 373711"/>
                <a:gd name="connsiteY84" fmla="*/ 3633746 h 5542059"/>
                <a:gd name="connsiteX85" fmla="*/ 230588 w 373711"/>
                <a:gd name="connsiteY85" fmla="*/ 3681454 h 5542059"/>
                <a:gd name="connsiteX86" fmla="*/ 143124 w 373711"/>
                <a:gd name="connsiteY86" fmla="*/ 3689405 h 5542059"/>
                <a:gd name="connsiteX87" fmla="*/ 63611 w 373711"/>
                <a:gd name="connsiteY87" fmla="*/ 3745064 h 5542059"/>
                <a:gd name="connsiteX88" fmla="*/ 71562 w 373711"/>
                <a:gd name="connsiteY88" fmla="*/ 3776869 h 5542059"/>
                <a:gd name="connsiteX89" fmla="*/ 119270 w 373711"/>
                <a:gd name="connsiteY89" fmla="*/ 3800723 h 5542059"/>
                <a:gd name="connsiteX90" fmla="*/ 95416 w 373711"/>
                <a:gd name="connsiteY90" fmla="*/ 3832528 h 5542059"/>
                <a:gd name="connsiteX91" fmla="*/ 143124 w 373711"/>
                <a:gd name="connsiteY91" fmla="*/ 3888188 h 5542059"/>
                <a:gd name="connsiteX92" fmla="*/ 159026 w 373711"/>
                <a:gd name="connsiteY92" fmla="*/ 3912041 h 5542059"/>
                <a:gd name="connsiteX93" fmla="*/ 71562 w 373711"/>
                <a:gd name="connsiteY93" fmla="*/ 3912041 h 5542059"/>
                <a:gd name="connsiteX94" fmla="*/ 79513 w 373711"/>
                <a:gd name="connsiteY94" fmla="*/ 3951798 h 5542059"/>
                <a:gd name="connsiteX95" fmla="*/ 55659 w 373711"/>
                <a:gd name="connsiteY95" fmla="*/ 4007457 h 5542059"/>
                <a:gd name="connsiteX96" fmla="*/ 159026 w 373711"/>
                <a:gd name="connsiteY96" fmla="*/ 4055165 h 5542059"/>
                <a:gd name="connsiteX97" fmla="*/ 373711 w 373711"/>
                <a:gd name="connsiteY97" fmla="*/ 4079019 h 5542059"/>
                <a:gd name="connsiteX98" fmla="*/ 119270 w 373711"/>
                <a:gd name="connsiteY98" fmla="*/ 4110824 h 5542059"/>
                <a:gd name="connsiteX99" fmla="*/ 55659 w 373711"/>
                <a:gd name="connsiteY99" fmla="*/ 4166483 h 5542059"/>
                <a:gd name="connsiteX100" fmla="*/ 71562 w 373711"/>
                <a:gd name="connsiteY100" fmla="*/ 4198288 h 5542059"/>
                <a:gd name="connsiteX101" fmla="*/ 71562 w 373711"/>
                <a:gd name="connsiteY101" fmla="*/ 4245996 h 5542059"/>
                <a:gd name="connsiteX102" fmla="*/ 71562 w 373711"/>
                <a:gd name="connsiteY102" fmla="*/ 4309607 h 5542059"/>
                <a:gd name="connsiteX103" fmla="*/ 71562 w 373711"/>
                <a:gd name="connsiteY103" fmla="*/ 4309607 h 5542059"/>
                <a:gd name="connsiteX104" fmla="*/ 63611 w 373711"/>
                <a:gd name="connsiteY104" fmla="*/ 4420925 h 5542059"/>
                <a:gd name="connsiteX105" fmla="*/ 63611 w 373711"/>
                <a:gd name="connsiteY105" fmla="*/ 4420925 h 5542059"/>
                <a:gd name="connsiteX106" fmla="*/ 79513 w 373711"/>
                <a:gd name="connsiteY106" fmla="*/ 4484535 h 5542059"/>
                <a:gd name="connsiteX107" fmla="*/ 222637 w 373711"/>
                <a:gd name="connsiteY107" fmla="*/ 4476584 h 5542059"/>
                <a:gd name="connsiteX108" fmla="*/ 135172 w 373711"/>
                <a:gd name="connsiteY108" fmla="*/ 4524292 h 5542059"/>
                <a:gd name="connsiteX109" fmla="*/ 222637 w 373711"/>
                <a:gd name="connsiteY109" fmla="*/ 4556097 h 5542059"/>
                <a:gd name="connsiteX110" fmla="*/ 262393 w 373711"/>
                <a:gd name="connsiteY110" fmla="*/ 4659464 h 5542059"/>
                <a:gd name="connsiteX111" fmla="*/ 143124 w 373711"/>
                <a:gd name="connsiteY111" fmla="*/ 4707172 h 5542059"/>
                <a:gd name="connsiteX112" fmla="*/ 182880 w 373711"/>
                <a:gd name="connsiteY112" fmla="*/ 4731026 h 5542059"/>
                <a:gd name="connsiteX113" fmla="*/ 127221 w 373711"/>
                <a:gd name="connsiteY113" fmla="*/ 4858247 h 5542059"/>
                <a:gd name="connsiteX114" fmla="*/ 151075 w 373711"/>
                <a:gd name="connsiteY114" fmla="*/ 4977516 h 5542059"/>
                <a:gd name="connsiteX115" fmla="*/ 151075 w 373711"/>
                <a:gd name="connsiteY115" fmla="*/ 5057029 h 5542059"/>
                <a:gd name="connsiteX116" fmla="*/ 174929 w 373711"/>
                <a:gd name="connsiteY116" fmla="*/ 5064981 h 5542059"/>
                <a:gd name="connsiteX117" fmla="*/ 55659 w 373711"/>
                <a:gd name="connsiteY117" fmla="*/ 5136542 h 5542059"/>
                <a:gd name="connsiteX118" fmla="*/ 63611 w 373711"/>
                <a:gd name="connsiteY118" fmla="*/ 5224007 h 5542059"/>
                <a:gd name="connsiteX119" fmla="*/ 47708 w 373711"/>
                <a:gd name="connsiteY119" fmla="*/ 5303520 h 5542059"/>
                <a:gd name="connsiteX120" fmla="*/ 71562 w 373711"/>
                <a:gd name="connsiteY120" fmla="*/ 5375081 h 5542059"/>
                <a:gd name="connsiteX121" fmla="*/ 222637 w 373711"/>
                <a:gd name="connsiteY121" fmla="*/ 5406887 h 5542059"/>
                <a:gd name="connsiteX122" fmla="*/ 95416 w 373711"/>
                <a:gd name="connsiteY122" fmla="*/ 5446643 h 5542059"/>
                <a:gd name="connsiteX123" fmla="*/ 95416 w 373711"/>
                <a:gd name="connsiteY123" fmla="*/ 5470497 h 5542059"/>
                <a:gd name="connsiteX124" fmla="*/ 198782 w 373711"/>
                <a:gd name="connsiteY124" fmla="*/ 5542059 h 5542059"/>
                <a:gd name="connsiteX125" fmla="*/ 0 w 373711"/>
                <a:gd name="connsiteY125" fmla="*/ 5526156 h 5542059"/>
                <a:gd name="connsiteX0" fmla="*/ 23854 w 373711"/>
                <a:gd name="connsiteY0" fmla="*/ 0 h 5534107"/>
                <a:gd name="connsiteX1" fmla="*/ 318052 w 373711"/>
                <a:gd name="connsiteY1" fmla="*/ 7951 h 5534107"/>
                <a:gd name="connsiteX2" fmla="*/ 238539 w 373711"/>
                <a:gd name="connsiteY2" fmla="*/ 47708 h 5534107"/>
                <a:gd name="connsiteX3" fmla="*/ 238539 w 373711"/>
                <a:gd name="connsiteY3" fmla="*/ 47708 h 5534107"/>
                <a:gd name="connsiteX4" fmla="*/ 302150 w 373711"/>
                <a:gd name="connsiteY4" fmla="*/ 87464 h 5534107"/>
                <a:gd name="connsiteX5" fmla="*/ 278296 w 373711"/>
                <a:gd name="connsiteY5" fmla="*/ 111318 h 5534107"/>
                <a:gd name="connsiteX6" fmla="*/ 318052 w 373711"/>
                <a:gd name="connsiteY6" fmla="*/ 166977 h 5534107"/>
                <a:gd name="connsiteX7" fmla="*/ 318052 w 373711"/>
                <a:gd name="connsiteY7" fmla="*/ 166977 h 5534107"/>
                <a:gd name="connsiteX8" fmla="*/ 286247 w 373711"/>
                <a:gd name="connsiteY8" fmla="*/ 206734 h 5534107"/>
                <a:gd name="connsiteX9" fmla="*/ 302150 w 373711"/>
                <a:gd name="connsiteY9" fmla="*/ 254441 h 5534107"/>
                <a:gd name="connsiteX10" fmla="*/ 103367 w 373711"/>
                <a:gd name="connsiteY10" fmla="*/ 341906 h 5534107"/>
                <a:gd name="connsiteX11" fmla="*/ 119270 w 373711"/>
                <a:gd name="connsiteY11" fmla="*/ 381662 h 5534107"/>
                <a:gd name="connsiteX12" fmla="*/ 87464 w 373711"/>
                <a:gd name="connsiteY12" fmla="*/ 469127 h 5534107"/>
                <a:gd name="connsiteX13" fmla="*/ 294198 w 373711"/>
                <a:gd name="connsiteY13" fmla="*/ 532737 h 5534107"/>
                <a:gd name="connsiteX14" fmla="*/ 198783 w 373711"/>
                <a:gd name="connsiteY14" fmla="*/ 580445 h 5534107"/>
                <a:gd name="connsiteX15" fmla="*/ 294198 w 373711"/>
                <a:gd name="connsiteY15" fmla="*/ 604299 h 5534107"/>
                <a:gd name="connsiteX16" fmla="*/ 349858 w 373711"/>
                <a:gd name="connsiteY16" fmla="*/ 659958 h 5534107"/>
                <a:gd name="connsiteX17" fmla="*/ 246491 w 373711"/>
                <a:gd name="connsiteY17" fmla="*/ 699714 h 5534107"/>
                <a:gd name="connsiteX18" fmla="*/ 310101 w 373711"/>
                <a:gd name="connsiteY18" fmla="*/ 739471 h 5534107"/>
                <a:gd name="connsiteX19" fmla="*/ 278296 w 373711"/>
                <a:gd name="connsiteY19" fmla="*/ 803081 h 5534107"/>
                <a:gd name="connsiteX20" fmla="*/ 278296 w 373711"/>
                <a:gd name="connsiteY20" fmla="*/ 803081 h 5534107"/>
                <a:gd name="connsiteX21" fmla="*/ 151075 w 373711"/>
                <a:gd name="connsiteY21" fmla="*/ 818984 h 5534107"/>
                <a:gd name="connsiteX22" fmla="*/ 159026 w 373711"/>
                <a:gd name="connsiteY22" fmla="*/ 858741 h 5534107"/>
                <a:gd name="connsiteX23" fmla="*/ 166978 w 373711"/>
                <a:gd name="connsiteY23" fmla="*/ 890546 h 5534107"/>
                <a:gd name="connsiteX24" fmla="*/ 238539 w 373711"/>
                <a:gd name="connsiteY24" fmla="*/ 906448 h 5534107"/>
                <a:gd name="connsiteX25" fmla="*/ 326004 w 373711"/>
                <a:gd name="connsiteY25" fmla="*/ 962108 h 5534107"/>
                <a:gd name="connsiteX26" fmla="*/ 103367 w 373711"/>
                <a:gd name="connsiteY26" fmla="*/ 1057523 h 5534107"/>
                <a:gd name="connsiteX27" fmla="*/ 222637 w 373711"/>
                <a:gd name="connsiteY27" fmla="*/ 1105231 h 5534107"/>
                <a:gd name="connsiteX28" fmla="*/ 230588 w 373711"/>
                <a:gd name="connsiteY28" fmla="*/ 1113182 h 5534107"/>
                <a:gd name="connsiteX29" fmla="*/ 174929 w 373711"/>
                <a:gd name="connsiteY29" fmla="*/ 1152939 h 5534107"/>
                <a:gd name="connsiteX30" fmla="*/ 166978 w 373711"/>
                <a:gd name="connsiteY30" fmla="*/ 1168841 h 5534107"/>
                <a:gd name="connsiteX31" fmla="*/ 174929 w 373711"/>
                <a:gd name="connsiteY31" fmla="*/ 1184744 h 5534107"/>
                <a:gd name="connsiteX32" fmla="*/ 119270 w 373711"/>
                <a:gd name="connsiteY32" fmla="*/ 1232452 h 5534107"/>
                <a:gd name="connsiteX33" fmla="*/ 79513 w 373711"/>
                <a:gd name="connsiteY33" fmla="*/ 1272208 h 5534107"/>
                <a:gd name="connsiteX34" fmla="*/ 71562 w 373711"/>
                <a:gd name="connsiteY34" fmla="*/ 1327868 h 5534107"/>
                <a:gd name="connsiteX35" fmla="*/ 95416 w 373711"/>
                <a:gd name="connsiteY35" fmla="*/ 1367624 h 5534107"/>
                <a:gd name="connsiteX36" fmla="*/ 71562 w 373711"/>
                <a:gd name="connsiteY36" fmla="*/ 1415332 h 5534107"/>
                <a:gd name="connsiteX37" fmla="*/ 71562 w 373711"/>
                <a:gd name="connsiteY37" fmla="*/ 1645920 h 5534107"/>
                <a:gd name="connsiteX38" fmla="*/ 254442 w 373711"/>
                <a:gd name="connsiteY38" fmla="*/ 1685676 h 5534107"/>
                <a:gd name="connsiteX39" fmla="*/ 254442 w 373711"/>
                <a:gd name="connsiteY39" fmla="*/ 1701579 h 5534107"/>
                <a:gd name="connsiteX40" fmla="*/ 230588 w 373711"/>
                <a:gd name="connsiteY40" fmla="*/ 1741335 h 5534107"/>
                <a:gd name="connsiteX41" fmla="*/ 246491 w 373711"/>
                <a:gd name="connsiteY41" fmla="*/ 1773141 h 5534107"/>
                <a:gd name="connsiteX42" fmla="*/ 222637 w 373711"/>
                <a:gd name="connsiteY42" fmla="*/ 1836751 h 5534107"/>
                <a:gd name="connsiteX43" fmla="*/ 214685 w 373711"/>
                <a:gd name="connsiteY43" fmla="*/ 1868556 h 5534107"/>
                <a:gd name="connsiteX44" fmla="*/ 286247 w 373711"/>
                <a:gd name="connsiteY44" fmla="*/ 1924215 h 5534107"/>
                <a:gd name="connsiteX45" fmla="*/ 190831 w 373711"/>
                <a:gd name="connsiteY45" fmla="*/ 1948069 h 5534107"/>
                <a:gd name="connsiteX46" fmla="*/ 174929 w 373711"/>
                <a:gd name="connsiteY46" fmla="*/ 1971923 h 5534107"/>
                <a:gd name="connsiteX47" fmla="*/ 206734 w 373711"/>
                <a:gd name="connsiteY47" fmla="*/ 2011680 h 5534107"/>
                <a:gd name="connsiteX48" fmla="*/ 159026 w 373711"/>
                <a:gd name="connsiteY48" fmla="*/ 2035534 h 5534107"/>
                <a:gd name="connsiteX49" fmla="*/ 151075 w 373711"/>
                <a:gd name="connsiteY49" fmla="*/ 2083241 h 5534107"/>
                <a:gd name="connsiteX50" fmla="*/ 111318 w 373711"/>
                <a:gd name="connsiteY50" fmla="*/ 2099144 h 5534107"/>
                <a:gd name="connsiteX51" fmla="*/ 190831 w 373711"/>
                <a:gd name="connsiteY51" fmla="*/ 2146852 h 5534107"/>
                <a:gd name="connsiteX52" fmla="*/ 151075 w 373711"/>
                <a:gd name="connsiteY52" fmla="*/ 2178657 h 5534107"/>
                <a:gd name="connsiteX53" fmla="*/ 151075 w 373711"/>
                <a:gd name="connsiteY53" fmla="*/ 2178657 h 5534107"/>
                <a:gd name="connsiteX54" fmla="*/ 166978 w 373711"/>
                <a:gd name="connsiteY54" fmla="*/ 2226365 h 5534107"/>
                <a:gd name="connsiteX55" fmla="*/ 143124 w 373711"/>
                <a:gd name="connsiteY55" fmla="*/ 2258170 h 5534107"/>
                <a:gd name="connsiteX56" fmla="*/ 159026 w 373711"/>
                <a:gd name="connsiteY56" fmla="*/ 2297927 h 5534107"/>
                <a:gd name="connsiteX57" fmla="*/ 135172 w 373711"/>
                <a:gd name="connsiteY57" fmla="*/ 2337683 h 5534107"/>
                <a:gd name="connsiteX58" fmla="*/ 222637 w 373711"/>
                <a:gd name="connsiteY58" fmla="*/ 2377440 h 5534107"/>
                <a:gd name="connsiteX59" fmla="*/ 206734 w 373711"/>
                <a:gd name="connsiteY59" fmla="*/ 2425148 h 5534107"/>
                <a:gd name="connsiteX60" fmla="*/ 238539 w 373711"/>
                <a:gd name="connsiteY60" fmla="*/ 2433099 h 5534107"/>
                <a:gd name="connsiteX61" fmla="*/ 262393 w 373711"/>
                <a:gd name="connsiteY61" fmla="*/ 2496709 h 5534107"/>
                <a:gd name="connsiteX62" fmla="*/ 198783 w 373711"/>
                <a:gd name="connsiteY62" fmla="*/ 2576222 h 5534107"/>
                <a:gd name="connsiteX63" fmla="*/ 198783 w 373711"/>
                <a:gd name="connsiteY63" fmla="*/ 2592125 h 5534107"/>
                <a:gd name="connsiteX64" fmla="*/ 111318 w 373711"/>
                <a:gd name="connsiteY64" fmla="*/ 2592125 h 5534107"/>
                <a:gd name="connsiteX65" fmla="*/ 111318 w 373711"/>
                <a:gd name="connsiteY65" fmla="*/ 2592125 h 5534107"/>
                <a:gd name="connsiteX66" fmla="*/ 87464 w 373711"/>
                <a:gd name="connsiteY66" fmla="*/ 2639833 h 5534107"/>
                <a:gd name="connsiteX67" fmla="*/ 182880 w 373711"/>
                <a:gd name="connsiteY67" fmla="*/ 2671638 h 5534107"/>
                <a:gd name="connsiteX68" fmla="*/ 111318 w 373711"/>
                <a:gd name="connsiteY68" fmla="*/ 2703443 h 5534107"/>
                <a:gd name="connsiteX69" fmla="*/ 103367 w 373711"/>
                <a:gd name="connsiteY69" fmla="*/ 2711394 h 5534107"/>
                <a:gd name="connsiteX70" fmla="*/ 190831 w 373711"/>
                <a:gd name="connsiteY70" fmla="*/ 2751151 h 5534107"/>
                <a:gd name="connsiteX71" fmla="*/ 71562 w 373711"/>
                <a:gd name="connsiteY71" fmla="*/ 2775005 h 5534107"/>
                <a:gd name="connsiteX72" fmla="*/ 119270 w 373711"/>
                <a:gd name="connsiteY72" fmla="*/ 2854518 h 5534107"/>
                <a:gd name="connsiteX73" fmla="*/ 71562 w 373711"/>
                <a:gd name="connsiteY73" fmla="*/ 2973788 h 5534107"/>
                <a:gd name="connsiteX74" fmla="*/ 79513 w 373711"/>
                <a:gd name="connsiteY74" fmla="*/ 3013544 h 5534107"/>
                <a:gd name="connsiteX75" fmla="*/ 55659 w 373711"/>
                <a:gd name="connsiteY75" fmla="*/ 3069203 h 5534107"/>
                <a:gd name="connsiteX76" fmla="*/ 47708 w 373711"/>
                <a:gd name="connsiteY76" fmla="*/ 3204375 h 5534107"/>
                <a:gd name="connsiteX77" fmla="*/ 135172 w 373711"/>
                <a:gd name="connsiteY77" fmla="*/ 3236181 h 5534107"/>
                <a:gd name="connsiteX78" fmla="*/ 79513 w 373711"/>
                <a:gd name="connsiteY78" fmla="*/ 3267986 h 5534107"/>
                <a:gd name="connsiteX79" fmla="*/ 71562 w 373711"/>
                <a:gd name="connsiteY79" fmla="*/ 3307742 h 5534107"/>
                <a:gd name="connsiteX80" fmla="*/ 55659 w 373711"/>
                <a:gd name="connsiteY80" fmla="*/ 3442914 h 5534107"/>
                <a:gd name="connsiteX81" fmla="*/ 55659 w 373711"/>
                <a:gd name="connsiteY81" fmla="*/ 3522428 h 5534107"/>
                <a:gd name="connsiteX82" fmla="*/ 111318 w 373711"/>
                <a:gd name="connsiteY82" fmla="*/ 3538330 h 5534107"/>
                <a:gd name="connsiteX83" fmla="*/ 71562 w 373711"/>
                <a:gd name="connsiteY83" fmla="*/ 3578087 h 5534107"/>
                <a:gd name="connsiteX84" fmla="*/ 286247 w 373711"/>
                <a:gd name="connsiteY84" fmla="*/ 3633746 h 5534107"/>
                <a:gd name="connsiteX85" fmla="*/ 230588 w 373711"/>
                <a:gd name="connsiteY85" fmla="*/ 3681454 h 5534107"/>
                <a:gd name="connsiteX86" fmla="*/ 143124 w 373711"/>
                <a:gd name="connsiteY86" fmla="*/ 3689405 h 5534107"/>
                <a:gd name="connsiteX87" fmla="*/ 63611 w 373711"/>
                <a:gd name="connsiteY87" fmla="*/ 3745064 h 5534107"/>
                <a:gd name="connsiteX88" fmla="*/ 71562 w 373711"/>
                <a:gd name="connsiteY88" fmla="*/ 3776869 h 5534107"/>
                <a:gd name="connsiteX89" fmla="*/ 119270 w 373711"/>
                <a:gd name="connsiteY89" fmla="*/ 3800723 h 5534107"/>
                <a:gd name="connsiteX90" fmla="*/ 95416 w 373711"/>
                <a:gd name="connsiteY90" fmla="*/ 3832528 h 5534107"/>
                <a:gd name="connsiteX91" fmla="*/ 143124 w 373711"/>
                <a:gd name="connsiteY91" fmla="*/ 3888188 h 5534107"/>
                <a:gd name="connsiteX92" fmla="*/ 159026 w 373711"/>
                <a:gd name="connsiteY92" fmla="*/ 3912041 h 5534107"/>
                <a:gd name="connsiteX93" fmla="*/ 71562 w 373711"/>
                <a:gd name="connsiteY93" fmla="*/ 3912041 h 5534107"/>
                <a:gd name="connsiteX94" fmla="*/ 79513 w 373711"/>
                <a:gd name="connsiteY94" fmla="*/ 3951798 h 5534107"/>
                <a:gd name="connsiteX95" fmla="*/ 55659 w 373711"/>
                <a:gd name="connsiteY95" fmla="*/ 4007457 h 5534107"/>
                <a:gd name="connsiteX96" fmla="*/ 159026 w 373711"/>
                <a:gd name="connsiteY96" fmla="*/ 4055165 h 5534107"/>
                <a:gd name="connsiteX97" fmla="*/ 373711 w 373711"/>
                <a:gd name="connsiteY97" fmla="*/ 4079019 h 5534107"/>
                <a:gd name="connsiteX98" fmla="*/ 119270 w 373711"/>
                <a:gd name="connsiteY98" fmla="*/ 4110824 h 5534107"/>
                <a:gd name="connsiteX99" fmla="*/ 55659 w 373711"/>
                <a:gd name="connsiteY99" fmla="*/ 4166483 h 5534107"/>
                <a:gd name="connsiteX100" fmla="*/ 71562 w 373711"/>
                <a:gd name="connsiteY100" fmla="*/ 4198288 h 5534107"/>
                <a:gd name="connsiteX101" fmla="*/ 71562 w 373711"/>
                <a:gd name="connsiteY101" fmla="*/ 4245996 h 5534107"/>
                <a:gd name="connsiteX102" fmla="*/ 71562 w 373711"/>
                <a:gd name="connsiteY102" fmla="*/ 4309607 h 5534107"/>
                <a:gd name="connsiteX103" fmla="*/ 71562 w 373711"/>
                <a:gd name="connsiteY103" fmla="*/ 4309607 h 5534107"/>
                <a:gd name="connsiteX104" fmla="*/ 63611 w 373711"/>
                <a:gd name="connsiteY104" fmla="*/ 4420925 h 5534107"/>
                <a:gd name="connsiteX105" fmla="*/ 63611 w 373711"/>
                <a:gd name="connsiteY105" fmla="*/ 4420925 h 5534107"/>
                <a:gd name="connsiteX106" fmla="*/ 79513 w 373711"/>
                <a:gd name="connsiteY106" fmla="*/ 4484535 h 5534107"/>
                <a:gd name="connsiteX107" fmla="*/ 222637 w 373711"/>
                <a:gd name="connsiteY107" fmla="*/ 4476584 h 5534107"/>
                <a:gd name="connsiteX108" fmla="*/ 135172 w 373711"/>
                <a:gd name="connsiteY108" fmla="*/ 4524292 h 5534107"/>
                <a:gd name="connsiteX109" fmla="*/ 222637 w 373711"/>
                <a:gd name="connsiteY109" fmla="*/ 4556097 h 5534107"/>
                <a:gd name="connsiteX110" fmla="*/ 262393 w 373711"/>
                <a:gd name="connsiteY110" fmla="*/ 4659464 h 5534107"/>
                <a:gd name="connsiteX111" fmla="*/ 143124 w 373711"/>
                <a:gd name="connsiteY111" fmla="*/ 4707172 h 5534107"/>
                <a:gd name="connsiteX112" fmla="*/ 182880 w 373711"/>
                <a:gd name="connsiteY112" fmla="*/ 4731026 h 5534107"/>
                <a:gd name="connsiteX113" fmla="*/ 127221 w 373711"/>
                <a:gd name="connsiteY113" fmla="*/ 4858247 h 5534107"/>
                <a:gd name="connsiteX114" fmla="*/ 151075 w 373711"/>
                <a:gd name="connsiteY114" fmla="*/ 4977516 h 5534107"/>
                <a:gd name="connsiteX115" fmla="*/ 151075 w 373711"/>
                <a:gd name="connsiteY115" fmla="*/ 5057029 h 5534107"/>
                <a:gd name="connsiteX116" fmla="*/ 174929 w 373711"/>
                <a:gd name="connsiteY116" fmla="*/ 5064981 h 5534107"/>
                <a:gd name="connsiteX117" fmla="*/ 55659 w 373711"/>
                <a:gd name="connsiteY117" fmla="*/ 5136542 h 5534107"/>
                <a:gd name="connsiteX118" fmla="*/ 63611 w 373711"/>
                <a:gd name="connsiteY118" fmla="*/ 5224007 h 5534107"/>
                <a:gd name="connsiteX119" fmla="*/ 47708 w 373711"/>
                <a:gd name="connsiteY119" fmla="*/ 5303520 h 5534107"/>
                <a:gd name="connsiteX120" fmla="*/ 71562 w 373711"/>
                <a:gd name="connsiteY120" fmla="*/ 5375081 h 5534107"/>
                <a:gd name="connsiteX121" fmla="*/ 222637 w 373711"/>
                <a:gd name="connsiteY121" fmla="*/ 5406887 h 5534107"/>
                <a:gd name="connsiteX122" fmla="*/ 95416 w 373711"/>
                <a:gd name="connsiteY122" fmla="*/ 5446643 h 5534107"/>
                <a:gd name="connsiteX123" fmla="*/ 95416 w 373711"/>
                <a:gd name="connsiteY123" fmla="*/ 5470497 h 5534107"/>
                <a:gd name="connsiteX124" fmla="*/ 159025 w 373711"/>
                <a:gd name="connsiteY124" fmla="*/ 5534107 h 5534107"/>
                <a:gd name="connsiteX125" fmla="*/ 0 w 373711"/>
                <a:gd name="connsiteY125" fmla="*/ 5526156 h 553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373711" h="5534107">
                  <a:moveTo>
                    <a:pt x="23854" y="0"/>
                  </a:moveTo>
                  <a:cubicBezTo>
                    <a:pt x="153725" y="2650"/>
                    <a:pt x="282271" y="0"/>
                    <a:pt x="318052" y="7951"/>
                  </a:cubicBezTo>
                  <a:lnTo>
                    <a:pt x="238539" y="47708"/>
                  </a:lnTo>
                  <a:lnTo>
                    <a:pt x="238539" y="47708"/>
                  </a:lnTo>
                  <a:lnTo>
                    <a:pt x="302150" y="87464"/>
                  </a:lnTo>
                  <a:lnTo>
                    <a:pt x="278296" y="111318"/>
                  </a:lnTo>
                  <a:lnTo>
                    <a:pt x="318052" y="166977"/>
                  </a:lnTo>
                  <a:lnTo>
                    <a:pt x="318052" y="166977"/>
                  </a:lnTo>
                  <a:lnTo>
                    <a:pt x="286247" y="206734"/>
                  </a:lnTo>
                  <a:lnTo>
                    <a:pt x="302150" y="254441"/>
                  </a:lnTo>
                  <a:lnTo>
                    <a:pt x="103367" y="341906"/>
                  </a:lnTo>
                  <a:lnTo>
                    <a:pt x="119270" y="381662"/>
                  </a:lnTo>
                  <a:lnTo>
                    <a:pt x="87464" y="469127"/>
                  </a:lnTo>
                  <a:lnTo>
                    <a:pt x="294198" y="532737"/>
                  </a:lnTo>
                  <a:lnTo>
                    <a:pt x="198783" y="580445"/>
                  </a:lnTo>
                  <a:lnTo>
                    <a:pt x="294198" y="604299"/>
                  </a:lnTo>
                  <a:lnTo>
                    <a:pt x="349858" y="659958"/>
                  </a:lnTo>
                  <a:lnTo>
                    <a:pt x="246491" y="699714"/>
                  </a:lnTo>
                  <a:lnTo>
                    <a:pt x="310101" y="739471"/>
                  </a:lnTo>
                  <a:lnTo>
                    <a:pt x="278296" y="803081"/>
                  </a:lnTo>
                  <a:lnTo>
                    <a:pt x="278296" y="803081"/>
                  </a:lnTo>
                  <a:lnTo>
                    <a:pt x="151075" y="818984"/>
                  </a:lnTo>
                  <a:lnTo>
                    <a:pt x="159026" y="858741"/>
                  </a:lnTo>
                  <a:lnTo>
                    <a:pt x="166978" y="890546"/>
                  </a:lnTo>
                  <a:lnTo>
                    <a:pt x="238539" y="906448"/>
                  </a:lnTo>
                  <a:lnTo>
                    <a:pt x="326004" y="962108"/>
                  </a:lnTo>
                  <a:lnTo>
                    <a:pt x="103367" y="1057523"/>
                  </a:lnTo>
                  <a:lnTo>
                    <a:pt x="222637" y="1105231"/>
                  </a:lnTo>
                  <a:lnTo>
                    <a:pt x="230588" y="1113182"/>
                  </a:lnTo>
                  <a:lnTo>
                    <a:pt x="174929" y="1152939"/>
                  </a:lnTo>
                  <a:lnTo>
                    <a:pt x="166978" y="1168841"/>
                  </a:lnTo>
                  <a:lnTo>
                    <a:pt x="174929" y="1184744"/>
                  </a:lnTo>
                  <a:lnTo>
                    <a:pt x="119270" y="1232452"/>
                  </a:lnTo>
                  <a:lnTo>
                    <a:pt x="79513" y="1272208"/>
                  </a:lnTo>
                  <a:lnTo>
                    <a:pt x="71562" y="1327868"/>
                  </a:lnTo>
                  <a:lnTo>
                    <a:pt x="95416" y="1367624"/>
                  </a:lnTo>
                  <a:lnTo>
                    <a:pt x="71562" y="1415332"/>
                  </a:lnTo>
                  <a:lnTo>
                    <a:pt x="71562" y="1645920"/>
                  </a:lnTo>
                  <a:lnTo>
                    <a:pt x="254442" y="1685676"/>
                  </a:lnTo>
                  <a:lnTo>
                    <a:pt x="254442" y="1701579"/>
                  </a:lnTo>
                  <a:lnTo>
                    <a:pt x="230588" y="1741335"/>
                  </a:lnTo>
                  <a:lnTo>
                    <a:pt x="246491" y="1773141"/>
                  </a:lnTo>
                  <a:lnTo>
                    <a:pt x="222637" y="1836751"/>
                  </a:lnTo>
                  <a:lnTo>
                    <a:pt x="214685" y="1868556"/>
                  </a:lnTo>
                  <a:lnTo>
                    <a:pt x="286247" y="1924215"/>
                  </a:lnTo>
                  <a:lnTo>
                    <a:pt x="190831" y="1948069"/>
                  </a:lnTo>
                  <a:lnTo>
                    <a:pt x="174929" y="1971923"/>
                  </a:lnTo>
                  <a:lnTo>
                    <a:pt x="206734" y="2011680"/>
                  </a:lnTo>
                  <a:lnTo>
                    <a:pt x="159026" y="2035534"/>
                  </a:lnTo>
                  <a:lnTo>
                    <a:pt x="151075" y="2083241"/>
                  </a:lnTo>
                  <a:lnTo>
                    <a:pt x="111318" y="2099144"/>
                  </a:lnTo>
                  <a:lnTo>
                    <a:pt x="190831" y="2146852"/>
                  </a:lnTo>
                  <a:lnTo>
                    <a:pt x="151075" y="2178657"/>
                  </a:lnTo>
                  <a:lnTo>
                    <a:pt x="151075" y="2178657"/>
                  </a:lnTo>
                  <a:lnTo>
                    <a:pt x="166978" y="2226365"/>
                  </a:lnTo>
                  <a:lnTo>
                    <a:pt x="143124" y="2258170"/>
                  </a:lnTo>
                  <a:lnTo>
                    <a:pt x="159026" y="2297927"/>
                  </a:lnTo>
                  <a:lnTo>
                    <a:pt x="135172" y="2337683"/>
                  </a:lnTo>
                  <a:lnTo>
                    <a:pt x="222637" y="2377440"/>
                  </a:lnTo>
                  <a:lnTo>
                    <a:pt x="206734" y="2425148"/>
                  </a:lnTo>
                  <a:lnTo>
                    <a:pt x="238539" y="2433099"/>
                  </a:lnTo>
                  <a:lnTo>
                    <a:pt x="262393" y="2496709"/>
                  </a:lnTo>
                  <a:lnTo>
                    <a:pt x="198783" y="2576222"/>
                  </a:lnTo>
                  <a:lnTo>
                    <a:pt x="198783" y="2592125"/>
                  </a:lnTo>
                  <a:lnTo>
                    <a:pt x="111318" y="2592125"/>
                  </a:lnTo>
                  <a:lnTo>
                    <a:pt x="111318" y="2592125"/>
                  </a:lnTo>
                  <a:lnTo>
                    <a:pt x="87464" y="2639833"/>
                  </a:lnTo>
                  <a:lnTo>
                    <a:pt x="182880" y="2671638"/>
                  </a:lnTo>
                  <a:lnTo>
                    <a:pt x="111318" y="2703443"/>
                  </a:lnTo>
                  <a:lnTo>
                    <a:pt x="103367" y="2711394"/>
                  </a:lnTo>
                  <a:lnTo>
                    <a:pt x="190831" y="2751151"/>
                  </a:lnTo>
                  <a:lnTo>
                    <a:pt x="71562" y="2775005"/>
                  </a:lnTo>
                  <a:lnTo>
                    <a:pt x="119270" y="2854518"/>
                  </a:lnTo>
                  <a:lnTo>
                    <a:pt x="71562" y="2973788"/>
                  </a:lnTo>
                  <a:lnTo>
                    <a:pt x="79513" y="3013544"/>
                  </a:lnTo>
                  <a:lnTo>
                    <a:pt x="55659" y="3069203"/>
                  </a:lnTo>
                  <a:lnTo>
                    <a:pt x="47708" y="3204375"/>
                  </a:lnTo>
                  <a:lnTo>
                    <a:pt x="135172" y="3236181"/>
                  </a:lnTo>
                  <a:lnTo>
                    <a:pt x="79513" y="3267986"/>
                  </a:lnTo>
                  <a:lnTo>
                    <a:pt x="71562" y="3307742"/>
                  </a:lnTo>
                  <a:lnTo>
                    <a:pt x="55659" y="3442914"/>
                  </a:lnTo>
                  <a:lnTo>
                    <a:pt x="55659" y="3522428"/>
                  </a:lnTo>
                  <a:lnTo>
                    <a:pt x="111318" y="3538330"/>
                  </a:lnTo>
                  <a:lnTo>
                    <a:pt x="71562" y="3578087"/>
                  </a:lnTo>
                  <a:lnTo>
                    <a:pt x="286247" y="3633746"/>
                  </a:lnTo>
                  <a:lnTo>
                    <a:pt x="230588" y="3681454"/>
                  </a:lnTo>
                  <a:lnTo>
                    <a:pt x="143124" y="3689405"/>
                  </a:lnTo>
                  <a:lnTo>
                    <a:pt x="63611" y="3745064"/>
                  </a:lnTo>
                  <a:lnTo>
                    <a:pt x="71562" y="3776869"/>
                  </a:lnTo>
                  <a:lnTo>
                    <a:pt x="119270" y="3800723"/>
                  </a:lnTo>
                  <a:lnTo>
                    <a:pt x="95416" y="3832528"/>
                  </a:lnTo>
                  <a:lnTo>
                    <a:pt x="143124" y="3888188"/>
                  </a:lnTo>
                  <a:lnTo>
                    <a:pt x="159026" y="3912041"/>
                  </a:lnTo>
                  <a:lnTo>
                    <a:pt x="71562" y="3912041"/>
                  </a:lnTo>
                  <a:lnTo>
                    <a:pt x="79513" y="3951798"/>
                  </a:lnTo>
                  <a:lnTo>
                    <a:pt x="55659" y="4007457"/>
                  </a:lnTo>
                  <a:lnTo>
                    <a:pt x="159026" y="4055165"/>
                  </a:lnTo>
                  <a:lnTo>
                    <a:pt x="373711" y="4079019"/>
                  </a:lnTo>
                  <a:lnTo>
                    <a:pt x="119270" y="4110824"/>
                  </a:lnTo>
                  <a:lnTo>
                    <a:pt x="55659" y="4166483"/>
                  </a:lnTo>
                  <a:lnTo>
                    <a:pt x="71562" y="4198288"/>
                  </a:lnTo>
                  <a:lnTo>
                    <a:pt x="71562" y="4245996"/>
                  </a:lnTo>
                  <a:lnTo>
                    <a:pt x="71562" y="4309607"/>
                  </a:lnTo>
                  <a:lnTo>
                    <a:pt x="71562" y="4309607"/>
                  </a:lnTo>
                  <a:lnTo>
                    <a:pt x="63611" y="4420925"/>
                  </a:lnTo>
                  <a:lnTo>
                    <a:pt x="63611" y="4420925"/>
                  </a:lnTo>
                  <a:lnTo>
                    <a:pt x="79513" y="4484535"/>
                  </a:lnTo>
                  <a:lnTo>
                    <a:pt x="222637" y="4476584"/>
                  </a:lnTo>
                  <a:lnTo>
                    <a:pt x="135172" y="4524292"/>
                  </a:lnTo>
                  <a:lnTo>
                    <a:pt x="222637" y="4556097"/>
                  </a:lnTo>
                  <a:lnTo>
                    <a:pt x="262393" y="4659464"/>
                  </a:lnTo>
                  <a:lnTo>
                    <a:pt x="143124" y="4707172"/>
                  </a:lnTo>
                  <a:lnTo>
                    <a:pt x="182880" y="4731026"/>
                  </a:lnTo>
                  <a:lnTo>
                    <a:pt x="127221" y="4858247"/>
                  </a:lnTo>
                  <a:lnTo>
                    <a:pt x="151075" y="4977516"/>
                  </a:lnTo>
                  <a:lnTo>
                    <a:pt x="151075" y="5057029"/>
                  </a:lnTo>
                  <a:lnTo>
                    <a:pt x="174929" y="5064981"/>
                  </a:lnTo>
                  <a:lnTo>
                    <a:pt x="55659" y="5136542"/>
                  </a:lnTo>
                  <a:lnTo>
                    <a:pt x="63611" y="5224007"/>
                  </a:lnTo>
                  <a:lnTo>
                    <a:pt x="47708" y="5303520"/>
                  </a:lnTo>
                  <a:lnTo>
                    <a:pt x="71562" y="5375081"/>
                  </a:lnTo>
                  <a:lnTo>
                    <a:pt x="222637" y="5406887"/>
                  </a:lnTo>
                  <a:lnTo>
                    <a:pt x="95416" y="5446643"/>
                  </a:lnTo>
                  <a:lnTo>
                    <a:pt x="95416" y="5470497"/>
                  </a:lnTo>
                  <a:lnTo>
                    <a:pt x="159025" y="5534107"/>
                  </a:lnTo>
                  <a:lnTo>
                    <a:pt x="0" y="5526156"/>
                  </a:lnTo>
                </a:path>
              </a:pathLst>
            </a:custGeom>
            <a:solidFill>
              <a:schemeClr val="accent2">
                <a:lumMod val="40000"/>
                <a:lumOff val="60000"/>
                <a:alpha val="60000"/>
              </a:schemeClr>
            </a:solidFill>
            <a:ln>
              <a:solidFill>
                <a:srgbClr val="00B0F0">
                  <a:alpha val="90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522428" y="5510252"/>
              <a:ext cx="349856" cy="1351723"/>
            </a:xfrm>
            <a:custGeom>
              <a:avLst/>
              <a:gdLst>
                <a:gd name="connsiteX0" fmla="*/ 135172 w 294198"/>
                <a:gd name="connsiteY0" fmla="*/ 0 h 1304014"/>
                <a:gd name="connsiteX1" fmla="*/ 206734 w 294198"/>
                <a:gd name="connsiteY1" fmla="*/ 23854 h 1304014"/>
                <a:gd name="connsiteX2" fmla="*/ 159026 w 294198"/>
                <a:gd name="connsiteY2" fmla="*/ 79513 h 1304014"/>
                <a:gd name="connsiteX3" fmla="*/ 230588 w 294198"/>
                <a:gd name="connsiteY3" fmla="*/ 103367 h 1304014"/>
                <a:gd name="connsiteX4" fmla="*/ 79513 w 294198"/>
                <a:gd name="connsiteY4" fmla="*/ 143124 h 1304014"/>
                <a:gd name="connsiteX5" fmla="*/ 23854 w 294198"/>
                <a:gd name="connsiteY5" fmla="*/ 198783 h 1304014"/>
                <a:gd name="connsiteX6" fmla="*/ 71562 w 294198"/>
                <a:gd name="connsiteY6" fmla="*/ 238539 h 1304014"/>
                <a:gd name="connsiteX7" fmla="*/ 222636 w 294198"/>
                <a:gd name="connsiteY7" fmla="*/ 246491 h 1304014"/>
                <a:gd name="connsiteX8" fmla="*/ 143123 w 294198"/>
                <a:gd name="connsiteY8" fmla="*/ 270345 h 1304014"/>
                <a:gd name="connsiteX9" fmla="*/ 198783 w 294198"/>
                <a:gd name="connsiteY9" fmla="*/ 326004 h 1304014"/>
                <a:gd name="connsiteX10" fmla="*/ 135172 w 294198"/>
                <a:gd name="connsiteY10" fmla="*/ 349858 h 1304014"/>
                <a:gd name="connsiteX11" fmla="*/ 127221 w 294198"/>
                <a:gd name="connsiteY11" fmla="*/ 381663 h 1304014"/>
                <a:gd name="connsiteX12" fmla="*/ 190831 w 294198"/>
                <a:gd name="connsiteY12" fmla="*/ 469127 h 1304014"/>
                <a:gd name="connsiteX13" fmla="*/ 238539 w 294198"/>
                <a:gd name="connsiteY13" fmla="*/ 524786 h 1304014"/>
                <a:gd name="connsiteX14" fmla="*/ 143123 w 294198"/>
                <a:gd name="connsiteY14" fmla="*/ 580445 h 1304014"/>
                <a:gd name="connsiteX15" fmla="*/ 71562 w 294198"/>
                <a:gd name="connsiteY15" fmla="*/ 596348 h 1304014"/>
                <a:gd name="connsiteX16" fmla="*/ 119270 w 294198"/>
                <a:gd name="connsiteY16" fmla="*/ 659958 h 1304014"/>
                <a:gd name="connsiteX17" fmla="*/ 190831 w 294198"/>
                <a:gd name="connsiteY17" fmla="*/ 683812 h 1304014"/>
                <a:gd name="connsiteX18" fmla="*/ 294198 w 294198"/>
                <a:gd name="connsiteY18" fmla="*/ 723569 h 1304014"/>
                <a:gd name="connsiteX19" fmla="*/ 182880 w 294198"/>
                <a:gd name="connsiteY19" fmla="*/ 747423 h 1304014"/>
                <a:gd name="connsiteX20" fmla="*/ 151075 w 294198"/>
                <a:gd name="connsiteY20" fmla="*/ 763325 h 1304014"/>
                <a:gd name="connsiteX21" fmla="*/ 143123 w 294198"/>
                <a:gd name="connsiteY21" fmla="*/ 771277 h 1304014"/>
                <a:gd name="connsiteX22" fmla="*/ 174929 w 294198"/>
                <a:gd name="connsiteY22" fmla="*/ 811033 h 1304014"/>
                <a:gd name="connsiteX23" fmla="*/ 119270 w 294198"/>
                <a:gd name="connsiteY23" fmla="*/ 858741 h 1304014"/>
                <a:gd name="connsiteX24" fmla="*/ 182880 w 294198"/>
                <a:gd name="connsiteY24" fmla="*/ 914400 h 1304014"/>
                <a:gd name="connsiteX25" fmla="*/ 95416 w 294198"/>
                <a:gd name="connsiteY25" fmla="*/ 946205 h 1304014"/>
                <a:gd name="connsiteX26" fmla="*/ 254442 w 294198"/>
                <a:gd name="connsiteY26" fmla="*/ 978011 h 1304014"/>
                <a:gd name="connsiteX27" fmla="*/ 254442 w 294198"/>
                <a:gd name="connsiteY27" fmla="*/ 1025718 h 1304014"/>
                <a:gd name="connsiteX28" fmla="*/ 151075 w 294198"/>
                <a:gd name="connsiteY28" fmla="*/ 1057524 h 1304014"/>
                <a:gd name="connsiteX29" fmla="*/ 182880 w 294198"/>
                <a:gd name="connsiteY29" fmla="*/ 1089329 h 1304014"/>
                <a:gd name="connsiteX30" fmla="*/ 151075 w 294198"/>
                <a:gd name="connsiteY30" fmla="*/ 1121134 h 1304014"/>
                <a:gd name="connsiteX31" fmla="*/ 47708 w 294198"/>
                <a:gd name="connsiteY31" fmla="*/ 1129085 h 1304014"/>
                <a:gd name="connsiteX32" fmla="*/ 0 w 294198"/>
                <a:gd name="connsiteY32" fmla="*/ 1160891 h 1304014"/>
                <a:gd name="connsiteX33" fmla="*/ 71562 w 294198"/>
                <a:gd name="connsiteY33" fmla="*/ 1200647 h 1304014"/>
                <a:gd name="connsiteX34" fmla="*/ 7951 w 294198"/>
                <a:gd name="connsiteY34" fmla="*/ 1208598 h 1304014"/>
                <a:gd name="connsiteX35" fmla="*/ 15903 w 294198"/>
                <a:gd name="connsiteY35" fmla="*/ 1304014 h 1304014"/>
                <a:gd name="connsiteX0" fmla="*/ 0 w 333955"/>
                <a:gd name="connsiteY0" fmla="*/ 0 h 1288112"/>
                <a:gd name="connsiteX1" fmla="*/ 246491 w 333955"/>
                <a:gd name="connsiteY1" fmla="*/ 7952 h 1288112"/>
                <a:gd name="connsiteX2" fmla="*/ 198783 w 333955"/>
                <a:gd name="connsiteY2" fmla="*/ 63611 h 1288112"/>
                <a:gd name="connsiteX3" fmla="*/ 270345 w 333955"/>
                <a:gd name="connsiteY3" fmla="*/ 87465 h 1288112"/>
                <a:gd name="connsiteX4" fmla="*/ 119270 w 333955"/>
                <a:gd name="connsiteY4" fmla="*/ 127222 h 1288112"/>
                <a:gd name="connsiteX5" fmla="*/ 63611 w 333955"/>
                <a:gd name="connsiteY5" fmla="*/ 182881 h 1288112"/>
                <a:gd name="connsiteX6" fmla="*/ 111319 w 333955"/>
                <a:gd name="connsiteY6" fmla="*/ 222637 h 1288112"/>
                <a:gd name="connsiteX7" fmla="*/ 262393 w 333955"/>
                <a:gd name="connsiteY7" fmla="*/ 230589 h 1288112"/>
                <a:gd name="connsiteX8" fmla="*/ 182880 w 333955"/>
                <a:gd name="connsiteY8" fmla="*/ 254443 h 1288112"/>
                <a:gd name="connsiteX9" fmla="*/ 238540 w 333955"/>
                <a:gd name="connsiteY9" fmla="*/ 310102 h 1288112"/>
                <a:gd name="connsiteX10" fmla="*/ 174929 w 333955"/>
                <a:gd name="connsiteY10" fmla="*/ 333956 h 1288112"/>
                <a:gd name="connsiteX11" fmla="*/ 166978 w 333955"/>
                <a:gd name="connsiteY11" fmla="*/ 365761 h 1288112"/>
                <a:gd name="connsiteX12" fmla="*/ 230588 w 333955"/>
                <a:gd name="connsiteY12" fmla="*/ 453225 h 1288112"/>
                <a:gd name="connsiteX13" fmla="*/ 278296 w 333955"/>
                <a:gd name="connsiteY13" fmla="*/ 508884 h 1288112"/>
                <a:gd name="connsiteX14" fmla="*/ 182880 w 333955"/>
                <a:gd name="connsiteY14" fmla="*/ 564543 h 1288112"/>
                <a:gd name="connsiteX15" fmla="*/ 111319 w 333955"/>
                <a:gd name="connsiteY15" fmla="*/ 580446 h 1288112"/>
                <a:gd name="connsiteX16" fmla="*/ 159027 w 333955"/>
                <a:gd name="connsiteY16" fmla="*/ 644056 h 1288112"/>
                <a:gd name="connsiteX17" fmla="*/ 230588 w 333955"/>
                <a:gd name="connsiteY17" fmla="*/ 667910 h 1288112"/>
                <a:gd name="connsiteX18" fmla="*/ 333955 w 333955"/>
                <a:gd name="connsiteY18" fmla="*/ 707667 h 1288112"/>
                <a:gd name="connsiteX19" fmla="*/ 222637 w 333955"/>
                <a:gd name="connsiteY19" fmla="*/ 731521 h 1288112"/>
                <a:gd name="connsiteX20" fmla="*/ 190832 w 333955"/>
                <a:gd name="connsiteY20" fmla="*/ 747423 h 1288112"/>
                <a:gd name="connsiteX21" fmla="*/ 182880 w 333955"/>
                <a:gd name="connsiteY21" fmla="*/ 755375 h 1288112"/>
                <a:gd name="connsiteX22" fmla="*/ 214686 w 333955"/>
                <a:gd name="connsiteY22" fmla="*/ 795131 h 1288112"/>
                <a:gd name="connsiteX23" fmla="*/ 159027 w 333955"/>
                <a:gd name="connsiteY23" fmla="*/ 842839 h 1288112"/>
                <a:gd name="connsiteX24" fmla="*/ 222637 w 333955"/>
                <a:gd name="connsiteY24" fmla="*/ 898498 h 1288112"/>
                <a:gd name="connsiteX25" fmla="*/ 135173 w 333955"/>
                <a:gd name="connsiteY25" fmla="*/ 930303 h 1288112"/>
                <a:gd name="connsiteX26" fmla="*/ 294199 w 333955"/>
                <a:gd name="connsiteY26" fmla="*/ 962109 h 1288112"/>
                <a:gd name="connsiteX27" fmla="*/ 294199 w 333955"/>
                <a:gd name="connsiteY27" fmla="*/ 1009816 h 1288112"/>
                <a:gd name="connsiteX28" fmla="*/ 190832 w 333955"/>
                <a:gd name="connsiteY28" fmla="*/ 1041622 h 1288112"/>
                <a:gd name="connsiteX29" fmla="*/ 222637 w 333955"/>
                <a:gd name="connsiteY29" fmla="*/ 1073427 h 1288112"/>
                <a:gd name="connsiteX30" fmla="*/ 190832 w 333955"/>
                <a:gd name="connsiteY30" fmla="*/ 1105232 h 1288112"/>
                <a:gd name="connsiteX31" fmla="*/ 87465 w 333955"/>
                <a:gd name="connsiteY31" fmla="*/ 1113183 h 1288112"/>
                <a:gd name="connsiteX32" fmla="*/ 39757 w 333955"/>
                <a:gd name="connsiteY32" fmla="*/ 1144989 h 1288112"/>
                <a:gd name="connsiteX33" fmla="*/ 111319 w 333955"/>
                <a:gd name="connsiteY33" fmla="*/ 1184745 h 1288112"/>
                <a:gd name="connsiteX34" fmla="*/ 47708 w 333955"/>
                <a:gd name="connsiteY34" fmla="*/ 1192696 h 1288112"/>
                <a:gd name="connsiteX35" fmla="*/ 55660 w 333955"/>
                <a:gd name="connsiteY35" fmla="*/ 1288112 h 1288112"/>
                <a:gd name="connsiteX0" fmla="*/ 0 w 333955"/>
                <a:gd name="connsiteY0" fmla="*/ 23853 h 1311965"/>
                <a:gd name="connsiteX1" fmla="*/ 190832 w 333955"/>
                <a:gd name="connsiteY1" fmla="*/ 0 h 1311965"/>
                <a:gd name="connsiteX2" fmla="*/ 198783 w 333955"/>
                <a:gd name="connsiteY2" fmla="*/ 87464 h 1311965"/>
                <a:gd name="connsiteX3" fmla="*/ 270345 w 333955"/>
                <a:gd name="connsiteY3" fmla="*/ 111318 h 1311965"/>
                <a:gd name="connsiteX4" fmla="*/ 119270 w 333955"/>
                <a:gd name="connsiteY4" fmla="*/ 151075 h 1311965"/>
                <a:gd name="connsiteX5" fmla="*/ 63611 w 333955"/>
                <a:gd name="connsiteY5" fmla="*/ 206734 h 1311965"/>
                <a:gd name="connsiteX6" fmla="*/ 111319 w 333955"/>
                <a:gd name="connsiteY6" fmla="*/ 246490 h 1311965"/>
                <a:gd name="connsiteX7" fmla="*/ 262393 w 333955"/>
                <a:gd name="connsiteY7" fmla="*/ 254442 h 1311965"/>
                <a:gd name="connsiteX8" fmla="*/ 182880 w 333955"/>
                <a:gd name="connsiteY8" fmla="*/ 278296 h 1311965"/>
                <a:gd name="connsiteX9" fmla="*/ 238540 w 333955"/>
                <a:gd name="connsiteY9" fmla="*/ 333955 h 1311965"/>
                <a:gd name="connsiteX10" fmla="*/ 174929 w 333955"/>
                <a:gd name="connsiteY10" fmla="*/ 357809 h 1311965"/>
                <a:gd name="connsiteX11" fmla="*/ 166978 w 333955"/>
                <a:gd name="connsiteY11" fmla="*/ 389614 h 1311965"/>
                <a:gd name="connsiteX12" fmla="*/ 230588 w 333955"/>
                <a:gd name="connsiteY12" fmla="*/ 477078 h 1311965"/>
                <a:gd name="connsiteX13" fmla="*/ 278296 w 333955"/>
                <a:gd name="connsiteY13" fmla="*/ 532737 h 1311965"/>
                <a:gd name="connsiteX14" fmla="*/ 182880 w 333955"/>
                <a:gd name="connsiteY14" fmla="*/ 588396 h 1311965"/>
                <a:gd name="connsiteX15" fmla="*/ 111319 w 333955"/>
                <a:gd name="connsiteY15" fmla="*/ 604299 h 1311965"/>
                <a:gd name="connsiteX16" fmla="*/ 159027 w 333955"/>
                <a:gd name="connsiteY16" fmla="*/ 667909 h 1311965"/>
                <a:gd name="connsiteX17" fmla="*/ 230588 w 333955"/>
                <a:gd name="connsiteY17" fmla="*/ 691763 h 1311965"/>
                <a:gd name="connsiteX18" fmla="*/ 333955 w 333955"/>
                <a:gd name="connsiteY18" fmla="*/ 731520 h 1311965"/>
                <a:gd name="connsiteX19" fmla="*/ 222637 w 333955"/>
                <a:gd name="connsiteY19" fmla="*/ 755374 h 1311965"/>
                <a:gd name="connsiteX20" fmla="*/ 190832 w 333955"/>
                <a:gd name="connsiteY20" fmla="*/ 771276 h 1311965"/>
                <a:gd name="connsiteX21" fmla="*/ 182880 w 333955"/>
                <a:gd name="connsiteY21" fmla="*/ 779228 h 1311965"/>
                <a:gd name="connsiteX22" fmla="*/ 214686 w 333955"/>
                <a:gd name="connsiteY22" fmla="*/ 818984 h 1311965"/>
                <a:gd name="connsiteX23" fmla="*/ 159027 w 333955"/>
                <a:gd name="connsiteY23" fmla="*/ 866692 h 1311965"/>
                <a:gd name="connsiteX24" fmla="*/ 222637 w 333955"/>
                <a:gd name="connsiteY24" fmla="*/ 922351 h 1311965"/>
                <a:gd name="connsiteX25" fmla="*/ 135173 w 333955"/>
                <a:gd name="connsiteY25" fmla="*/ 954156 h 1311965"/>
                <a:gd name="connsiteX26" fmla="*/ 294199 w 333955"/>
                <a:gd name="connsiteY26" fmla="*/ 985962 h 1311965"/>
                <a:gd name="connsiteX27" fmla="*/ 294199 w 333955"/>
                <a:gd name="connsiteY27" fmla="*/ 1033669 h 1311965"/>
                <a:gd name="connsiteX28" fmla="*/ 190832 w 333955"/>
                <a:gd name="connsiteY28" fmla="*/ 1065475 h 1311965"/>
                <a:gd name="connsiteX29" fmla="*/ 222637 w 333955"/>
                <a:gd name="connsiteY29" fmla="*/ 1097280 h 1311965"/>
                <a:gd name="connsiteX30" fmla="*/ 190832 w 333955"/>
                <a:gd name="connsiteY30" fmla="*/ 1129085 h 1311965"/>
                <a:gd name="connsiteX31" fmla="*/ 87465 w 333955"/>
                <a:gd name="connsiteY31" fmla="*/ 1137036 h 1311965"/>
                <a:gd name="connsiteX32" fmla="*/ 39757 w 333955"/>
                <a:gd name="connsiteY32" fmla="*/ 1168842 h 1311965"/>
                <a:gd name="connsiteX33" fmla="*/ 111319 w 333955"/>
                <a:gd name="connsiteY33" fmla="*/ 1208598 h 1311965"/>
                <a:gd name="connsiteX34" fmla="*/ 47708 w 333955"/>
                <a:gd name="connsiteY34" fmla="*/ 1216549 h 1311965"/>
                <a:gd name="connsiteX35" fmla="*/ 55660 w 333955"/>
                <a:gd name="connsiteY35" fmla="*/ 1311965 h 1311965"/>
                <a:gd name="connsiteX0" fmla="*/ 0 w 333955"/>
                <a:gd name="connsiteY0" fmla="*/ 0 h 1311966"/>
                <a:gd name="connsiteX1" fmla="*/ 190832 w 333955"/>
                <a:gd name="connsiteY1" fmla="*/ 1 h 1311966"/>
                <a:gd name="connsiteX2" fmla="*/ 198783 w 333955"/>
                <a:gd name="connsiteY2" fmla="*/ 87465 h 1311966"/>
                <a:gd name="connsiteX3" fmla="*/ 270345 w 333955"/>
                <a:gd name="connsiteY3" fmla="*/ 111319 h 1311966"/>
                <a:gd name="connsiteX4" fmla="*/ 119270 w 333955"/>
                <a:gd name="connsiteY4" fmla="*/ 151076 h 1311966"/>
                <a:gd name="connsiteX5" fmla="*/ 63611 w 333955"/>
                <a:gd name="connsiteY5" fmla="*/ 206735 h 1311966"/>
                <a:gd name="connsiteX6" fmla="*/ 111319 w 333955"/>
                <a:gd name="connsiteY6" fmla="*/ 246491 h 1311966"/>
                <a:gd name="connsiteX7" fmla="*/ 262393 w 333955"/>
                <a:gd name="connsiteY7" fmla="*/ 254443 h 1311966"/>
                <a:gd name="connsiteX8" fmla="*/ 182880 w 333955"/>
                <a:gd name="connsiteY8" fmla="*/ 278297 h 1311966"/>
                <a:gd name="connsiteX9" fmla="*/ 238540 w 333955"/>
                <a:gd name="connsiteY9" fmla="*/ 333956 h 1311966"/>
                <a:gd name="connsiteX10" fmla="*/ 174929 w 333955"/>
                <a:gd name="connsiteY10" fmla="*/ 357810 h 1311966"/>
                <a:gd name="connsiteX11" fmla="*/ 166978 w 333955"/>
                <a:gd name="connsiteY11" fmla="*/ 389615 h 1311966"/>
                <a:gd name="connsiteX12" fmla="*/ 230588 w 333955"/>
                <a:gd name="connsiteY12" fmla="*/ 477079 h 1311966"/>
                <a:gd name="connsiteX13" fmla="*/ 278296 w 333955"/>
                <a:gd name="connsiteY13" fmla="*/ 532738 h 1311966"/>
                <a:gd name="connsiteX14" fmla="*/ 182880 w 333955"/>
                <a:gd name="connsiteY14" fmla="*/ 588397 h 1311966"/>
                <a:gd name="connsiteX15" fmla="*/ 111319 w 333955"/>
                <a:gd name="connsiteY15" fmla="*/ 604300 h 1311966"/>
                <a:gd name="connsiteX16" fmla="*/ 159027 w 333955"/>
                <a:gd name="connsiteY16" fmla="*/ 667910 h 1311966"/>
                <a:gd name="connsiteX17" fmla="*/ 230588 w 333955"/>
                <a:gd name="connsiteY17" fmla="*/ 691764 h 1311966"/>
                <a:gd name="connsiteX18" fmla="*/ 333955 w 333955"/>
                <a:gd name="connsiteY18" fmla="*/ 731521 h 1311966"/>
                <a:gd name="connsiteX19" fmla="*/ 222637 w 333955"/>
                <a:gd name="connsiteY19" fmla="*/ 755375 h 1311966"/>
                <a:gd name="connsiteX20" fmla="*/ 190832 w 333955"/>
                <a:gd name="connsiteY20" fmla="*/ 771277 h 1311966"/>
                <a:gd name="connsiteX21" fmla="*/ 182880 w 333955"/>
                <a:gd name="connsiteY21" fmla="*/ 779229 h 1311966"/>
                <a:gd name="connsiteX22" fmla="*/ 214686 w 333955"/>
                <a:gd name="connsiteY22" fmla="*/ 818985 h 1311966"/>
                <a:gd name="connsiteX23" fmla="*/ 159027 w 333955"/>
                <a:gd name="connsiteY23" fmla="*/ 866693 h 1311966"/>
                <a:gd name="connsiteX24" fmla="*/ 222637 w 333955"/>
                <a:gd name="connsiteY24" fmla="*/ 922352 h 1311966"/>
                <a:gd name="connsiteX25" fmla="*/ 135173 w 333955"/>
                <a:gd name="connsiteY25" fmla="*/ 954157 h 1311966"/>
                <a:gd name="connsiteX26" fmla="*/ 294199 w 333955"/>
                <a:gd name="connsiteY26" fmla="*/ 985963 h 1311966"/>
                <a:gd name="connsiteX27" fmla="*/ 294199 w 333955"/>
                <a:gd name="connsiteY27" fmla="*/ 1033670 h 1311966"/>
                <a:gd name="connsiteX28" fmla="*/ 190832 w 333955"/>
                <a:gd name="connsiteY28" fmla="*/ 1065476 h 1311966"/>
                <a:gd name="connsiteX29" fmla="*/ 222637 w 333955"/>
                <a:gd name="connsiteY29" fmla="*/ 1097281 h 1311966"/>
                <a:gd name="connsiteX30" fmla="*/ 190832 w 333955"/>
                <a:gd name="connsiteY30" fmla="*/ 1129086 h 1311966"/>
                <a:gd name="connsiteX31" fmla="*/ 87465 w 333955"/>
                <a:gd name="connsiteY31" fmla="*/ 1137037 h 1311966"/>
                <a:gd name="connsiteX32" fmla="*/ 39757 w 333955"/>
                <a:gd name="connsiteY32" fmla="*/ 1168843 h 1311966"/>
                <a:gd name="connsiteX33" fmla="*/ 111319 w 333955"/>
                <a:gd name="connsiteY33" fmla="*/ 1208599 h 1311966"/>
                <a:gd name="connsiteX34" fmla="*/ 47708 w 333955"/>
                <a:gd name="connsiteY34" fmla="*/ 1216550 h 1311966"/>
                <a:gd name="connsiteX35" fmla="*/ 55660 w 333955"/>
                <a:gd name="connsiteY35" fmla="*/ 1311966 h 1311966"/>
                <a:gd name="connsiteX0" fmla="*/ 7950 w 341905"/>
                <a:gd name="connsiteY0" fmla="*/ 0 h 1319918"/>
                <a:gd name="connsiteX1" fmla="*/ 198782 w 341905"/>
                <a:gd name="connsiteY1" fmla="*/ 1 h 1319918"/>
                <a:gd name="connsiteX2" fmla="*/ 206733 w 341905"/>
                <a:gd name="connsiteY2" fmla="*/ 87465 h 1319918"/>
                <a:gd name="connsiteX3" fmla="*/ 278295 w 341905"/>
                <a:gd name="connsiteY3" fmla="*/ 111319 h 1319918"/>
                <a:gd name="connsiteX4" fmla="*/ 127220 w 341905"/>
                <a:gd name="connsiteY4" fmla="*/ 151076 h 1319918"/>
                <a:gd name="connsiteX5" fmla="*/ 71561 w 341905"/>
                <a:gd name="connsiteY5" fmla="*/ 206735 h 1319918"/>
                <a:gd name="connsiteX6" fmla="*/ 119269 w 341905"/>
                <a:gd name="connsiteY6" fmla="*/ 246491 h 1319918"/>
                <a:gd name="connsiteX7" fmla="*/ 270343 w 341905"/>
                <a:gd name="connsiteY7" fmla="*/ 254443 h 1319918"/>
                <a:gd name="connsiteX8" fmla="*/ 190830 w 341905"/>
                <a:gd name="connsiteY8" fmla="*/ 278297 h 1319918"/>
                <a:gd name="connsiteX9" fmla="*/ 246490 w 341905"/>
                <a:gd name="connsiteY9" fmla="*/ 333956 h 1319918"/>
                <a:gd name="connsiteX10" fmla="*/ 182879 w 341905"/>
                <a:gd name="connsiteY10" fmla="*/ 357810 h 1319918"/>
                <a:gd name="connsiteX11" fmla="*/ 174928 w 341905"/>
                <a:gd name="connsiteY11" fmla="*/ 389615 h 1319918"/>
                <a:gd name="connsiteX12" fmla="*/ 238538 w 341905"/>
                <a:gd name="connsiteY12" fmla="*/ 477079 h 1319918"/>
                <a:gd name="connsiteX13" fmla="*/ 286246 w 341905"/>
                <a:gd name="connsiteY13" fmla="*/ 532738 h 1319918"/>
                <a:gd name="connsiteX14" fmla="*/ 190830 w 341905"/>
                <a:gd name="connsiteY14" fmla="*/ 588397 h 1319918"/>
                <a:gd name="connsiteX15" fmla="*/ 119269 w 341905"/>
                <a:gd name="connsiteY15" fmla="*/ 604300 h 1319918"/>
                <a:gd name="connsiteX16" fmla="*/ 166977 w 341905"/>
                <a:gd name="connsiteY16" fmla="*/ 667910 h 1319918"/>
                <a:gd name="connsiteX17" fmla="*/ 238538 w 341905"/>
                <a:gd name="connsiteY17" fmla="*/ 691764 h 1319918"/>
                <a:gd name="connsiteX18" fmla="*/ 341905 w 341905"/>
                <a:gd name="connsiteY18" fmla="*/ 731521 h 1319918"/>
                <a:gd name="connsiteX19" fmla="*/ 230587 w 341905"/>
                <a:gd name="connsiteY19" fmla="*/ 755375 h 1319918"/>
                <a:gd name="connsiteX20" fmla="*/ 198782 w 341905"/>
                <a:gd name="connsiteY20" fmla="*/ 771277 h 1319918"/>
                <a:gd name="connsiteX21" fmla="*/ 190830 w 341905"/>
                <a:gd name="connsiteY21" fmla="*/ 779229 h 1319918"/>
                <a:gd name="connsiteX22" fmla="*/ 222636 w 341905"/>
                <a:gd name="connsiteY22" fmla="*/ 818985 h 1319918"/>
                <a:gd name="connsiteX23" fmla="*/ 166977 w 341905"/>
                <a:gd name="connsiteY23" fmla="*/ 866693 h 1319918"/>
                <a:gd name="connsiteX24" fmla="*/ 230587 w 341905"/>
                <a:gd name="connsiteY24" fmla="*/ 922352 h 1319918"/>
                <a:gd name="connsiteX25" fmla="*/ 143123 w 341905"/>
                <a:gd name="connsiteY25" fmla="*/ 954157 h 1319918"/>
                <a:gd name="connsiteX26" fmla="*/ 302149 w 341905"/>
                <a:gd name="connsiteY26" fmla="*/ 985963 h 1319918"/>
                <a:gd name="connsiteX27" fmla="*/ 302149 w 341905"/>
                <a:gd name="connsiteY27" fmla="*/ 1033670 h 1319918"/>
                <a:gd name="connsiteX28" fmla="*/ 198782 w 341905"/>
                <a:gd name="connsiteY28" fmla="*/ 1065476 h 1319918"/>
                <a:gd name="connsiteX29" fmla="*/ 230587 w 341905"/>
                <a:gd name="connsiteY29" fmla="*/ 1097281 h 1319918"/>
                <a:gd name="connsiteX30" fmla="*/ 198782 w 341905"/>
                <a:gd name="connsiteY30" fmla="*/ 1129086 h 1319918"/>
                <a:gd name="connsiteX31" fmla="*/ 95415 w 341905"/>
                <a:gd name="connsiteY31" fmla="*/ 1137037 h 1319918"/>
                <a:gd name="connsiteX32" fmla="*/ 47707 w 341905"/>
                <a:gd name="connsiteY32" fmla="*/ 1168843 h 1319918"/>
                <a:gd name="connsiteX33" fmla="*/ 119269 w 341905"/>
                <a:gd name="connsiteY33" fmla="*/ 1208599 h 1319918"/>
                <a:gd name="connsiteX34" fmla="*/ 55658 w 341905"/>
                <a:gd name="connsiteY34" fmla="*/ 1216550 h 1319918"/>
                <a:gd name="connsiteX35" fmla="*/ 0 w 341905"/>
                <a:gd name="connsiteY35" fmla="*/ 1319918 h 1319918"/>
                <a:gd name="connsiteX0" fmla="*/ 7950 w 341905"/>
                <a:gd name="connsiteY0" fmla="*/ 0 h 1335820"/>
                <a:gd name="connsiteX1" fmla="*/ 198782 w 341905"/>
                <a:gd name="connsiteY1" fmla="*/ 1 h 1335820"/>
                <a:gd name="connsiteX2" fmla="*/ 206733 w 341905"/>
                <a:gd name="connsiteY2" fmla="*/ 87465 h 1335820"/>
                <a:gd name="connsiteX3" fmla="*/ 278295 w 341905"/>
                <a:gd name="connsiteY3" fmla="*/ 111319 h 1335820"/>
                <a:gd name="connsiteX4" fmla="*/ 127220 w 341905"/>
                <a:gd name="connsiteY4" fmla="*/ 151076 h 1335820"/>
                <a:gd name="connsiteX5" fmla="*/ 71561 w 341905"/>
                <a:gd name="connsiteY5" fmla="*/ 206735 h 1335820"/>
                <a:gd name="connsiteX6" fmla="*/ 119269 w 341905"/>
                <a:gd name="connsiteY6" fmla="*/ 246491 h 1335820"/>
                <a:gd name="connsiteX7" fmla="*/ 270343 w 341905"/>
                <a:gd name="connsiteY7" fmla="*/ 254443 h 1335820"/>
                <a:gd name="connsiteX8" fmla="*/ 190830 w 341905"/>
                <a:gd name="connsiteY8" fmla="*/ 278297 h 1335820"/>
                <a:gd name="connsiteX9" fmla="*/ 246490 w 341905"/>
                <a:gd name="connsiteY9" fmla="*/ 333956 h 1335820"/>
                <a:gd name="connsiteX10" fmla="*/ 182879 w 341905"/>
                <a:gd name="connsiteY10" fmla="*/ 357810 h 1335820"/>
                <a:gd name="connsiteX11" fmla="*/ 174928 w 341905"/>
                <a:gd name="connsiteY11" fmla="*/ 389615 h 1335820"/>
                <a:gd name="connsiteX12" fmla="*/ 238538 w 341905"/>
                <a:gd name="connsiteY12" fmla="*/ 477079 h 1335820"/>
                <a:gd name="connsiteX13" fmla="*/ 286246 w 341905"/>
                <a:gd name="connsiteY13" fmla="*/ 532738 h 1335820"/>
                <a:gd name="connsiteX14" fmla="*/ 190830 w 341905"/>
                <a:gd name="connsiteY14" fmla="*/ 588397 h 1335820"/>
                <a:gd name="connsiteX15" fmla="*/ 119269 w 341905"/>
                <a:gd name="connsiteY15" fmla="*/ 604300 h 1335820"/>
                <a:gd name="connsiteX16" fmla="*/ 166977 w 341905"/>
                <a:gd name="connsiteY16" fmla="*/ 667910 h 1335820"/>
                <a:gd name="connsiteX17" fmla="*/ 238538 w 341905"/>
                <a:gd name="connsiteY17" fmla="*/ 691764 h 1335820"/>
                <a:gd name="connsiteX18" fmla="*/ 341905 w 341905"/>
                <a:gd name="connsiteY18" fmla="*/ 731521 h 1335820"/>
                <a:gd name="connsiteX19" fmla="*/ 230587 w 341905"/>
                <a:gd name="connsiteY19" fmla="*/ 755375 h 1335820"/>
                <a:gd name="connsiteX20" fmla="*/ 198782 w 341905"/>
                <a:gd name="connsiteY20" fmla="*/ 771277 h 1335820"/>
                <a:gd name="connsiteX21" fmla="*/ 190830 w 341905"/>
                <a:gd name="connsiteY21" fmla="*/ 779229 h 1335820"/>
                <a:gd name="connsiteX22" fmla="*/ 222636 w 341905"/>
                <a:gd name="connsiteY22" fmla="*/ 818985 h 1335820"/>
                <a:gd name="connsiteX23" fmla="*/ 166977 w 341905"/>
                <a:gd name="connsiteY23" fmla="*/ 866693 h 1335820"/>
                <a:gd name="connsiteX24" fmla="*/ 230587 w 341905"/>
                <a:gd name="connsiteY24" fmla="*/ 922352 h 1335820"/>
                <a:gd name="connsiteX25" fmla="*/ 143123 w 341905"/>
                <a:gd name="connsiteY25" fmla="*/ 954157 h 1335820"/>
                <a:gd name="connsiteX26" fmla="*/ 302149 w 341905"/>
                <a:gd name="connsiteY26" fmla="*/ 985963 h 1335820"/>
                <a:gd name="connsiteX27" fmla="*/ 302149 w 341905"/>
                <a:gd name="connsiteY27" fmla="*/ 1033670 h 1335820"/>
                <a:gd name="connsiteX28" fmla="*/ 198782 w 341905"/>
                <a:gd name="connsiteY28" fmla="*/ 1065476 h 1335820"/>
                <a:gd name="connsiteX29" fmla="*/ 230587 w 341905"/>
                <a:gd name="connsiteY29" fmla="*/ 1097281 h 1335820"/>
                <a:gd name="connsiteX30" fmla="*/ 198782 w 341905"/>
                <a:gd name="connsiteY30" fmla="*/ 1129086 h 1335820"/>
                <a:gd name="connsiteX31" fmla="*/ 95415 w 341905"/>
                <a:gd name="connsiteY31" fmla="*/ 1137037 h 1335820"/>
                <a:gd name="connsiteX32" fmla="*/ 47707 w 341905"/>
                <a:gd name="connsiteY32" fmla="*/ 1168843 h 1335820"/>
                <a:gd name="connsiteX33" fmla="*/ 119269 w 341905"/>
                <a:gd name="connsiteY33" fmla="*/ 1208599 h 1335820"/>
                <a:gd name="connsiteX34" fmla="*/ 79512 w 341905"/>
                <a:gd name="connsiteY34" fmla="*/ 1335820 h 1335820"/>
                <a:gd name="connsiteX35" fmla="*/ 0 w 341905"/>
                <a:gd name="connsiteY35" fmla="*/ 1319918 h 1335820"/>
                <a:gd name="connsiteX0" fmla="*/ 15901 w 349856"/>
                <a:gd name="connsiteY0" fmla="*/ 0 h 1351723"/>
                <a:gd name="connsiteX1" fmla="*/ 206733 w 349856"/>
                <a:gd name="connsiteY1" fmla="*/ 1 h 1351723"/>
                <a:gd name="connsiteX2" fmla="*/ 214684 w 349856"/>
                <a:gd name="connsiteY2" fmla="*/ 87465 h 1351723"/>
                <a:gd name="connsiteX3" fmla="*/ 286246 w 349856"/>
                <a:gd name="connsiteY3" fmla="*/ 111319 h 1351723"/>
                <a:gd name="connsiteX4" fmla="*/ 135171 w 349856"/>
                <a:gd name="connsiteY4" fmla="*/ 151076 h 1351723"/>
                <a:gd name="connsiteX5" fmla="*/ 79512 w 349856"/>
                <a:gd name="connsiteY5" fmla="*/ 206735 h 1351723"/>
                <a:gd name="connsiteX6" fmla="*/ 127220 w 349856"/>
                <a:gd name="connsiteY6" fmla="*/ 246491 h 1351723"/>
                <a:gd name="connsiteX7" fmla="*/ 278294 w 349856"/>
                <a:gd name="connsiteY7" fmla="*/ 254443 h 1351723"/>
                <a:gd name="connsiteX8" fmla="*/ 198781 w 349856"/>
                <a:gd name="connsiteY8" fmla="*/ 278297 h 1351723"/>
                <a:gd name="connsiteX9" fmla="*/ 254441 w 349856"/>
                <a:gd name="connsiteY9" fmla="*/ 333956 h 1351723"/>
                <a:gd name="connsiteX10" fmla="*/ 190830 w 349856"/>
                <a:gd name="connsiteY10" fmla="*/ 357810 h 1351723"/>
                <a:gd name="connsiteX11" fmla="*/ 182879 w 349856"/>
                <a:gd name="connsiteY11" fmla="*/ 389615 h 1351723"/>
                <a:gd name="connsiteX12" fmla="*/ 246489 w 349856"/>
                <a:gd name="connsiteY12" fmla="*/ 477079 h 1351723"/>
                <a:gd name="connsiteX13" fmla="*/ 294197 w 349856"/>
                <a:gd name="connsiteY13" fmla="*/ 532738 h 1351723"/>
                <a:gd name="connsiteX14" fmla="*/ 198781 w 349856"/>
                <a:gd name="connsiteY14" fmla="*/ 588397 h 1351723"/>
                <a:gd name="connsiteX15" fmla="*/ 127220 w 349856"/>
                <a:gd name="connsiteY15" fmla="*/ 604300 h 1351723"/>
                <a:gd name="connsiteX16" fmla="*/ 174928 w 349856"/>
                <a:gd name="connsiteY16" fmla="*/ 667910 h 1351723"/>
                <a:gd name="connsiteX17" fmla="*/ 246489 w 349856"/>
                <a:gd name="connsiteY17" fmla="*/ 691764 h 1351723"/>
                <a:gd name="connsiteX18" fmla="*/ 349856 w 349856"/>
                <a:gd name="connsiteY18" fmla="*/ 731521 h 1351723"/>
                <a:gd name="connsiteX19" fmla="*/ 238538 w 349856"/>
                <a:gd name="connsiteY19" fmla="*/ 755375 h 1351723"/>
                <a:gd name="connsiteX20" fmla="*/ 206733 w 349856"/>
                <a:gd name="connsiteY20" fmla="*/ 771277 h 1351723"/>
                <a:gd name="connsiteX21" fmla="*/ 198781 w 349856"/>
                <a:gd name="connsiteY21" fmla="*/ 779229 h 1351723"/>
                <a:gd name="connsiteX22" fmla="*/ 230587 w 349856"/>
                <a:gd name="connsiteY22" fmla="*/ 818985 h 1351723"/>
                <a:gd name="connsiteX23" fmla="*/ 174928 w 349856"/>
                <a:gd name="connsiteY23" fmla="*/ 866693 h 1351723"/>
                <a:gd name="connsiteX24" fmla="*/ 238538 w 349856"/>
                <a:gd name="connsiteY24" fmla="*/ 922352 h 1351723"/>
                <a:gd name="connsiteX25" fmla="*/ 151074 w 349856"/>
                <a:gd name="connsiteY25" fmla="*/ 954157 h 1351723"/>
                <a:gd name="connsiteX26" fmla="*/ 310100 w 349856"/>
                <a:gd name="connsiteY26" fmla="*/ 985963 h 1351723"/>
                <a:gd name="connsiteX27" fmla="*/ 310100 w 349856"/>
                <a:gd name="connsiteY27" fmla="*/ 1033670 h 1351723"/>
                <a:gd name="connsiteX28" fmla="*/ 206733 w 349856"/>
                <a:gd name="connsiteY28" fmla="*/ 1065476 h 1351723"/>
                <a:gd name="connsiteX29" fmla="*/ 238538 w 349856"/>
                <a:gd name="connsiteY29" fmla="*/ 1097281 h 1351723"/>
                <a:gd name="connsiteX30" fmla="*/ 206733 w 349856"/>
                <a:gd name="connsiteY30" fmla="*/ 1129086 h 1351723"/>
                <a:gd name="connsiteX31" fmla="*/ 103366 w 349856"/>
                <a:gd name="connsiteY31" fmla="*/ 1137037 h 1351723"/>
                <a:gd name="connsiteX32" fmla="*/ 55658 w 349856"/>
                <a:gd name="connsiteY32" fmla="*/ 1168843 h 1351723"/>
                <a:gd name="connsiteX33" fmla="*/ 127220 w 349856"/>
                <a:gd name="connsiteY33" fmla="*/ 1208599 h 1351723"/>
                <a:gd name="connsiteX34" fmla="*/ 87463 w 349856"/>
                <a:gd name="connsiteY34" fmla="*/ 1335820 h 1351723"/>
                <a:gd name="connsiteX35" fmla="*/ 0 w 349856"/>
                <a:gd name="connsiteY35" fmla="*/ 1351723 h 1351723"/>
                <a:gd name="connsiteX0" fmla="*/ 15901 w 349856"/>
                <a:gd name="connsiteY0" fmla="*/ 0 h 1351723"/>
                <a:gd name="connsiteX1" fmla="*/ 206733 w 349856"/>
                <a:gd name="connsiteY1" fmla="*/ 1 h 1351723"/>
                <a:gd name="connsiteX2" fmla="*/ 214684 w 349856"/>
                <a:gd name="connsiteY2" fmla="*/ 87465 h 1351723"/>
                <a:gd name="connsiteX3" fmla="*/ 286246 w 349856"/>
                <a:gd name="connsiteY3" fmla="*/ 111319 h 1351723"/>
                <a:gd name="connsiteX4" fmla="*/ 135171 w 349856"/>
                <a:gd name="connsiteY4" fmla="*/ 151076 h 1351723"/>
                <a:gd name="connsiteX5" fmla="*/ 79512 w 349856"/>
                <a:gd name="connsiteY5" fmla="*/ 206735 h 1351723"/>
                <a:gd name="connsiteX6" fmla="*/ 127220 w 349856"/>
                <a:gd name="connsiteY6" fmla="*/ 246491 h 1351723"/>
                <a:gd name="connsiteX7" fmla="*/ 278294 w 349856"/>
                <a:gd name="connsiteY7" fmla="*/ 254443 h 1351723"/>
                <a:gd name="connsiteX8" fmla="*/ 198781 w 349856"/>
                <a:gd name="connsiteY8" fmla="*/ 278297 h 1351723"/>
                <a:gd name="connsiteX9" fmla="*/ 254441 w 349856"/>
                <a:gd name="connsiteY9" fmla="*/ 333956 h 1351723"/>
                <a:gd name="connsiteX10" fmla="*/ 190830 w 349856"/>
                <a:gd name="connsiteY10" fmla="*/ 357810 h 1351723"/>
                <a:gd name="connsiteX11" fmla="*/ 182879 w 349856"/>
                <a:gd name="connsiteY11" fmla="*/ 389615 h 1351723"/>
                <a:gd name="connsiteX12" fmla="*/ 246489 w 349856"/>
                <a:gd name="connsiteY12" fmla="*/ 477079 h 1351723"/>
                <a:gd name="connsiteX13" fmla="*/ 294197 w 349856"/>
                <a:gd name="connsiteY13" fmla="*/ 532738 h 1351723"/>
                <a:gd name="connsiteX14" fmla="*/ 198781 w 349856"/>
                <a:gd name="connsiteY14" fmla="*/ 588397 h 1351723"/>
                <a:gd name="connsiteX15" fmla="*/ 127220 w 349856"/>
                <a:gd name="connsiteY15" fmla="*/ 604300 h 1351723"/>
                <a:gd name="connsiteX16" fmla="*/ 174928 w 349856"/>
                <a:gd name="connsiteY16" fmla="*/ 667910 h 1351723"/>
                <a:gd name="connsiteX17" fmla="*/ 246489 w 349856"/>
                <a:gd name="connsiteY17" fmla="*/ 691764 h 1351723"/>
                <a:gd name="connsiteX18" fmla="*/ 349856 w 349856"/>
                <a:gd name="connsiteY18" fmla="*/ 731521 h 1351723"/>
                <a:gd name="connsiteX19" fmla="*/ 238538 w 349856"/>
                <a:gd name="connsiteY19" fmla="*/ 755375 h 1351723"/>
                <a:gd name="connsiteX20" fmla="*/ 206733 w 349856"/>
                <a:gd name="connsiteY20" fmla="*/ 771277 h 1351723"/>
                <a:gd name="connsiteX21" fmla="*/ 198781 w 349856"/>
                <a:gd name="connsiteY21" fmla="*/ 779229 h 1351723"/>
                <a:gd name="connsiteX22" fmla="*/ 230587 w 349856"/>
                <a:gd name="connsiteY22" fmla="*/ 818985 h 1351723"/>
                <a:gd name="connsiteX23" fmla="*/ 174928 w 349856"/>
                <a:gd name="connsiteY23" fmla="*/ 866693 h 1351723"/>
                <a:gd name="connsiteX24" fmla="*/ 238538 w 349856"/>
                <a:gd name="connsiteY24" fmla="*/ 922352 h 1351723"/>
                <a:gd name="connsiteX25" fmla="*/ 151074 w 349856"/>
                <a:gd name="connsiteY25" fmla="*/ 954157 h 1351723"/>
                <a:gd name="connsiteX26" fmla="*/ 310100 w 349856"/>
                <a:gd name="connsiteY26" fmla="*/ 985963 h 1351723"/>
                <a:gd name="connsiteX27" fmla="*/ 310100 w 349856"/>
                <a:gd name="connsiteY27" fmla="*/ 1033670 h 1351723"/>
                <a:gd name="connsiteX28" fmla="*/ 206733 w 349856"/>
                <a:gd name="connsiteY28" fmla="*/ 1065476 h 1351723"/>
                <a:gd name="connsiteX29" fmla="*/ 238538 w 349856"/>
                <a:gd name="connsiteY29" fmla="*/ 1097281 h 1351723"/>
                <a:gd name="connsiteX30" fmla="*/ 206733 w 349856"/>
                <a:gd name="connsiteY30" fmla="*/ 1129086 h 1351723"/>
                <a:gd name="connsiteX31" fmla="*/ 103366 w 349856"/>
                <a:gd name="connsiteY31" fmla="*/ 1137037 h 1351723"/>
                <a:gd name="connsiteX32" fmla="*/ 55658 w 349856"/>
                <a:gd name="connsiteY32" fmla="*/ 1168843 h 1351723"/>
                <a:gd name="connsiteX33" fmla="*/ 71561 w 349856"/>
                <a:gd name="connsiteY33" fmla="*/ 1280161 h 1351723"/>
                <a:gd name="connsiteX34" fmla="*/ 87463 w 349856"/>
                <a:gd name="connsiteY34" fmla="*/ 1335820 h 1351723"/>
                <a:gd name="connsiteX35" fmla="*/ 0 w 349856"/>
                <a:gd name="connsiteY35" fmla="*/ 1351723 h 1351723"/>
                <a:gd name="connsiteX0" fmla="*/ 15901 w 349856"/>
                <a:gd name="connsiteY0" fmla="*/ 0 h 1351723"/>
                <a:gd name="connsiteX1" fmla="*/ 206733 w 349856"/>
                <a:gd name="connsiteY1" fmla="*/ 1 h 1351723"/>
                <a:gd name="connsiteX2" fmla="*/ 214684 w 349856"/>
                <a:gd name="connsiteY2" fmla="*/ 87465 h 1351723"/>
                <a:gd name="connsiteX3" fmla="*/ 286246 w 349856"/>
                <a:gd name="connsiteY3" fmla="*/ 111319 h 1351723"/>
                <a:gd name="connsiteX4" fmla="*/ 135171 w 349856"/>
                <a:gd name="connsiteY4" fmla="*/ 151076 h 1351723"/>
                <a:gd name="connsiteX5" fmla="*/ 79512 w 349856"/>
                <a:gd name="connsiteY5" fmla="*/ 206735 h 1351723"/>
                <a:gd name="connsiteX6" fmla="*/ 127220 w 349856"/>
                <a:gd name="connsiteY6" fmla="*/ 246491 h 1351723"/>
                <a:gd name="connsiteX7" fmla="*/ 278294 w 349856"/>
                <a:gd name="connsiteY7" fmla="*/ 254443 h 1351723"/>
                <a:gd name="connsiteX8" fmla="*/ 198781 w 349856"/>
                <a:gd name="connsiteY8" fmla="*/ 278297 h 1351723"/>
                <a:gd name="connsiteX9" fmla="*/ 254441 w 349856"/>
                <a:gd name="connsiteY9" fmla="*/ 333956 h 1351723"/>
                <a:gd name="connsiteX10" fmla="*/ 190830 w 349856"/>
                <a:gd name="connsiteY10" fmla="*/ 357810 h 1351723"/>
                <a:gd name="connsiteX11" fmla="*/ 182879 w 349856"/>
                <a:gd name="connsiteY11" fmla="*/ 389615 h 1351723"/>
                <a:gd name="connsiteX12" fmla="*/ 246489 w 349856"/>
                <a:gd name="connsiteY12" fmla="*/ 477079 h 1351723"/>
                <a:gd name="connsiteX13" fmla="*/ 294197 w 349856"/>
                <a:gd name="connsiteY13" fmla="*/ 532738 h 1351723"/>
                <a:gd name="connsiteX14" fmla="*/ 198781 w 349856"/>
                <a:gd name="connsiteY14" fmla="*/ 588397 h 1351723"/>
                <a:gd name="connsiteX15" fmla="*/ 127220 w 349856"/>
                <a:gd name="connsiteY15" fmla="*/ 604300 h 1351723"/>
                <a:gd name="connsiteX16" fmla="*/ 174928 w 349856"/>
                <a:gd name="connsiteY16" fmla="*/ 667910 h 1351723"/>
                <a:gd name="connsiteX17" fmla="*/ 246489 w 349856"/>
                <a:gd name="connsiteY17" fmla="*/ 691764 h 1351723"/>
                <a:gd name="connsiteX18" fmla="*/ 349856 w 349856"/>
                <a:gd name="connsiteY18" fmla="*/ 731521 h 1351723"/>
                <a:gd name="connsiteX19" fmla="*/ 238538 w 349856"/>
                <a:gd name="connsiteY19" fmla="*/ 755375 h 1351723"/>
                <a:gd name="connsiteX20" fmla="*/ 206733 w 349856"/>
                <a:gd name="connsiteY20" fmla="*/ 771277 h 1351723"/>
                <a:gd name="connsiteX21" fmla="*/ 198781 w 349856"/>
                <a:gd name="connsiteY21" fmla="*/ 779229 h 1351723"/>
                <a:gd name="connsiteX22" fmla="*/ 230587 w 349856"/>
                <a:gd name="connsiteY22" fmla="*/ 818985 h 1351723"/>
                <a:gd name="connsiteX23" fmla="*/ 174928 w 349856"/>
                <a:gd name="connsiteY23" fmla="*/ 866693 h 1351723"/>
                <a:gd name="connsiteX24" fmla="*/ 238538 w 349856"/>
                <a:gd name="connsiteY24" fmla="*/ 922352 h 1351723"/>
                <a:gd name="connsiteX25" fmla="*/ 151074 w 349856"/>
                <a:gd name="connsiteY25" fmla="*/ 954157 h 1351723"/>
                <a:gd name="connsiteX26" fmla="*/ 310100 w 349856"/>
                <a:gd name="connsiteY26" fmla="*/ 985963 h 1351723"/>
                <a:gd name="connsiteX27" fmla="*/ 310100 w 349856"/>
                <a:gd name="connsiteY27" fmla="*/ 1033670 h 1351723"/>
                <a:gd name="connsiteX28" fmla="*/ 206733 w 349856"/>
                <a:gd name="connsiteY28" fmla="*/ 1065476 h 1351723"/>
                <a:gd name="connsiteX29" fmla="*/ 238538 w 349856"/>
                <a:gd name="connsiteY29" fmla="*/ 1097281 h 1351723"/>
                <a:gd name="connsiteX30" fmla="*/ 206733 w 349856"/>
                <a:gd name="connsiteY30" fmla="*/ 1129086 h 1351723"/>
                <a:gd name="connsiteX31" fmla="*/ 103366 w 349856"/>
                <a:gd name="connsiteY31" fmla="*/ 1137037 h 1351723"/>
                <a:gd name="connsiteX32" fmla="*/ 111317 w 349856"/>
                <a:gd name="connsiteY32" fmla="*/ 1208600 h 1351723"/>
                <a:gd name="connsiteX33" fmla="*/ 71561 w 349856"/>
                <a:gd name="connsiteY33" fmla="*/ 1280161 h 1351723"/>
                <a:gd name="connsiteX34" fmla="*/ 87463 w 349856"/>
                <a:gd name="connsiteY34" fmla="*/ 1335820 h 1351723"/>
                <a:gd name="connsiteX35" fmla="*/ 0 w 349856"/>
                <a:gd name="connsiteY35" fmla="*/ 1351723 h 135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49856" h="1351723">
                  <a:moveTo>
                    <a:pt x="15901" y="0"/>
                  </a:moveTo>
                  <a:lnTo>
                    <a:pt x="206733" y="1"/>
                  </a:lnTo>
                  <a:lnTo>
                    <a:pt x="214684" y="87465"/>
                  </a:lnTo>
                  <a:lnTo>
                    <a:pt x="286246" y="111319"/>
                  </a:lnTo>
                  <a:lnTo>
                    <a:pt x="135171" y="151076"/>
                  </a:lnTo>
                  <a:lnTo>
                    <a:pt x="79512" y="206735"/>
                  </a:lnTo>
                  <a:lnTo>
                    <a:pt x="127220" y="246491"/>
                  </a:lnTo>
                  <a:lnTo>
                    <a:pt x="278294" y="254443"/>
                  </a:lnTo>
                  <a:lnTo>
                    <a:pt x="198781" y="278297"/>
                  </a:lnTo>
                  <a:lnTo>
                    <a:pt x="254441" y="333956"/>
                  </a:lnTo>
                  <a:lnTo>
                    <a:pt x="190830" y="357810"/>
                  </a:lnTo>
                  <a:lnTo>
                    <a:pt x="182879" y="389615"/>
                  </a:lnTo>
                  <a:lnTo>
                    <a:pt x="246489" y="477079"/>
                  </a:lnTo>
                  <a:lnTo>
                    <a:pt x="294197" y="532738"/>
                  </a:lnTo>
                  <a:lnTo>
                    <a:pt x="198781" y="588397"/>
                  </a:lnTo>
                  <a:lnTo>
                    <a:pt x="127220" y="604300"/>
                  </a:lnTo>
                  <a:lnTo>
                    <a:pt x="174928" y="667910"/>
                  </a:lnTo>
                  <a:lnTo>
                    <a:pt x="246489" y="691764"/>
                  </a:lnTo>
                  <a:lnTo>
                    <a:pt x="349856" y="731521"/>
                  </a:lnTo>
                  <a:lnTo>
                    <a:pt x="238538" y="755375"/>
                  </a:lnTo>
                  <a:lnTo>
                    <a:pt x="206733" y="771277"/>
                  </a:lnTo>
                  <a:lnTo>
                    <a:pt x="198781" y="779229"/>
                  </a:lnTo>
                  <a:lnTo>
                    <a:pt x="230587" y="818985"/>
                  </a:lnTo>
                  <a:lnTo>
                    <a:pt x="174928" y="866693"/>
                  </a:lnTo>
                  <a:lnTo>
                    <a:pt x="238538" y="922352"/>
                  </a:lnTo>
                  <a:lnTo>
                    <a:pt x="151074" y="954157"/>
                  </a:lnTo>
                  <a:lnTo>
                    <a:pt x="310100" y="985963"/>
                  </a:lnTo>
                  <a:lnTo>
                    <a:pt x="310100" y="1033670"/>
                  </a:lnTo>
                  <a:lnTo>
                    <a:pt x="206733" y="1065476"/>
                  </a:lnTo>
                  <a:lnTo>
                    <a:pt x="238538" y="1097281"/>
                  </a:lnTo>
                  <a:lnTo>
                    <a:pt x="206733" y="1129086"/>
                  </a:lnTo>
                  <a:lnTo>
                    <a:pt x="103366" y="1137037"/>
                  </a:lnTo>
                  <a:lnTo>
                    <a:pt x="111317" y="1208600"/>
                  </a:lnTo>
                  <a:lnTo>
                    <a:pt x="71561" y="1280161"/>
                  </a:lnTo>
                  <a:lnTo>
                    <a:pt x="87463" y="1335820"/>
                  </a:lnTo>
                  <a:lnTo>
                    <a:pt x="0" y="1351723"/>
                  </a:lnTo>
                </a:path>
              </a:pathLst>
            </a:custGeom>
            <a:solidFill>
              <a:schemeClr val="accent2">
                <a:lumMod val="40000"/>
                <a:lumOff val="60000"/>
                <a:alpha val="60000"/>
              </a:schemeClr>
            </a:solidFill>
            <a:ln>
              <a:solidFill>
                <a:srgbClr val="00B0F0">
                  <a:alpha val="90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p:cNvSpPr>
            <a:spLocks noGrp="1"/>
          </p:cNvSpPr>
          <p:nvPr>
            <p:ph type="sldNum" sz="quarter" idx="12"/>
          </p:nvPr>
        </p:nvSpPr>
        <p:spPr>
          <a:xfrm>
            <a:off x="8105260" y="6356350"/>
            <a:ext cx="762000" cy="365125"/>
          </a:xfrm>
        </p:spPr>
        <p:txBody>
          <a:bodyPr/>
          <a:lstStyle/>
          <a:p>
            <a:pPr>
              <a:defRPr/>
            </a:pPr>
            <a:fld id="{27C5B40F-12FC-4FE6-8760-DAF63670FF86}" type="slidenum">
              <a:rPr lang="en-US" smtClean="0">
                <a:solidFill>
                  <a:schemeClr val="bg2"/>
                </a:solidFill>
              </a:rPr>
              <a:pPr>
                <a:defRPr/>
              </a:pPr>
              <a:t>9</a:t>
            </a:fld>
            <a:endParaRPr lang="en-US" dirty="0">
              <a:solidFill>
                <a:schemeClr val="bg2"/>
              </a:solidFill>
            </a:endParaRPr>
          </a:p>
        </p:txBody>
      </p:sp>
    </p:spTree>
    <p:extLst>
      <p:ext uri="{BB962C8B-B14F-4D97-AF65-F5344CB8AC3E}">
        <p14:creationId xmlns:p14="http://schemas.microsoft.com/office/powerpoint/2010/main" val="40605817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10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53471" y="932675"/>
            <a:ext cx="8648311" cy="652884"/>
          </a:xfrm>
        </p:spPr>
        <p:txBody>
          <a:bodyPr>
            <a:noAutofit/>
          </a:bodyPr>
          <a:lstStyle/>
          <a:p>
            <a:pPr marL="57150" algn="ctr"/>
            <a:r>
              <a:rPr lang="en-US" sz="2800" b="1" dirty="0" smtClean="0">
                <a:solidFill>
                  <a:schemeClr val="tx1">
                    <a:lumMod val="65000"/>
                    <a:lumOff val="35000"/>
                  </a:schemeClr>
                </a:solidFill>
                <a:latin typeface="+mn-lt"/>
                <a:cs typeface="Calibri" pitchFamily="34" charset="0"/>
              </a:rPr>
              <a:t>When you are ready to Print, select </a:t>
            </a:r>
            <a:r>
              <a:rPr lang="en-US" sz="2800" b="1" dirty="0" smtClean="0">
                <a:solidFill>
                  <a:srgbClr val="FF9900"/>
                </a:solidFill>
                <a:latin typeface="+mn-lt"/>
                <a:cs typeface="Calibri" pitchFamily="34" charset="0"/>
              </a:rPr>
              <a:t>File</a:t>
            </a:r>
            <a:r>
              <a:rPr lang="en-US" sz="2800" b="1" dirty="0" smtClean="0">
                <a:solidFill>
                  <a:schemeClr val="tx1">
                    <a:lumMod val="65000"/>
                    <a:lumOff val="35000"/>
                  </a:schemeClr>
                </a:solidFill>
                <a:latin typeface="+mn-lt"/>
                <a:cs typeface="Calibri" pitchFamily="34" charset="0"/>
              </a:rPr>
              <a:t> from the menu bar, and choose </a:t>
            </a:r>
            <a:r>
              <a:rPr lang="en-US" sz="2800" b="1" dirty="0" smtClean="0">
                <a:solidFill>
                  <a:srgbClr val="FF9900"/>
                </a:solidFill>
                <a:latin typeface="+mn-lt"/>
                <a:cs typeface="Calibri" pitchFamily="34" charset="0"/>
              </a:rPr>
              <a:t>Print</a:t>
            </a:r>
            <a:r>
              <a:rPr lang="en-US" sz="2800" b="1" dirty="0" smtClean="0">
                <a:solidFill>
                  <a:schemeClr val="tx1">
                    <a:lumMod val="65000"/>
                    <a:lumOff val="35000"/>
                  </a:schemeClr>
                </a:solidFill>
                <a:latin typeface="+mn-lt"/>
                <a:cs typeface="Calibri" pitchFamily="34" charset="0"/>
              </a:rPr>
              <a:t> from the drop-down menu</a:t>
            </a:r>
            <a:endParaRPr lang="en-US" sz="2800" b="1" dirty="0" smtClean="0">
              <a:solidFill>
                <a:schemeClr val="tx1">
                  <a:lumMod val="65000"/>
                  <a:lumOff val="35000"/>
                </a:schemeClr>
              </a:solidFill>
              <a:effectLst/>
              <a:latin typeface="+mn-lt"/>
              <a:cs typeface="Calibri"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77227" y="1687987"/>
            <a:ext cx="6400800" cy="5170013"/>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a:xfrm>
            <a:off x="7798020" y="6384569"/>
            <a:ext cx="762000" cy="365125"/>
          </a:xfrm>
        </p:spPr>
        <p:txBody>
          <a:bodyPr/>
          <a:lstStyle/>
          <a:p>
            <a:pPr>
              <a:defRPr/>
            </a:pPr>
            <a:fld id="{4BEB1BC9-FB14-4E4D-81B3-CB3334F4DA81}" type="slidenum">
              <a:rPr lang="en-US" smtClean="0">
                <a:solidFill>
                  <a:schemeClr val="tx2"/>
                </a:solidFill>
              </a:rPr>
              <a:pPr>
                <a:defRPr/>
              </a:pPr>
              <a:t>90</a:t>
            </a:fld>
            <a:endParaRPr lang="en-US" dirty="0">
              <a:solidFill>
                <a:schemeClr val="tx2"/>
              </a:solidFill>
            </a:endParaRPr>
          </a:p>
        </p:txBody>
      </p:sp>
      <p:sp>
        <p:nvSpPr>
          <p:cNvPr id="6" name="Rectangle 5"/>
          <p:cNvSpPr/>
          <p:nvPr/>
        </p:nvSpPr>
        <p:spPr>
          <a:xfrm>
            <a:off x="1461194" y="2507280"/>
            <a:ext cx="1113745" cy="19202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2485" y="2619705"/>
            <a:ext cx="606128" cy="702451"/>
          </a:xfrm>
          <a:prstGeom prst="rect">
            <a:avLst/>
          </a:prstGeom>
          <a:effectLst>
            <a:glow rad="63500">
              <a:srgbClr val="FF9900">
                <a:alpha val="40000"/>
              </a:srgbClr>
            </a:glow>
          </a:effectLst>
        </p:spPr>
      </p:pic>
      <p:sp>
        <p:nvSpPr>
          <p:cNvPr id="8" name="Rectangle 7"/>
          <p:cNvSpPr/>
          <p:nvPr/>
        </p:nvSpPr>
        <p:spPr>
          <a:xfrm>
            <a:off x="1442782" y="1928607"/>
            <a:ext cx="268837" cy="19462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70765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587030"/>
            <a:ext cx="9143999" cy="1420984"/>
          </a:xfrm>
        </p:spPr>
        <p:txBody>
          <a:bodyPr>
            <a:noAutofit/>
          </a:bodyPr>
          <a:lstStyle/>
          <a:p>
            <a:pPr marL="57150" algn="ctr"/>
            <a:r>
              <a:rPr lang="en-US" sz="2800" b="1" dirty="0" smtClean="0">
                <a:solidFill>
                  <a:schemeClr val="tx1">
                    <a:lumMod val="65000"/>
                    <a:lumOff val="35000"/>
                  </a:schemeClr>
                </a:solidFill>
                <a:latin typeface="+mn-lt"/>
                <a:cs typeface="Calibri" pitchFamily="34" charset="0"/>
              </a:rPr>
              <a:t>Select the name of the </a:t>
            </a:r>
            <a:r>
              <a:rPr lang="en-US" sz="2800" b="1" dirty="0" smtClean="0">
                <a:solidFill>
                  <a:srgbClr val="FF9900"/>
                </a:solidFill>
                <a:latin typeface="+mn-lt"/>
                <a:cs typeface="Calibri" pitchFamily="34" charset="0"/>
              </a:rPr>
              <a:t>Printer</a:t>
            </a:r>
            <a:r>
              <a:rPr lang="en-US" sz="2800" b="1" dirty="0" smtClean="0">
                <a:solidFill>
                  <a:schemeClr val="tx1">
                    <a:lumMod val="65000"/>
                    <a:lumOff val="35000"/>
                  </a:schemeClr>
                </a:solidFill>
                <a:latin typeface="+mn-lt"/>
                <a:cs typeface="Calibri" pitchFamily="34" charset="0"/>
              </a:rPr>
              <a:t>, select the </a:t>
            </a:r>
            <a:r>
              <a:rPr lang="en-US" sz="2800" b="1" dirty="0" smtClean="0">
                <a:solidFill>
                  <a:srgbClr val="FF9900"/>
                </a:solidFill>
                <a:latin typeface="+mn-lt"/>
                <a:cs typeface="Calibri" pitchFamily="34" charset="0"/>
              </a:rPr>
              <a:t>Preferences</a:t>
            </a:r>
            <a:r>
              <a:rPr lang="en-US" sz="2800" b="1" dirty="0" smtClean="0">
                <a:solidFill>
                  <a:schemeClr val="tx1">
                    <a:lumMod val="65000"/>
                    <a:lumOff val="35000"/>
                  </a:schemeClr>
                </a:solidFill>
                <a:latin typeface="+mn-lt"/>
                <a:cs typeface="Calibri" pitchFamily="34" charset="0"/>
              </a:rPr>
              <a:t> </a:t>
            </a:r>
            <a:br>
              <a:rPr lang="en-US" sz="2800" b="1" dirty="0" smtClean="0">
                <a:solidFill>
                  <a:schemeClr val="tx1">
                    <a:lumMod val="65000"/>
                    <a:lumOff val="35000"/>
                  </a:schemeClr>
                </a:solidFill>
                <a:latin typeface="+mn-lt"/>
                <a:cs typeface="Calibri" pitchFamily="34" charset="0"/>
              </a:rPr>
            </a:br>
            <a:r>
              <a:rPr lang="en-US" sz="2800" b="1" dirty="0" smtClean="0">
                <a:solidFill>
                  <a:schemeClr val="tx1">
                    <a:lumMod val="65000"/>
                    <a:lumOff val="35000"/>
                  </a:schemeClr>
                </a:solidFill>
                <a:latin typeface="+mn-lt"/>
                <a:cs typeface="Calibri" pitchFamily="34" charset="0"/>
              </a:rPr>
              <a:t>button to adjust the printer settings, under the Page Range section choose </a:t>
            </a:r>
            <a:r>
              <a:rPr lang="en-US" sz="2800" b="1" dirty="0" smtClean="0">
                <a:solidFill>
                  <a:srgbClr val="FF9900"/>
                </a:solidFill>
                <a:latin typeface="+mn-lt"/>
                <a:cs typeface="Calibri" pitchFamily="34" charset="0"/>
              </a:rPr>
              <a:t>All</a:t>
            </a:r>
            <a:r>
              <a:rPr lang="en-US" sz="2800" b="1" dirty="0" smtClean="0">
                <a:solidFill>
                  <a:schemeClr val="tx1">
                    <a:lumMod val="65000"/>
                    <a:lumOff val="35000"/>
                  </a:schemeClr>
                </a:solidFill>
                <a:latin typeface="+mn-lt"/>
                <a:cs typeface="Calibri" pitchFamily="34" charset="0"/>
              </a:rPr>
              <a:t>, and when ready click the </a:t>
            </a:r>
            <a:r>
              <a:rPr lang="en-US" sz="2800" b="1" dirty="0" smtClean="0">
                <a:solidFill>
                  <a:srgbClr val="FF9900"/>
                </a:solidFill>
                <a:latin typeface="+mn-lt"/>
                <a:cs typeface="Calibri" pitchFamily="34" charset="0"/>
              </a:rPr>
              <a:t>Print</a:t>
            </a:r>
            <a:r>
              <a:rPr lang="en-US" sz="2800" b="1" dirty="0" smtClean="0">
                <a:solidFill>
                  <a:schemeClr val="tx1">
                    <a:lumMod val="65000"/>
                    <a:lumOff val="35000"/>
                  </a:schemeClr>
                </a:solidFill>
                <a:latin typeface="+mn-lt"/>
                <a:cs typeface="Calibri" pitchFamily="34" charset="0"/>
              </a:rPr>
              <a:t> button.</a:t>
            </a:r>
            <a:endParaRPr lang="en-US" sz="2800" b="1" dirty="0" smtClean="0">
              <a:solidFill>
                <a:schemeClr val="tx1">
                  <a:lumMod val="65000"/>
                  <a:lumOff val="35000"/>
                </a:schemeClr>
              </a:solidFill>
              <a:effectLst/>
              <a:latin typeface="+mn-lt"/>
              <a:cs typeface="Calibri" pitchFamily="34" charset="0"/>
            </a:endParaRPr>
          </a:p>
        </p:txBody>
      </p:sp>
      <p:sp>
        <p:nvSpPr>
          <p:cNvPr id="2" name="Slide Number Placeholder 1"/>
          <p:cNvSpPr>
            <a:spLocks noGrp="1"/>
          </p:cNvSpPr>
          <p:nvPr>
            <p:ph type="sldNum" sz="quarter" idx="12"/>
          </p:nvPr>
        </p:nvSpPr>
        <p:spPr>
          <a:xfrm>
            <a:off x="7798020" y="6384569"/>
            <a:ext cx="762000" cy="365125"/>
          </a:xfrm>
        </p:spPr>
        <p:txBody>
          <a:bodyPr/>
          <a:lstStyle/>
          <a:p>
            <a:pPr>
              <a:defRPr/>
            </a:pPr>
            <a:fld id="{4BEB1BC9-FB14-4E4D-81B3-CB3334F4DA81}" type="slidenum">
              <a:rPr lang="en-US" smtClean="0">
                <a:solidFill>
                  <a:schemeClr val="tx2"/>
                </a:solidFill>
              </a:rPr>
              <a:pPr>
                <a:defRPr/>
              </a:pPr>
              <a:t>91</a:t>
            </a:fld>
            <a:endParaRPr lang="en-US" dirty="0">
              <a:solidFill>
                <a:schemeClr val="tx2"/>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86099" y="2086070"/>
            <a:ext cx="5943600" cy="477193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1810122" y="4158695"/>
            <a:ext cx="1113745" cy="19202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456783" y="3468329"/>
            <a:ext cx="620899" cy="19462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995924" y="5174039"/>
            <a:ext cx="630493" cy="21361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0734" y="5211473"/>
            <a:ext cx="606128" cy="702451"/>
          </a:xfrm>
          <a:prstGeom prst="rect">
            <a:avLst/>
          </a:prstGeom>
          <a:effectLst>
            <a:glow rad="63500">
              <a:srgbClr val="FF9900">
                <a:alpha val="40000"/>
              </a:srgbClr>
            </a:glow>
          </a:effectLst>
        </p:spPr>
      </p:pic>
      <p:sp>
        <p:nvSpPr>
          <p:cNvPr id="10" name="Rectangle 9"/>
          <p:cNvSpPr/>
          <p:nvPr/>
        </p:nvSpPr>
        <p:spPr>
          <a:xfrm>
            <a:off x="1845245" y="2737709"/>
            <a:ext cx="1805036" cy="15420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56008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587030"/>
            <a:ext cx="9143999" cy="998530"/>
          </a:xfrm>
        </p:spPr>
        <p:txBody>
          <a:bodyPr>
            <a:noAutofit/>
          </a:bodyPr>
          <a:lstStyle/>
          <a:p>
            <a:pPr marL="57150" algn="ctr"/>
            <a:r>
              <a:rPr lang="en-US" sz="2800" b="1" dirty="0" smtClean="0">
                <a:solidFill>
                  <a:schemeClr val="tx1">
                    <a:lumMod val="65000"/>
                    <a:lumOff val="35000"/>
                  </a:schemeClr>
                </a:solidFill>
                <a:latin typeface="+mn-lt"/>
                <a:cs typeface="Calibri" pitchFamily="34" charset="0"/>
              </a:rPr>
              <a:t>Select the </a:t>
            </a:r>
            <a:r>
              <a:rPr lang="en-US" sz="2800" b="1" dirty="0" smtClean="0">
                <a:solidFill>
                  <a:srgbClr val="FF9900"/>
                </a:solidFill>
                <a:latin typeface="+mn-lt"/>
                <a:cs typeface="Calibri" pitchFamily="34" charset="0"/>
              </a:rPr>
              <a:t>Close</a:t>
            </a:r>
            <a:r>
              <a:rPr lang="en-US" sz="2800" b="1" dirty="0" smtClean="0">
                <a:solidFill>
                  <a:schemeClr val="tx1">
                    <a:lumMod val="65000"/>
                    <a:lumOff val="35000"/>
                  </a:schemeClr>
                </a:solidFill>
                <a:latin typeface="+mn-lt"/>
                <a:cs typeface="Calibri" pitchFamily="34" charset="0"/>
              </a:rPr>
              <a:t> button to return to the main screen. </a:t>
            </a:r>
            <a:endParaRPr lang="en-US" sz="2800" b="1" dirty="0" smtClean="0">
              <a:solidFill>
                <a:schemeClr val="tx1">
                  <a:lumMod val="65000"/>
                  <a:lumOff val="35000"/>
                </a:schemeClr>
              </a:solidFill>
              <a:effectLst/>
              <a:latin typeface="+mn-lt"/>
              <a:cs typeface="Calibri"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0734" y="5211473"/>
            <a:ext cx="606128" cy="702451"/>
          </a:xfrm>
          <a:prstGeom prst="rect">
            <a:avLst/>
          </a:prstGeom>
          <a:effectLst>
            <a:glow rad="63500">
              <a:srgbClr val="FF9900">
                <a:alpha val="40000"/>
              </a:srgbClr>
            </a:glow>
          </a:effec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55425" y="2008015"/>
            <a:ext cx="5029200" cy="4033075"/>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882515" y="2823819"/>
            <a:ext cx="5029200" cy="4034181"/>
          </a:xfrm>
          <a:prstGeom prst="rect">
            <a:avLst/>
          </a:prstGeom>
        </p:spPr>
      </p:pic>
      <p:sp>
        <p:nvSpPr>
          <p:cNvPr id="2" name="Slide Number Placeholder 1"/>
          <p:cNvSpPr>
            <a:spLocks noGrp="1"/>
          </p:cNvSpPr>
          <p:nvPr>
            <p:ph type="sldNum" sz="quarter" idx="12"/>
          </p:nvPr>
        </p:nvSpPr>
        <p:spPr>
          <a:xfrm>
            <a:off x="7798020" y="6384569"/>
            <a:ext cx="762000" cy="365125"/>
          </a:xfrm>
        </p:spPr>
        <p:txBody>
          <a:bodyPr/>
          <a:lstStyle/>
          <a:p>
            <a:pPr>
              <a:defRPr/>
            </a:pPr>
            <a:fld id="{4BEB1BC9-FB14-4E4D-81B3-CB3334F4DA81}" type="slidenum">
              <a:rPr lang="en-US" smtClean="0">
                <a:solidFill>
                  <a:schemeClr val="tx2"/>
                </a:solidFill>
              </a:rPr>
              <a:pPr>
                <a:defRPr/>
              </a:pPr>
              <a:t>92</a:t>
            </a:fld>
            <a:endParaRPr lang="en-US" dirty="0">
              <a:solidFill>
                <a:schemeClr val="tx2"/>
              </a:solidFill>
            </a:endParaRPr>
          </a:p>
        </p:txBody>
      </p:sp>
      <p:sp>
        <p:nvSpPr>
          <p:cNvPr id="6" name="Rectangle 5"/>
          <p:cNvSpPr/>
          <p:nvPr/>
        </p:nvSpPr>
        <p:spPr>
          <a:xfrm>
            <a:off x="3420189" y="2353660"/>
            <a:ext cx="347111" cy="19202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3882515" y="2449672"/>
            <a:ext cx="816708" cy="28803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33658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690596"/>
            <a:ext cx="9144000" cy="822325"/>
          </a:xfrm>
        </p:spPr>
        <p:txBody>
          <a:bodyPr/>
          <a:lstStyle/>
          <a:p>
            <a:pPr algn="ctr" eaLnBrk="1" hangingPunct="1"/>
            <a:r>
              <a:rPr lang="en-US" sz="4400" b="1" i="1" dirty="0" smtClean="0">
                <a:effectLst>
                  <a:outerShdw blurRad="38100" dist="38100" dir="2700000" algn="tl">
                    <a:srgbClr val="000000">
                      <a:alpha val="43137"/>
                    </a:srgbClr>
                  </a:outerShdw>
                </a:effectLst>
              </a:rPr>
              <a:t>IMD Contact List</a:t>
            </a:r>
          </a:p>
        </p:txBody>
      </p:sp>
      <p:sp>
        <p:nvSpPr>
          <p:cNvPr id="32771" name="Rectangle 3"/>
          <p:cNvSpPr>
            <a:spLocks noGrp="1" noChangeArrowheads="1"/>
          </p:cNvSpPr>
          <p:nvPr>
            <p:ph idx="1"/>
          </p:nvPr>
        </p:nvSpPr>
        <p:spPr>
          <a:xfrm>
            <a:off x="822960" y="1590441"/>
            <a:ext cx="7496175" cy="4606925"/>
          </a:xfrm>
          <a:noFill/>
          <a:ln w="28575">
            <a:noFill/>
            <a:miter lim="800000"/>
            <a:headEnd/>
            <a:tailEnd/>
          </a:ln>
        </p:spPr>
        <p:txBody>
          <a:bodyPr anchor="ctr"/>
          <a:lstStyle/>
          <a:p>
            <a:pPr algn="ctr" eaLnBrk="1" hangingPunct="1">
              <a:lnSpc>
                <a:spcPct val="90000"/>
              </a:lnSpc>
              <a:buFont typeface="Wingdings" pitchFamily="2" charset="2"/>
              <a:buNone/>
            </a:pPr>
            <a:r>
              <a:rPr lang="en-US" sz="2100" b="1" i="1" dirty="0" smtClean="0">
                <a:solidFill>
                  <a:schemeClr val="tx1"/>
                </a:solidFill>
                <a:latin typeface="Times New Roman" pitchFamily="18" charset="0"/>
              </a:rPr>
              <a:t>Teresa Rougon, Geologist Supervisor</a:t>
            </a:r>
          </a:p>
          <a:p>
            <a:pPr algn="ctr" eaLnBrk="1" hangingPunct="1">
              <a:lnSpc>
                <a:spcPct val="90000"/>
              </a:lnSpc>
              <a:buFont typeface="Wingdings" pitchFamily="2" charset="2"/>
              <a:buNone/>
            </a:pPr>
            <a:r>
              <a:rPr lang="en-US" sz="2100" dirty="0" smtClean="0">
                <a:solidFill>
                  <a:schemeClr val="tx1"/>
                </a:solidFill>
                <a:latin typeface="Calibri" pitchFamily="34" charset="0"/>
              </a:rPr>
              <a:t>(225) 342-5581		</a:t>
            </a:r>
            <a:r>
              <a:rPr lang="en-US" sz="2100" u="sng" dirty="0" smtClean="0">
                <a:solidFill>
                  <a:srgbClr val="FF9900"/>
                </a:solidFill>
                <a:latin typeface="Calibri" pitchFamily="34" charset="0"/>
              </a:rPr>
              <a:t>teresa.rougon@la.gov</a:t>
            </a:r>
          </a:p>
          <a:p>
            <a:pPr algn="ctr" eaLnBrk="1" hangingPunct="1">
              <a:lnSpc>
                <a:spcPct val="90000"/>
              </a:lnSpc>
              <a:buFont typeface="Wingdings" pitchFamily="2" charset="2"/>
              <a:buNone/>
            </a:pPr>
            <a:endParaRPr lang="en-US" sz="2100" dirty="0" smtClean="0">
              <a:solidFill>
                <a:schemeClr val="tx1"/>
              </a:solidFill>
              <a:latin typeface="Calibri" pitchFamily="34" charset="0"/>
            </a:endParaRPr>
          </a:p>
          <a:p>
            <a:pPr algn="ctr" eaLnBrk="1" hangingPunct="1">
              <a:lnSpc>
                <a:spcPct val="90000"/>
              </a:lnSpc>
              <a:buFont typeface="Wingdings" pitchFamily="2" charset="2"/>
              <a:buNone/>
            </a:pPr>
            <a:r>
              <a:rPr lang="en-US" sz="2100" b="1" i="1" dirty="0" err="1" smtClean="0">
                <a:solidFill>
                  <a:schemeClr val="tx1"/>
                </a:solidFill>
                <a:latin typeface="Times New Roman" pitchFamily="18" charset="0"/>
              </a:rPr>
              <a:t>Luzma</a:t>
            </a:r>
            <a:r>
              <a:rPr lang="en-US" sz="2100" b="1" i="1" dirty="0" smtClean="0">
                <a:solidFill>
                  <a:schemeClr val="tx1"/>
                </a:solidFill>
                <a:latin typeface="Times New Roman" pitchFamily="18" charset="0"/>
              </a:rPr>
              <a:t> Mata de </a:t>
            </a:r>
            <a:r>
              <a:rPr lang="en-US" sz="2100" b="1" i="1" dirty="0" err="1" smtClean="0">
                <a:solidFill>
                  <a:schemeClr val="tx1"/>
                </a:solidFill>
                <a:latin typeface="Times New Roman" pitchFamily="18" charset="0"/>
              </a:rPr>
              <a:t>Leder</a:t>
            </a:r>
            <a:r>
              <a:rPr lang="en-US" sz="2100" b="1" i="1" dirty="0" smtClean="0">
                <a:solidFill>
                  <a:schemeClr val="tx1"/>
                </a:solidFill>
                <a:latin typeface="Times New Roman" pitchFamily="18" charset="0"/>
              </a:rPr>
              <a:t>, Geologist</a:t>
            </a:r>
          </a:p>
          <a:p>
            <a:pPr algn="ctr" eaLnBrk="1" hangingPunct="1">
              <a:lnSpc>
                <a:spcPct val="90000"/>
              </a:lnSpc>
              <a:buFont typeface="Wingdings" pitchFamily="2" charset="2"/>
              <a:buNone/>
            </a:pPr>
            <a:r>
              <a:rPr lang="en-US" sz="2100" dirty="0" smtClean="0">
                <a:solidFill>
                  <a:schemeClr val="tx1"/>
                </a:solidFill>
                <a:latin typeface="Calibri" pitchFamily="34" charset="0"/>
              </a:rPr>
              <a:t>(225) 342-8639		</a:t>
            </a:r>
            <a:r>
              <a:rPr lang="en-US" sz="2100" u="sng" dirty="0" smtClean="0">
                <a:solidFill>
                  <a:srgbClr val="FFC000"/>
                </a:solidFill>
                <a:latin typeface="Calibri" pitchFamily="34" charset="0"/>
                <a:hlinkClick r:id="rId2"/>
              </a:rPr>
              <a:t>maria.leder@la.gov</a:t>
            </a:r>
            <a:endParaRPr lang="en-US" sz="2100" u="sng" dirty="0" smtClean="0">
              <a:solidFill>
                <a:srgbClr val="FFC000"/>
              </a:solidFill>
              <a:latin typeface="Calibri" pitchFamily="34" charset="0"/>
            </a:endParaRPr>
          </a:p>
          <a:p>
            <a:pPr algn="ctr" eaLnBrk="1" hangingPunct="1">
              <a:lnSpc>
                <a:spcPct val="90000"/>
              </a:lnSpc>
              <a:buFont typeface="Wingdings" pitchFamily="2" charset="2"/>
              <a:buNone/>
            </a:pPr>
            <a:endParaRPr lang="en-US" sz="2100" u="sng" dirty="0" smtClean="0">
              <a:solidFill>
                <a:schemeClr val="tx1"/>
              </a:solidFill>
              <a:latin typeface="Calibri" pitchFamily="34" charset="0"/>
            </a:endParaRPr>
          </a:p>
          <a:p>
            <a:pPr algn="ctr" eaLnBrk="1" hangingPunct="1">
              <a:lnSpc>
                <a:spcPct val="90000"/>
              </a:lnSpc>
              <a:buFont typeface="Wingdings" pitchFamily="2" charset="2"/>
              <a:buNone/>
            </a:pPr>
            <a:r>
              <a:rPr lang="en-US" sz="2100" b="1" i="1" dirty="0" smtClean="0">
                <a:solidFill>
                  <a:schemeClr val="tx1"/>
                </a:solidFill>
                <a:latin typeface="Times New Roman" pitchFamily="18" charset="0"/>
                <a:cs typeface="Times New Roman" pitchFamily="18" charset="0"/>
              </a:rPr>
              <a:t>Kathy McGillis, Geologist</a:t>
            </a:r>
          </a:p>
          <a:p>
            <a:pPr algn="ctr" eaLnBrk="1" hangingPunct="1">
              <a:lnSpc>
                <a:spcPct val="90000"/>
              </a:lnSpc>
              <a:buFont typeface="Wingdings" pitchFamily="2" charset="2"/>
              <a:buNone/>
            </a:pPr>
            <a:r>
              <a:rPr lang="en-US" sz="2100" dirty="0" smtClean="0">
                <a:solidFill>
                  <a:schemeClr val="tx1"/>
                </a:solidFill>
                <a:latin typeface="Calibri" pitchFamily="34" charset="0"/>
                <a:cs typeface="Calibri" pitchFamily="34" charset="0"/>
              </a:rPr>
              <a:t>(225) 342-9054                   </a:t>
            </a:r>
            <a:r>
              <a:rPr lang="en-US" sz="2100" u="sng" dirty="0" smtClean="0">
                <a:solidFill>
                  <a:srgbClr val="FF9900"/>
                </a:solidFill>
                <a:latin typeface="Calibri" pitchFamily="34" charset="0"/>
                <a:cs typeface="Calibri" pitchFamily="34" charset="0"/>
              </a:rPr>
              <a:t>kathy.mcgillis@la.gov</a:t>
            </a:r>
          </a:p>
          <a:p>
            <a:pPr algn="ctr" eaLnBrk="1" hangingPunct="1">
              <a:lnSpc>
                <a:spcPct val="90000"/>
              </a:lnSpc>
              <a:buFont typeface="Wingdings" pitchFamily="2" charset="2"/>
              <a:buNone/>
            </a:pPr>
            <a:endParaRPr lang="en-US" sz="2100" u="sng" dirty="0" smtClean="0">
              <a:solidFill>
                <a:schemeClr val="tx1"/>
              </a:solidFill>
              <a:latin typeface="Calibri" pitchFamily="34" charset="0"/>
            </a:endParaRPr>
          </a:p>
        </p:txBody>
      </p:sp>
      <p:sp>
        <p:nvSpPr>
          <p:cNvPr id="2" name="Slide Number Placeholder 1"/>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93</a:t>
            </a:fld>
            <a:endParaRPr lang="en-US">
              <a:solidFill>
                <a:srgbClr val="04617B">
                  <a:shade val="90000"/>
                </a:srgbClr>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show="0">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419080"/>
            <a:ext cx="9143999" cy="4053549"/>
          </a:xfrm>
          <a:prstGeom prst="rect">
            <a:avLst/>
          </a:prstGeom>
        </p:spPr>
      </p:pic>
      <p:sp>
        <p:nvSpPr>
          <p:cNvPr id="5" name="Text Box 17"/>
          <p:cNvSpPr txBox="1">
            <a:spLocks noChangeArrowheads="1"/>
          </p:cNvSpPr>
          <p:nvPr/>
        </p:nvSpPr>
        <p:spPr bwMode="auto">
          <a:xfrm>
            <a:off x="221381" y="4472629"/>
            <a:ext cx="8723396" cy="1353312"/>
          </a:xfrm>
          <a:prstGeom prst="rect">
            <a:avLst/>
          </a:prstGeom>
          <a:noFill/>
          <a:ln w="28575" algn="ctr">
            <a:noFill/>
            <a:miter lim="800000"/>
            <a:headEnd/>
            <a:tailEnd/>
          </a:ln>
          <a:effectLst/>
        </p:spPr>
        <p:txBody>
          <a:bodyPr wrap="square" anchor="ct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ts val="1200"/>
              </a:spcBef>
              <a:spcAft>
                <a:spcPts val="0"/>
              </a:spcAft>
              <a:buClr>
                <a:srgbClr val="0BD0D9">
                  <a:lumMod val="75000"/>
                </a:srgbClr>
              </a:buClr>
              <a:buSzPct val="100000"/>
              <a:buFont typeface="Courier New" pitchFamily="49" charset="0"/>
              <a:buChar char="»"/>
              <a:tabLst>
                <a:tab pos="10972800" algn="l"/>
              </a:tabLst>
            </a:pPr>
            <a:r>
              <a:rPr lang="en-US" sz="2000" b="1" dirty="0" smtClean="0">
                <a:solidFill>
                  <a:srgbClr val="0BD0D9"/>
                </a:solidFill>
                <a:latin typeface="Calibri"/>
              </a:rPr>
              <a:t>Source </a:t>
            </a:r>
            <a:r>
              <a:rPr lang="en-US" sz="2000" b="1" dirty="0">
                <a:solidFill>
                  <a:srgbClr val="0BD0D9"/>
                </a:solidFill>
                <a:latin typeface="Calibri"/>
              </a:rPr>
              <a:t>Area USDW </a:t>
            </a:r>
            <a:r>
              <a:rPr lang="en-US" sz="2000" b="1" dirty="0" smtClean="0">
                <a:solidFill>
                  <a:srgbClr val="0BD0D9"/>
                </a:solidFill>
                <a:latin typeface="Calibri"/>
              </a:rPr>
              <a:t>Value</a:t>
            </a:r>
            <a:r>
              <a:rPr lang="en-US" sz="2000" b="1" dirty="0">
                <a:solidFill>
                  <a:srgbClr val="0BD0D9"/>
                </a:solidFill>
                <a:latin typeface="Calibri"/>
              </a:rPr>
              <a:t> </a:t>
            </a:r>
            <a:r>
              <a:rPr lang="en-US" sz="2000" b="1" dirty="0" smtClean="0">
                <a:solidFill>
                  <a:srgbClr val="0BD0D9"/>
                </a:solidFill>
                <a:latin typeface="Calibri"/>
              </a:rPr>
              <a:t>Column</a:t>
            </a:r>
            <a:r>
              <a:rPr lang="en-US" sz="2000" dirty="0" smtClean="0">
                <a:solidFill>
                  <a:srgbClr val="0BD0D9"/>
                </a:solidFill>
                <a:latin typeface="Calibri"/>
              </a:rPr>
              <a:t> </a:t>
            </a:r>
            <a:br>
              <a:rPr lang="en-US" sz="2000" dirty="0" smtClean="0">
                <a:solidFill>
                  <a:srgbClr val="0BD0D9"/>
                </a:solidFill>
                <a:latin typeface="Calibri"/>
              </a:rPr>
            </a:br>
            <a:r>
              <a:rPr lang="en-US" sz="2000" dirty="0" smtClean="0">
                <a:solidFill>
                  <a:srgbClr val="DBF5F9"/>
                </a:solidFill>
                <a:latin typeface="Calibri"/>
              </a:rPr>
              <a:t>If an entry is present, then it may be in one of the following formats:</a:t>
            </a:r>
            <a:br>
              <a:rPr lang="en-US" sz="2000" dirty="0" smtClean="0">
                <a:solidFill>
                  <a:srgbClr val="DBF5F9"/>
                </a:solidFill>
                <a:latin typeface="Calibri"/>
              </a:rPr>
            </a:br>
            <a:endParaRPr lang="en-US" sz="2000" dirty="0" smtClean="0">
              <a:solidFill>
                <a:srgbClr val="DBF5F9"/>
              </a:solidFill>
              <a:latin typeface="Calibri"/>
            </a:endParaRPr>
          </a:p>
        </p:txBody>
      </p:sp>
      <p:sp>
        <p:nvSpPr>
          <p:cNvPr id="2" name="Rectangle 1"/>
          <p:cNvSpPr/>
          <p:nvPr/>
        </p:nvSpPr>
        <p:spPr>
          <a:xfrm>
            <a:off x="252295" y="5349250"/>
            <a:ext cx="8723396" cy="1323439"/>
          </a:xfrm>
          <a:prstGeom prst="rect">
            <a:avLst/>
          </a:prstGeom>
        </p:spPr>
        <p:txBody>
          <a:bodyPr wrap="square">
            <a:spAutoFit/>
          </a:bodyPr>
          <a:lstStyle/>
          <a:p>
            <a:pPr marL="568325" lvl="1" indent="-222250" algn="l">
              <a:spcBef>
                <a:spcPts val="1200"/>
              </a:spcBef>
              <a:spcAft>
                <a:spcPts val="600"/>
              </a:spcAft>
              <a:buClr>
                <a:srgbClr val="0BD0D9">
                  <a:lumMod val="75000"/>
                </a:srgbClr>
              </a:buClr>
              <a:buFont typeface="Arial" pitchFamily="34" charset="0"/>
              <a:buChar char="•"/>
            </a:pPr>
            <a:r>
              <a:rPr lang="en-US" sz="2000" b="1" dirty="0" smtClean="0">
                <a:solidFill>
                  <a:srgbClr val="0BD0D9"/>
                </a:solidFill>
                <a:latin typeface="Calibri" pitchFamily="34" charset="0"/>
                <a:cs typeface="Calibri" pitchFamily="34" charset="0"/>
              </a:rPr>
              <a:t>DUAL COMP; TOL@1839’ FROM ELOG OF SN XXXXX</a:t>
            </a:r>
            <a:r>
              <a:rPr lang="en-US" sz="2000" b="1" dirty="0">
                <a:solidFill>
                  <a:prstClr val="black"/>
                </a:solidFill>
                <a:latin typeface="Calibri" pitchFamily="34" charset="0"/>
                <a:cs typeface="Calibri" pitchFamily="34" charset="0"/>
              </a:rPr>
              <a:t/>
            </a:r>
            <a:br>
              <a:rPr lang="en-US" sz="2000" b="1" dirty="0">
                <a:solidFill>
                  <a:prstClr val="black"/>
                </a:solidFill>
                <a:latin typeface="Calibri" pitchFamily="34" charset="0"/>
                <a:cs typeface="Calibri" pitchFamily="34" charset="0"/>
              </a:rPr>
            </a:br>
            <a:r>
              <a:rPr lang="en-US" sz="2000" dirty="0" smtClean="0">
                <a:solidFill>
                  <a:srgbClr val="DBF5F9"/>
                </a:solidFill>
                <a:latin typeface="Calibri" pitchFamily="34" charset="0"/>
                <a:cs typeface="Calibri" pitchFamily="34" charset="0"/>
              </a:rPr>
              <a:t>Is </a:t>
            </a:r>
            <a:r>
              <a:rPr lang="en-US" sz="2000" dirty="0">
                <a:solidFill>
                  <a:srgbClr val="DBF5F9"/>
                </a:solidFill>
                <a:latin typeface="Calibri" pitchFamily="34" charset="0"/>
                <a:cs typeface="Calibri" pitchFamily="34" charset="0"/>
              </a:rPr>
              <a:t>entered when the </a:t>
            </a:r>
            <a:r>
              <a:rPr lang="en-US" sz="2000" dirty="0" smtClean="0">
                <a:solidFill>
                  <a:srgbClr val="DBF5F9"/>
                </a:solidFill>
                <a:latin typeface="Calibri" pitchFamily="34" charset="0"/>
                <a:cs typeface="Calibri" pitchFamily="34" charset="0"/>
              </a:rPr>
              <a:t>well is a dual completion and the electric log of the well is filed under the Serial Number of the original completion, followed by the Source Area USDW information for the original well.</a:t>
            </a:r>
            <a:endParaRPr lang="en-US" sz="2000" dirty="0">
              <a:solidFill>
                <a:srgbClr val="DBF5F9"/>
              </a:solidFill>
              <a:latin typeface="Calibri"/>
            </a:endParaRPr>
          </a:p>
        </p:txBody>
      </p:sp>
      <p:sp>
        <p:nvSpPr>
          <p:cNvPr id="6" name="Rectangle 5"/>
          <p:cNvSpPr/>
          <p:nvPr/>
        </p:nvSpPr>
        <p:spPr>
          <a:xfrm>
            <a:off x="5348793" y="1756564"/>
            <a:ext cx="3795207" cy="153622"/>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 rtlCol="0" anchor="ctr"/>
          <a:lstStyle/>
          <a:p>
            <a:pPr algn="l"/>
            <a:r>
              <a:rPr lang="en-US" sz="1100" b="1" spc="-30" dirty="0" smtClean="0">
                <a:ln w="12700">
                  <a:noFill/>
                  <a:prstDash val="solid"/>
                </a:ln>
                <a:solidFill>
                  <a:prstClr val="black"/>
                </a:solidFill>
                <a:latin typeface="Arial Narrow" pitchFamily="34" charset="0"/>
                <a:cs typeface="Arial" pitchFamily="34" charset="0"/>
              </a:rPr>
              <a:t>DUAL COMP; TOL@1839’ FROM ELOG OF SN 69799</a:t>
            </a:r>
            <a:endParaRPr lang="en-US" sz="1100" b="1" spc="-30" dirty="0">
              <a:ln w="12700">
                <a:noFill/>
                <a:prstDash val="solid"/>
              </a:ln>
              <a:solidFill>
                <a:prstClr val="black"/>
              </a:solidFill>
              <a:latin typeface="Arial Narrow" pitchFamily="34" charset="0"/>
              <a:cs typeface="Arial" pitchFamily="34" charset="0"/>
            </a:endParaRPr>
          </a:p>
        </p:txBody>
      </p:sp>
      <p:sp>
        <p:nvSpPr>
          <p:cNvPr id="3" name="Rectangle 2"/>
          <p:cNvSpPr/>
          <p:nvPr/>
        </p:nvSpPr>
        <p:spPr>
          <a:xfrm>
            <a:off x="769905" y="1623965"/>
            <a:ext cx="2880375" cy="286221"/>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grpSp>
        <p:nvGrpSpPr>
          <p:cNvPr id="10" name="Group 9"/>
          <p:cNvGrpSpPr/>
          <p:nvPr/>
        </p:nvGrpSpPr>
        <p:grpSpPr>
          <a:xfrm>
            <a:off x="221381" y="1767075"/>
            <a:ext cx="4158591" cy="855420"/>
            <a:chOff x="221381" y="1767075"/>
            <a:chExt cx="4158591" cy="855420"/>
          </a:xfrm>
        </p:grpSpPr>
        <p:sp>
          <p:nvSpPr>
            <p:cNvPr id="4" name="Rectangle 3"/>
            <p:cNvSpPr/>
            <p:nvPr/>
          </p:nvSpPr>
          <p:spPr>
            <a:xfrm>
              <a:off x="221381" y="1767075"/>
              <a:ext cx="548524" cy="143111"/>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9" name="Line Callout 3 8"/>
            <p:cNvSpPr/>
            <p:nvPr/>
          </p:nvSpPr>
          <p:spPr>
            <a:xfrm rot="10800000" flipV="1">
              <a:off x="1038737" y="2057255"/>
              <a:ext cx="3341235" cy="565240"/>
            </a:xfrm>
            <a:prstGeom prst="borderCallout3">
              <a:avLst>
                <a:gd name="adj1" fmla="val 18750"/>
                <a:gd name="adj2" fmla="val 101719"/>
                <a:gd name="adj3" fmla="val 18750"/>
                <a:gd name="adj4" fmla="val 117840"/>
                <a:gd name="adj5" fmla="val -3088"/>
                <a:gd name="adj6" fmla="val 117840"/>
                <a:gd name="adj7" fmla="val -25073"/>
                <a:gd name="adj8" fmla="val 118022"/>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prstClr val="white"/>
                  </a:solidFill>
                </a:rPr>
                <a:t>The field is blank because is it the same distance away as the well above it.</a:t>
              </a:r>
              <a:endParaRPr lang="en-US" sz="1400" dirty="0">
                <a:solidFill>
                  <a:prstClr val="white"/>
                </a:solidFill>
              </a:endParaRPr>
            </a:p>
          </p:txBody>
        </p:sp>
      </p:grpSp>
      <p:sp>
        <p:nvSpPr>
          <p:cNvPr id="8" name="Slide Number Placeholder 7"/>
          <p:cNvSpPr>
            <a:spLocks noGrp="1"/>
          </p:cNvSpPr>
          <p:nvPr>
            <p:ph type="sldNum" sz="quarter" idx="12"/>
          </p:nvPr>
        </p:nvSpPr>
        <p:spPr/>
        <p:txBody>
          <a:bodyPr/>
          <a:lstStyle/>
          <a:p>
            <a:pPr>
              <a:defRPr/>
            </a:pPr>
            <a:fld id="{27C5B40F-12FC-4FE6-8760-DAF63670FF86}" type="slidenum">
              <a:rPr lang="en-US" smtClean="0">
                <a:solidFill>
                  <a:srgbClr val="04617B">
                    <a:shade val="90000"/>
                  </a:srgbClr>
                </a:solidFill>
              </a:rPr>
              <a:pPr>
                <a:defRPr/>
              </a:pPr>
              <a:t>94</a:t>
            </a:fld>
            <a:endParaRPr lang="en-US">
              <a:solidFill>
                <a:srgbClr val="04617B">
                  <a:shade val="90000"/>
                </a:srgbClr>
              </a:solidFill>
            </a:endParaRPr>
          </a:p>
        </p:txBody>
      </p:sp>
    </p:spTree>
    <p:extLst>
      <p:ext uri="{BB962C8B-B14F-4D97-AF65-F5344CB8AC3E}">
        <p14:creationId xmlns:p14="http://schemas.microsoft.com/office/powerpoint/2010/main" val="2454775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3"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Text Box 17"/>
          <p:cNvSpPr txBox="1">
            <a:spLocks noChangeArrowheads="1"/>
          </p:cNvSpPr>
          <p:nvPr/>
        </p:nvSpPr>
        <p:spPr bwMode="auto">
          <a:xfrm>
            <a:off x="221381" y="1729230"/>
            <a:ext cx="8723396" cy="4883325"/>
          </a:xfrm>
          <a:prstGeom prst="rect">
            <a:avLst/>
          </a:prstGeom>
          <a:noFill/>
          <a:ln w="28575" algn="ctr">
            <a:noFill/>
            <a:miter lim="800000"/>
            <a:headEnd/>
            <a:tailEnd/>
          </a:ln>
          <a:effectLst/>
        </p:spPr>
        <p:txBody>
          <a:bodyPr wrap="square" anchor="ct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ts val="1200"/>
              </a:spcBef>
              <a:spcAft>
                <a:spcPts val="0"/>
              </a:spcAft>
              <a:buClr>
                <a:srgbClr val="DBF5F9">
                  <a:lumMod val="50000"/>
                </a:srgbClr>
              </a:buClr>
              <a:buFont typeface="Courier New" pitchFamily="49" charset="0"/>
              <a:buChar char="»"/>
              <a:tabLst>
                <a:tab pos="10972800" algn="l"/>
              </a:tabLst>
            </a:pPr>
            <a:r>
              <a:rPr lang="en-US" b="1" dirty="0" smtClean="0">
                <a:solidFill>
                  <a:srgbClr val="0BD0D9">
                    <a:lumMod val="75000"/>
                  </a:srgbClr>
                </a:solidFill>
                <a:latin typeface="Calibri"/>
              </a:rPr>
              <a:t>Distance</a:t>
            </a:r>
            <a:r>
              <a:rPr lang="en-US" sz="2000" b="1" dirty="0" smtClean="0">
                <a:solidFill>
                  <a:srgbClr val="0BD0D9">
                    <a:lumMod val="75000"/>
                  </a:srgbClr>
                </a:solidFill>
                <a:latin typeface="Calibri"/>
              </a:rPr>
              <a:t> from Lambert X/Y (Feet) Column</a:t>
            </a:r>
            <a:r>
              <a:rPr lang="en-US" sz="2000" b="1" dirty="0" smtClean="0">
                <a:solidFill>
                  <a:prstClr val="black"/>
                </a:solidFill>
                <a:latin typeface="Calibri"/>
              </a:rPr>
              <a:t/>
            </a:r>
            <a:br>
              <a:rPr lang="en-US" sz="2000" b="1" dirty="0" smtClean="0">
                <a:solidFill>
                  <a:prstClr val="black"/>
                </a:solidFill>
                <a:latin typeface="Calibri"/>
              </a:rPr>
            </a:br>
            <a:r>
              <a:rPr lang="en-US" sz="2000" dirty="0" smtClean="0">
                <a:solidFill>
                  <a:prstClr val="black"/>
                </a:solidFill>
                <a:latin typeface="Calibri"/>
              </a:rPr>
              <a:t>Provides the distance of the well from the X/Y coordinate values that were searched.  The table is sorted by this Column from closest to farthest.  If the search was conducted based on the coordinates of an existing well, then the well in the first row should be the well itself.</a:t>
            </a:r>
          </a:p>
          <a:p>
            <a:pPr algn="l" eaLnBrk="1" hangingPunct="1">
              <a:spcBef>
                <a:spcPts val="1200"/>
              </a:spcBef>
              <a:spcAft>
                <a:spcPts val="0"/>
              </a:spcAft>
              <a:buClr>
                <a:srgbClr val="DBF5F9">
                  <a:lumMod val="50000"/>
                </a:srgbClr>
              </a:buClr>
              <a:buFont typeface="Courier New" pitchFamily="49" charset="0"/>
              <a:buChar char="»"/>
              <a:tabLst>
                <a:tab pos="10972800" algn="l"/>
              </a:tabLst>
            </a:pPr>
            <a:r>
              <a:rPr lang="en-US" sz="2000" b="1" dirty="0" smtClean="0">
                <a:solidFill>
                  <a:srgbClr val="0BD0D9">
                    <a:lumMod val="75000"/>
                  </a:srgbClr>
                </a:solidFill>
                <a:latin typeface="Calibri"/>
              </a:rPr>
              <a:t>Log Reviewed Flag Column</a:t>
            </a:r>
            <a:r>
              <a:rPr lang="en-US" sz="2000" dirty="0" smtClean="0">
                <a:solidFill>
                  <a:prstClr val="black"/>
                </a:solidFill>
                <a:latin typeface="Calibri"/>
              </a:rPr>
              <a:t/>
            </a:r>
            <a:br>
              <a:rPr lang="en-US" sz="2000" dirty="0" smtClean="0">
                <a:solidFill>
                  <a:prstClr val="black"/>
                </a:solidFill>
                <a:latin typeface="Calibri"/>
              </a:rPr>
            </a:br>
            <a:r>
              <a:rPr lang="en-US" sz="2000" dirty="0" smtClean="0">
                <a:solidFill>
                  <a:prstClr val="black"/>
                </a:solidFill>
                <a:latin typeface="Calibri"/>
              </a:rPr>
              <a:t>Indicates whether the log has been recently reviewed by an IMD Geologist. </a:t>
            </a:r>
          </a:p>
          <a:p>
            <a:pPr algn="l" eaLnBrk="1" hangingPunct="1">
              <a:spcBef>
                <a:spcPts val="1200"/>
              </a:spcBef>
              <a:spcAft>
                <a:spcPts val="0"/>
              </a:spcAft>
              <a:buClr>
                <a:srgbClr val="DBF5F9">
                  <a:lumMod val="50000"/>
                </a:srgbClr>
              </a:buClr>
              <a:buFont typeface="Courier New" pitchFamily="49" charset="0"/>
              <a:buChar char="»"/>
              <a:tabLst>
                <a:tab pos="10972800" algn="l"/>
              </a:tabLst>
            </a:pPr>
            <a:r>
              <a:rPr lang="en-US" sz="2000" b="1" dirty="0" smtClean="0">
                <a:solidFill>
                  <a:srgbClr val="0BD0D9">
                    <a:lumMod val="75000"/>
                  </a:srgbClr>
                </a:solidFill>
                <a:latin typeface="Calibri"/>
              </a:rPr>
              <a:t>Area USDW Value Column</a:t>
            </a:r>
            <a:r>
              <a:rPr lang="en-US" sz="2000" dirty="0" smtClean="0">
                <a:solidFill>
                  <a:prstClr val="black"/>
                </a:solidFill>
                <a:latin typeface="Calibri"/>
              </a:rPr>
              <a:t/>
            </a:r>
            <a:br>
              <a:rPr lang="en-US" sz="2000" dirty="0" smtClean="0">
                <a:solidFill>
                  <a:prstClr val="black"/>
                </a:solidFill>
                <a:latin typeface="Calibri"/>
              </a:rPr>
            </a:br>
            <a:r>
              <a:rPr lang="en-US" sz="2000" dirty="0" smtClean="0">
                <a:solidFill>
                  <a:prstClr val="black"/>
                </a:solidFill>
                <a:latin typeface="Calibri"/>
              </a:rPr>
              <a:t>If a value is present, it indicates that a USDW value was determined from an electric log of an offset well</a:t>
            </a:r>
            <a:r>
              <a:rPr lang="en-US" sz="2000" dirty="0">
                <a:solidFill>
                  <a:prstClr val="black"/>
                </a:solidFill>
                <a:latin typeface="Calibri"/>
              </a:rPr>
              <a:t>. The SN, and sometimes the distance to the well, are usually indicated in the Source Area USDW field.</a:t>
            </a:r>
          </a:p>
          <a:p>
            <a:pPr algn="l" eaLnBrk="1" hangingPunct="1">
              <a:spcBef>
                <a:spcPts val="1200"/>
              </a:spcBef>
              <a:spcAft>
                <a:spcPts val="0"/>
              </a:spcAft>
              <a:buClr>
                <a:srgbClr val="DBF5F9">
                  <a:lumMod val="50000"/>
                </a:srgbClr>
              </a:buClr>
              <a:buFont typeface="Courier New" pitchFamily="49" charset="0"/>
              <a:buChar char="»"/>
              <a:tabLst>
                <a:tab pos="10972800" algn="l"/>
              </a:tabLst>
            </a:pPr>
            <a:r>
              <a:rPr lang="en-US" sz="2000" b="1" dirty="0" smtClean="0">
                <a:solidFill>
                  <a:srgbClr val="0BD0D9">
                    <a:lumMod val="75000"/>
                  </a:srgbClr>
                </a:solidFill>
                <a:latin typeface="Calibri"/>
              </a:rPr>
              <a:t>USDW Value Column</a:t>
            </a:r>
            <a:r>
              <a:rPr lang="en-US" sz="2000" dirty="0">
                <a:solidFill>
                  <a:prstClr val="black"/>
                </a:solidFill>
                <a:latin typeface="Calibri"/>
              </a:rPr>
              <a:t/>
            </a:r>
            <a:br>
              <a:rPr lang="en-US" sz="2000" dirty="0">
                <a:solidFill>
                  <a:prstClr val="black"/>
                </a:solidFill>
                <a:latin typeface="Calibri"/>
              </a:rPr>
            </a:br>
            <a:r>
              <a:rPr lang="en-US" sz="2000" dirty="0">
                <a:solidFill>
                  <a:prstClr val="black"/>
                </a:solidFill>
                <a:latin typeface="Calibri"/>
              </a:rPr>
              <a:t>If a value is present, then it indicates that the value was determined from the electric log of the well itself</a:t>
            </a:r>
            <a:r>
              <a:rPr lang="en-US" sz="2000" dirty="0" smtClean="0">
                <a:solidFill>
                  <a:prstClr val="black"/>
                </a:solidFill>
                <a:latin typeface="Calibri"/>
              </a:rPr>
              <a:t>.</a:t>
            </a:r>
            <a:endParaRPr lang="en-US" sz="2000" dirty="0">
              <a:solidFill>
                <a:prstClr val="black"/>
              </a:solidFill>
              <a:latin typeface="Calibri"/>
            </a:endParaRPr>
          </a:p>
        </p:txBody>
      </p:sp>
      <p:sp>
        <p:nvSpPr>
          <p:cNvPr id="13" name="Title 2"/>
          <p:cNvSpPr txBox="1">
            <a:spLocks/>
          </p:cNvSpPr>
          <p:nvPr/>
        </p:nvSpPr>
        <p:spPr>
          <a:xfrm>
            <a:off x="86625" y="719875"/>
            <a:ext cx="8858151" cy="877919"/>
          </a:xfrm>
          <a:prstGeom prst="rect">
            <a:avLst/>
          </a:prstGeom>
        </p:spPr>
        <p:txBody>
          <a:bodyPr vert="horz" wrap="square" lIns="91440" tIns="45720" rIns="91440" bIns="45720" rtlCol="0" anchor="ctr">
            <a:normAutofit fontScale="92500" lnSpcReduction="2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b="1" i="1" dirty="0" smtClean="0">
                <a:solidFill>
                  <a:srgbClr val="04617B"/>
                </a:solidFill>
                <a:effectLst>
                  <a:outerShdw blurRad="38100" dist="38100" dir="2700000" algn="tl">
                    <a:srgbClr val="000000">
                      <a:alpha val="43137"/>
                    </a:srgbClr>
                  </a:outerShdw>
                </a:effectLst>
              </a:rPr>
              <a:t>USDW Search Results</a:t>
            </a:r>
            <a:r>
              <a:rPr lang="en-US" sz="3200" b="1" i="1" dirty="0" smtClean="0">
                <a:effectLst>
                  <a:outerShdw blurRad="38100" dist="38100" dir="2700000" algn="tl">
                    <a:srgbClr val="000000">
                      <a:alpha val="43137"/>
                    </a:srgbClr>
                  </a:outerShdw>
                </a:effectLst>
              </a:rPr>
              <a:t/>
            </a:r>
            <a:br>
              <a:rPr lang="en-US" sz="3200" b="1" i="1" dirty="0" smtClean="0">
                <a:effectLst>
                  <a:outerShdw blurRad="38100" dist="38100" dir="2700000" algn="tl">
                    <a:srgbClr val="000000">
                      <a:alpha val="43137"/>
                    </a:srgbClr>
                  </a:outerShdw>
                </a:effectLst>
              </a:rPr>
            </a:br>
            <a:r>
              <a:rPr lang="en-US" sz="3000" b="1" dirty="0" smtClean="0">
                <a:solidFill>
                  <a:srgbClr val="5F5F5F"/>
                </a:solidFill>
                <a:latin typeface="Calibri"/>
              </a:rPr>
              <a:t>USDW Value defined in SONRIS within 1-mile Radius</a:t>
            </a:r>
            <a:endParaRPr lang="en-US" sz="3000" b="1" dirty="0">
              <a:solidFill>
                <a:srgbClr val="5F5F5F"/>
              </a:solidFill>
            </a:endParaRPr>
          </a:p>
        </p:txBody>
      </p:sp>
      <p:sp>
        <p:nvSpPr>
          <p:cNvPr id="2" name="Slide Number Placeholder 1"/>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95</a:t>
            </a:fld>
            <a:endParaRPr lang="en-US">
              <a:solidFill>
                <a:srgbClr val="04617B">
                  <a:shade val="90000"/>
                </a:srgbClr>
              </a:solidFill>
            </a:endParaRPr>
          </a:p>
        </p:txBody>
      </p:sp>
    </p:spTree>
    <p:extLst>
      <p:ext uri="{BB962C8B-B14F-4D97-AF65-F5344CB8AC3E}">
        <p14:creationId xmlns:p14="http://schemas.microsoft.com/office/powerpoint/2010/main" val="2292208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Text Box 17"/>
          <p:cNvSpPr txBox="1">
            <a:spLocks noChangeArrowheads="1"/>
          </p:cNvSpPr>
          <p:nvPr/>
        </p:nvSpPr>
        <p:spPr bwMode="auto">
          <a:xfrm>
            <a:off x="221381" y="1838425"/>
            <a:ext cx="8723396" cy="4774130"/>
          </a:xfrm>
          <a:prstGeom prst="rect">
            <a:avLst/>
          </a:prstGeom>
          <a:noFill/>
          <a:ln w="28575" algn="ctr">
            <a:noFill/>
            <a:miter lim="800000"/>
            <a:headEnd/>
            <a:tailEnd/>
          </a:ln>
          <a:effectLst/>
        </p:spPr>
        <p:txBody>
          <a:bodyPr wrap="square"/>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ts val="600"/>
              </a:spcBef>
              <a:spcAft>
                <a:spcPts val="0"/>
              </a:spcAft>
              <a:buClr>
                <a:srgbClr val="0BD0D9">
                  <a:lumMod val="75000"/>
                </a:srgbClr>
              </a:buClr>
              <a:buSzPct val="95000"/>
              <a:buFont typeface="Courier New" pitchFamily="49" charset="0"/>
              <a:buChar char="»"/>
              <a:tabLst>
                <a:tab pos="10972800" algn="l"/>
              </a:tabLst>
            </a:pPr>
            <a:r>
              <a:rPr lang="en-US" sz="2000" b="1" dirty="0" smtClean="0">
                <a:solidFill>
                  <a:srgbClr val="0BD0D9">
                    <a:lumMod val="75000"/>
                  </a:srgbClr>
                </a:solidFill>
                <a:latin typeface="Calibri"/>
              </a:rPr>
              <a:t>Source </a:t>
            </a:r>
            <a:r>
              <a:rPr lang="en-US" sz="2000" b="1" dirty="0">
                <a:solidFill>
                  <a:srgbClr val="0BD0D9">
                    <a:lumMod val="75000"/>
                  </a:srgbClr>
                </a:solidFill>
                <a:latin typeface="Calibri"/>
              </a:rPr>
              <a:t>Area USDW </a:t>
            </a:r>
            <a:r>
              <a:rPr lang="en-US" sz="2000" b="1" dirty="0" smtClean="0">
                <a:solidFill>
                  <a:srgbClr val="0BD0D9">
                    <a:lumMod val="75000"/>
                  </a:srgbClr>
                </a:solidFill>
                <a:latin typeface="Calibri"/>
              </a:rPr>
              <a:t>Value</a:t>
            </a:r>
            <a:r>
              <a:rPr lang="en-US" sz="2000" b="1" dirty="0">
                <a:solidFill>
                  <a:srgbClr val="0BD0D9">
                    <a:lumMod val="75000"/>
                  </a:srgbClr>
                </a:solidFill>
                <a:latin typeface="Calibri"/>
              </a:rPr>
              <a:t> </a:t>
            </a:r>
            <a:r>
              <a:rPr lang="en-US" sz="2000" b="1" dirty="0" smtClean="0">
                <a:solidFill>
                  <a:srgbClr val="0BD0D9">
                    <a:lumMod val="75000"/>
                  </a:srgbClr>
                </a:solidFill>
                <a:latin typeface="Calibri"/>
              </a:rPr>
              <a:t>Column</a:t>
            </a:r>
            <a:r>
              <a:rPr lang="en-US" sz="2000" dirty="0" smtClean="0">
                <a:solidFill>
                  <a:srgbClr val="0BD0D9">
                    <a:lumMod val="75000"/>
                  </a:srgbClr>
                </a:solidFill>
                <a:latin typeface="Calibri"/>
              </a:rPr>
              <a:t> </a:t>
            </a:r>
            <a:br>
              <a:rPr lang="en-US" sz="2000" dirty="0" smtClean="0">
                <a:solidFill>
                  <a:srgbClr val="0BD0D9">
                    <a:lumMod val="75000"/>
                  </a:srgbClr>
                </a:solidFill>
                <a:latin typeface="Calibri"/>
              </a:rPr>
            </a:br>
            <a:r>
              <a:rPr lang="en-US" sz="2000" dirty="0" smtClean="0">
                <a:solidFill>
                  <a:prstClr val="black"/>
                </a:solidFill>
                <a:latin typeface="Calibri"/>
              </a:rPr>
              <a:t>If an entry is present, then it may be in one of the following formats:</a:t>
            </a:r>
          </a:p>
          <a:p>
            <a:pPr marL="568325" lvl="1" indent="-222250" algn="l">
              <a:spcBef>
                <a:spcPts val="1200"/>
              </a:spcBef>
              <a:spcAft>
                <a:spcPts val="600"/>
              </a:spcAft>
              <a:buClr>
                <a:srgbClr val="0BD0D9">
                  <a:lumMod val="75000"/>
                </a:srgbClr>
              </a:buClr>
              <a:buFont typeface="Arial" pitchFamily="34" charset="0"/>
              <a:buChar char="•"/>
            </a:pPr>
            <a:r>
              <a:rPr lang="en-US" sz="2000" b="1" dirty="0" smtClean="0">
                <a:solidFill>
                  <a:srgbClr val="0BD0D9">
                    <a:lumMod val="75000"/>
                  </a:srgbClr>
                </a:solidFill>
                <a:latin typeface="Calibri" pitchFamily="34" charset="0"/>
                <a:cs typeface="Calibri" pitchFamily="34" charset="0"/>
              </a:rPr>
              <a:t>USDW VALUE PER LCB XX/XX/XXXX</a:t>
            </a:r>
            <a:r>
              <a:rPr lang="en-US" sz="2000" dirty="0" smtClean="0">
                <a:solidFill>
                  <a:prstClr val="black"/>
                </a:solidFill>
                <a:latin typeface="Calibri" pitchFamily="34" charset="0"/>
                <a:cs typeface="Calibri" pitchFamily="34" charset="0"/>
              </a:rPr>
              <a:t>, Indicates the Geologist from IMD who identif</a:t>
            </a:r>
            <a:r>
              <a:rPr lang="en-US" sz="2000" dirty="0">
                <a:solidFill>
                  <a:prstClr val="black"/>
                </a:solidFill>
                <a:latin typeface="Calibri" pitchFamily="34" charset="0"/>
                <a:cs typeface="Calibri" pitchFamily="34" charset="0"/>
              </a:rPr>
              <a:t>i</a:t>
            </a:r>
            <a:r>
              <a:rPr lang="en-US" sz="2000" dirty="0" smtClean="0">
                <a:solidFill>
                  <a:prstClr val="black"/>
                </a:solidFill>
                <a:latin typeface="Calibri" pitchFamily="34" charset="0"/>
                <a:cs typeface="Calibri" pitchFamily="34" charset="0"/>
              </a:rPr>
              <a:t>ed the value in the USDW Value field and the date it was identified.</a:t>
            </a:r>
          </a:p>
          <a:p>
            <a:pPr marL="568325" lvl="1" indent="-222250" algn="l">
              <a:spcBef>
                <a:spcPts val="1200"/>
              </a:spcBef>
              <a:spcAft>
                <a:spcPts val="600"/>
              </a:spcAft>
              <a:buClr>
                <a:srgbClr val="0BD0D9">
                  <a:lumMod val="75000"/>
                </a:srgbClr>
              </a:buClr>
              <a:buFont typeface="Arial" pitchFamily="34" charset="0"/>
              <a:buChar char="•"/>
            </a:pPr>
            <a:r>
              <a:rPr lang="en-US" sz="2000" b="1" dirty="0" smtClean="0">
                <a:solidFill>
                  <a:srgbClr val="0BD0D9">
                    <a:lumMod val="75000"/>
                  </a:srgbClr>
                </a:solidFill>
                <a:latin typeface="Calibri" pitchFamily="34" charset="0"/>
                <a:cs typeface="Calibri" pitchFamily="34" charset="0"/>
              </a:rPr>
              <a:t>FROM ELOG OF SN: XXXXX (~XXX’ AWAY) PER LCB XX/XX/XXXX</a:t>
            </a:r>
            <a:r>
              <a:rPr lang="en-US" sz="2000" dirty="0" smtClean="0">
                <a:solidFill>
                  <a:prstClr val="black"/>
                </a:solidFill>
                <a:latin typeface="Calibri" pitchFamily="34" charset="0"/>
                <a:cs typeface="Calibri" pitchFamily="34" charset="0"/>
              </a:rPr>
              <a:t>, Indicates the SN of offset well whose </a:t>
            </a:r>
            <a:r>
              <a:rPr lang="en-US" sz="2000" dirty="0" err="1" smtClean="0">
                <a:solidFill>
                  <a:prstClr val="black"/>
                </a:solidFill>
                <a:latin typeface="Calibri" pitchFamily="34" charset="0"/>
                <a:cs typeface="Calibri" pitchFamily="34" charset="0"/>
              </a:rPr>
              <a:t>elog</a:t>
            </a:r>
            <a:r>
              <a:rPr lang="en-US" sz="2000" dirty="0" smtClean="0">
                <a:solidFill>
                  <a:prstClr val="black"/>
                </a:solidFill>
                <a:latin typeface="Calibri" pitchFamily="34" charset="0"/>
                <a:cs typeface="Calibri" pitchFamily="34" charset="0"/>
              </a:rPr>
              <a:t> was used to determine the value indicated in the Area USDW Value field</a:t>
            </a:r>
            <a:r>
              <a:rPr lang="en-US" sz="2000" b="1" dirty="0" smtClean="0">
                <a:solidFill>
                  <a:prstClr val="black"/>
                </a:solidFill>
                <a:latin typeface="Calibri" pitchFamily="34" charset="0"/>
                <a:cs typeface="Calibri" pitchFamily="34" charset="0"/>
              </a:rPr>
              <a:t>, </a:t>
            </a:r>
            <a:r>
              <a:rPr lang="en-US" sz="2000" dirty="0" smtClean="0">
                <a:solidFill>
                  <a:prstClr val="black"/>
                </a:solidFill>
                <a:latin typeface="Calibri" pitchFamily="34" charset="0"/>
                <a:cs typeface="Calibri" pitchFamily="34" charset="0"/>
              </a:rPr>
              <a:t>the distance of the offset well, the Geologist from IMD who identified the value, and the date it was </a:t>
            </a:r>
            <a:r>
              <a:rPr lang="en-US" sz="2000" dirty="0" err="1">
                <a:solidFill>
                  <a:prstClr val="black"/>
                </a:solidFill>
                <a:latin typeface="Calibri" pitchFamily="34" charset="0"/>
                <a:cs typeface="Calibri" pitchFamily="34" charset="0"/>
              </a:rPr>
              <a:t>identifiedThe</a:t>
            </a:r>
            <a:r>
              <a:rPr lang="en-US" sz="2000" dirty="0">
                <a:solidFill>
                  <a:prstClr val="black"/>
                </a:solidFill>
                <a:latin typeface="Calibri" pitchFamily="34" charset="0"/>
                <a:cs typeface="Calibri" pitchFamily="34" charset="0"/>
              </a:rPr>
              <a:t> SN is usually indicated in the Source Area USDW field. </a:t>
            </a:r>
            <a:endParaRPr lang="en-US" sz="2000" dirty="0" smtClean="0">
              <a:solidFill>
                <a:prstClr val="black"/>
              </a:solidFill>
              <a:latin typeface="Calibri" pitchFamily="34" charset="0"/>
              <a:cs typeface="Calibri" pitchFamily="34" charset="0"/>
            </a:endParaRPr>
          </a:p>
          <a:p>
            <a:pPr marL="568325" lvl="1" indent="-222250" algn="l">
              <a:spcBef>
                <a:spcPts val="1200"/>
              </a:spcBef>
              <a:spcAft>
                <a:spcPts val="600"/>
              </a:spcAft>
              <a:buClr>
                <a:srgbClr val="0BD0D9">
                  <a:lumMod val="75000"/>
                </a:srgbClr>
              </a:buClr>
              <a:buFont typeface="Arial" pitchFamily="34" charset="0"/>
              <a:buChar char="•"/>
            </a:pPr>
            <a:r>
              <a:rPr lang="en-US" sz="2000" b="1" dirty="0" smtClean="0">
                <a:solidFill>
                  <a:srgbClr val="0BD0D9">
                    <a:lumMod val="75000"/>
                  </a:srgbClr>
                </a:solidFill>
                <a:latin typeface="Calibri" pitchFamily="34" charset="0"/>
                <a:cs typeface="Calibri" pitchFamily="34" charset="0"/>
              </a:rPr>
              <a:t>NO LOG FOUND</a:t>
            </a:r>
            <a:r>
              <a:rPr lang="en-US" sz="2000" b="1" dirty="0" smtClean="0">
                <a:solidFill>
                  <a:prstClr val="black"/>
                </a:solidFill>
                <a:latin typeface="Calibri" pitchFamily="34" charset="0"/>
                <a:cs typeface="Calibri" pitchFamily="34" charset="0"/>
              </a:rPr>
              <a:t>, </a:t>
            </a:r>
            <a:r>
              <a:rPr lang="en-US" sz="2000" dirty="0" smtClean="0">
                <a:solidFill>
                  <a:prstClr val="black"/>
                </a:solidFill>
                <a:latin typeface="Calibri" pitchFamily="34" charset="0"/>
                <a:cs typeface="Calibri" pitchFamily="34" charset="0"/>
              </a:rPr>
              <a:t>Means a search was conducted for a log with that Serial Number, but none was found. </a:t>
            </a:r>
          </a:p>
          <a:p>
            <a:pPr marL="568325" lvl="1" indent="-222250" algn="l">
              <a:spcBef>
                <a:spcPts val="1200"/>
              </a:spcBef>
              <a:spcAft>
                <a:spcPts val="600"/>
              </a:spcAft>
              <a:buClr>
                <a:srgbClr val="0BD0D9">
                  <a:lumMod val="75000"/>
                </a:srgbClr>
              </a:buClr>
              <a:buFont typeface="Arial" pitchFamily="34" charset="0"/>
              <a:buChar char="•"/>
            </a:pPr>
            <a:r>
              <a:rPr lang="en-US" sz="2000" b="1" dirty="0" smtClean="0">
                <a:solidFill>
                  <a:srgbClr val="0BD0D9">
                    <a:lumMod val="75000"/>
                  </a:srgbClr>
                </a:solidFill>
                <a:latin typeface="Calibri" pitchFamily="34" charset="0"/>
                <a:cs typeface="Calibri" pitchFamily="34" charset="0"/>
              </a:rPr>
              <a:t>TOL @ XXX’</a:t>
            </a:r>
            <a:r>
              <a:rPr lang="en-US" sz="2000" b="1" dirty="0" smtClean="0">
                <a:solidFill>
                  <a:prstClr val="black"/>
                </a:solidFill>
                <a:latin typeface="Calibri" pitchFamily="34" charset="0"/>
                <a:cs typeface="Calibri" pitchFamily="34" charset="0"/>
              </a:rPr>
              <a:t>, </a:t>
            </a:r>
            <a:r>
              <a:rPr lang="en-US" sz="2000" dirty="0" smtClean="0">
                <a:solidFill>
                  <a:prstClr val="black"/>
                </a:solidFill>
                <a:latin typeface="Calibri" pitchFamily="34" charset="0"/>
                <a:cs typeface="Calibri" pitchFamily="34" charset="0"/>
              </a:rPr>
              <a:t>Is entered </a:t>
            </a:r>
            <a:r>
              <a:rPr lang="en-US" sz="2000" smtClean="0">
                <a:solidFill>
                  <a:prstClr val="black"/>
                </a:solidFill>
                <a:latin typeface="Calibri" pitchFamily="34" charset="0"/>
                <a:cs typeface="Calibri" pitchFamily="34" charset="0"/>
              </a:rPr>
              <a:t>when a </a:t>
            </a:r>
            <a:r>
              <a:rPr lang="en-US" sz="2000" dirty="0" smtClean="0">
                <a:solidFill>
                  <a:prstClr val="black"/>
                </a:solidFill>
                <a:latin typeface="Calibri" pitchFamily="34" charset="0"/>
                <a:cs typeface="Calibri" pitchFamily="34" charset="0"/>
              </a:rPr>
              <a:t>USDW is not present on the log, and indicates the shallowest depth the log was recorded.</a:t>
            </a:r>
            <a:endParaRPr lang="en-US" sz="2000" dirty="0">
              <a:solidFill>
                <a:prstClr val="black"/>
              </a:solidFill>
              <a:latin typeface="Calibri"/>
            </a:endParaRPr>
          </a:p>
        </p:txBody>
      </p:sp>
      <p:sp>
        <p:nvSpPr>
          <p:cNvPr id="13" name="Title 2"/>
          <p:cNvSpPr txBox="1">
            <a:spLocks/>
          </p:cNvSpPr>
          <p:nvPr/>
        </p:nvSpPr>
        <p:spPr>
          <a:xfrm>
            <a:off x="221381" y="652014"/>
            <a:ext cx="8723396" cy="926530"/>
          </a:xfrm>
          <a:prstGeom prst="rect">
            <a:avLst/>
          </a:prstGeom>
        </p:spPr>
        <p:txBody>
          <a:bodyPr vert="horz" wrap="square" lIns="91440" tIns="45720" rIns="91440" bIns="45720" rtlCol="0" anchor="ctr">
            <a:normAutofit lnSpcReduction="1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i="1" dirty="0" smtClean="0">
                <a:solidFill>
                  <a:srgbClr val="04617B"/>
                </a:solidFill>
                <a:effectLst>
                  <a:outerShdw blurRad="38100" dist="38100" dir="2700000" algn="tl">
                    <a:srgbClr val="000000">
                      <a:alpha val="43137"/>
                    </a:srgbClr>
                  </a:outerShdw>
                </a:effectLst>
              </a:rPr>
              <a:t>USDW Search Results</a:t>
            </a:r>
            <a:r>
              <a:rPr lang="en-US" sz="3200" b="1" i="1" dirty="0" smtClean="0">
                <a:effectLst>
                  <a:outerShdw blurRad="38100" dist="38100" dir="2700000" algn="tl">
                    <a:srgbClr val="000000">
                      <a:alpha val="43137"/>
                    </a:srgbClr>
                  </a:outerShdw>
                </a:effectLst>
              </a:rPr>
              <a:t/>
            </a:r>
            <a:br>
              <a:rPr lang="en-US" sz="3200" b="1" i="1" dirty="0" smtClean="0">
                <a:effectLst>
                  <a:outerShdw blurRad="38100" dist="38100" dir="2700000" algn="tl">
                    <a:srgbClr val="000000">
                      <a:alpha val="43137"/>
                    </a:srgbClr>
                  </a:outerShdw>
                </a:effectLst>
              </a:rPr>
            </a:br>
            <a:r>
              <a:rPr lang="en-US" sz="2800" b="1" dirty="0" smtClean="0">
                <a:solidFill>
                  <a:srgbClr val="5F5F5F"/>
                </a:solidFill>
                <a:latin typeface="Calibri"/>
              </a:rPr>
              <a:t>USDW Value defined in SONRIS within 1-mile Radius</a:t>
            </a:r>
            <a:endParaRPr lang="en-US" sz="2800" b="1" dirty="0">
              <a:solidFill>
                <a:srgbClr val="5F5F5F"/>
              </a:solidFill>
            </a:endParaRPr>
          </a:p>
        </p:txBody>
      </p:sp>
      <p:sp>
        <p:nvSpPr>
          <p:cNvPr id="2" name="Slide Number Placeholder 1"/>
          <p:cNvSpPr>
            <a:spLocks noGrp="1"/>
          </p:cNvSpPr>
          <p:nvPr>
            <p:ph type="sldNum" sz="quarter" idx="12"/>
          </p:nvPr>
        </p:nvSpPr>
        <p:spPr/>
        <p:txBody>
          <a:bodyPr/>
          <a:lstStyle/>
          <a:p>
            <a:pPr>
              <a:defRPr/>
            </a:pPr>
            <a:fld id="{4BEB1BC9-FB14-4E4D-81B3-CB3334F4DA81}" type="slidenum">
              <a:rPr lang="en-US" smtClean="0">
                <a:solidFill>
                  <a:srgbClr val="04617B">
                    <a:shade val="90000"/>
                  </a:srgbClr>
                </a:solidFill>
              </a:rPr>
              <a:pPr>
                <a:defRPr/>
              </a:pPr>
              <a:t>96</a:t>
            </a:fld>
            <a:endParaRPr lang="en-US">
              <a:solidFill>
                <a:srgbClr val="04617B">
                  <a:shade val="90000"/>
                </a:srgbClr>
              </a:solidFill>
            </a:endParaRPr>
          </a:p>
        </p:txBody>
      </p:sp>
    </p:spTree>
    <p:extLst>
      <p:ext uri="{BB962C8B-B14F-4D97-AF65-F5344CB8AC3E}">
        <p14:creationId xmlns:p14="http://schemas.microsoft.com/office/powerpoint/2010/main" val="2308057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ustom 4">
      <a:majorFont>
        <a:latin typeface="Constantia"/>
        <a:ea typeface=""/>
        <a:cs typeface=""/>
      </a:majorFont>
      <a:minorFont>
        <a:latin typeface="Calibri"/>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10677</TotalTime>
  <Words>1465</Words>
  <Application>Microsoft Office PowerPoint</Application>
  <PresentationFormat>On-screen Show (4:3)</PresentationFormat>
  <Paragraphs>301</Paragraphs>
  <Slides>96</Slides>
  <Notes>34</Notes>
  <HiddenSlides>5</HiddenSlides>
  <MMClips>0</MMClips>
  <ScaleCrop>false</ScaleCrop>
  <HeadingPairs>
    <vt:vector size="4" baseType="variant">
      <vt:variant>
        <vt:lpstr>Theme</vt:lpstr>
      </vt:variant>
      <vt:variant>
        <vt:i4>1</vt:i4>
      </vt:variant>
      <vt:variant>
        <vt:lpstr>Slide Titles</vt:lpstr>
      </vt:variant>
      <vt:variant>
        <vt:i4>96</vt:i4>
      </vt:variant>
    </vt:vector>
  </HeadingPairs>
  <TitlesOfParts>
    <vt:vector size="97" baseType="lpstr">
      <vt:lpstr>Flow</vt:lpstr>
      <vt:lpstr>USDW Search</vt:lpstr>
      <vt:lpstr>Underground Source of Drinking Water Definition</vt:lpstr>
      <vt:lpstr>Determining the Base of the USDW Using an Electric Log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SONRIS  &amp; Discoverer</vt:lpstr>
      <vt:lpstr>Identifying the Coordinates of an EXISTING well</vt:lpstr>
      <vt:lpstr>Go to www.dnr.louisiana.gov &amp; click on the SONRIS logo</vt:lpstr>
      <vt:lpstr>Select Data Access (NEW) from Left Menu</vt:lpstr>
      <vt:lpstr>Scroll down to Conservation and select Well Information</vt:lpstr>
      <vt:lpstr>Scroll down to Wells by Serial Number and select Lite link</vt:lpstr>
      <vt:lpstr> Enter the Serial Number of the well &amp; click Submit Query</vt:lpstr>
      <vt:lpstr> Scroll down to WELL SURFACE COORDINATES &amp; Locate the Lambert X, Lambert Y, Zone, and Datum fields</vt:lpstr>
      <vt:lpstr>USDW Search in Discoverer</vt:lpstr>
      <vt:lpstr>Select Data Access (NEW) from Left Menu</vt:lpstr>
      <vt:lpstr> Scroll down to Conservation and  select Injection Information</vt:lpstr>
      <vt:lpstr>PowerPoint Presentation</vt:lpstr>
      <vt:lpstr>PowerPoint Presentation</vt:lpstr>
      <vt:lpstr>PowerPoint Presentation</vt:lpstr>
      <vt:lpstr>PowerPoint Presentation</vt:lpstr>
      <vt:lpstr>PowerPoint Presentation</vt:lpstr>
      <vt:lpstr>Modifying the Search Criteria If No Wells are Retrieved in a 1-mile AOR   - or – If a USDW Value cannot be identified from the Wells that are Retrieved</vt:lpstr>
      <vt:lpstr>PowerPoint Presentation</vt:lpstr>
      <vt:lpstr>PowerPoint Presentation</vt:lpstr>
      <vt:lpstr>USDW Search Exporting Spreadsheet to EXCEL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Electric Log Search</vt:lpstr>
      <vt:lpstr>Go to www.dnr.louisiana.gov &amp; click on the SONRIS logo</vt:lpstr>
      <vt:lpstr>Select Document Access from Left Menu</vt:lpstr>
      <vt:lpstr>Select Document Type from Left Menu</vt:lpstr>
      <vt:lpstr> Scroll down and select Well Log</vt:lpstr>
      <vt:lpstr> Enter the Well Serial Number in the field to the right and select the Search button</vt:lpstr>
      <vt:lpstr>If an electric log is available, a table will show  the well log information.  Click on the TIF image  and Save to your computer</vt:lpstr>
      <vt:lpstr>Viewing and Printing Electric Logs</vt:lpstr>
      <vt:lpstr>Download a Log Viewing Software</vt:lpstr>
      <vt:lpstr>Go to www.slb.com and enter BlueView Log Image in the search field at the top of the page</vt:lpstr>
      <vt:lpstr>Select the first result  BlueView Log Image Manipulation Software, Schlumberger </vt:lpstr>
      <vt:lpstr>Click on the BlueView Log Image Manipulation Software link under the Related Resources heading</vt:lpstr>
      <vt:lpstr>Save the blueview_software.zip file to your computer</vt:lpstr>
      <vt:lpstr>Double click on the executable file and follow the  download instructions to install BlueView to your computer</vt:lpstr>
      <vt:lpstr>Viewing a Log</vt:lpstr>
      <vt:lpstr>Once downloaded, locate the Blueview icon on your desktop and double-click to open.</vt:lpstr>
      <vt:lpstr>Select File from the top menu, and choose  Open Image File(s) from the drop down menu.</vt:lpstr>
      <vt:lpstr>Locate the Elog saved to your computer and  Open it in Blueview</vt:lpstr>
      <vt:lpstr>Make sure the FIT button is selected in the menu bar.  Scroll down to view the entire log.</vt:lpstr>
      <vt:lpstr>Printing a Log</vt:lpstr>
      <vt:lpstr>To print the log, select File from menu bar, and  choose Print Preview from the drop-down menu.</vt:lpstr>
      <vt:lpstr>Previewing large images takes a lot of memory.   The program will ask if you want to view the  ENTIRE IMAGE (Yes), or ONLY 3 PAGES (No).   Select No. </vt:lpstr>
      <vt:lpstr>Preview the log.  If the elog width does not fit on the page, adjust the size of the image by selecting  the Scale by Percentage button from the menu bar.</vt:lpstr>
      <vt:lpstr>Enter a new Percentage in the Scale By (%) field, and  select the Print Preview button from the menu bar.</vt:lpstr>
      <vt:lpstr>Preview Only 3 Pages by selecting the No button.</vt:lpstr>
      <vt:lpstr>When you are ready to Print, select File from the menu bar, and choose Print from the drop-down menu</vt:lpstr>
      <vt:lpstr>Select the name of the Printer, select the Preferences  button to adjust the printer settings, under the Page Range section choose All, and when ready click the Print button.</vt:lpstr>
      <vt:lpstr>Select the Close button to return to the main screen. </vt:lpstr>
      <vt:lpstr>IMD Contact List</vt:lpstr>
      <vt:lpstr>PowerPoint Presentation</vt:lpstr>
      <vt:lpstr>PowerPoint Presentation</vt:lpstr>
      <vt:lpstr>PowerPoint Presentation</vt:lpstr>
    </vt:vector>
  </TitlesOfParts>
  <Company>LDNR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USDW Search</dc:title>
  <dc:creator>Kaycee Garrett</dc:creator>
  <cp:lastModifiedBy>ladnr</cp:lastModifiedBy>
  <cp:revision>397</cp:revision>
  <cp:lastPrinted>2011-12-01T19:34:16Z</cp:lastPrinted>
  <dcterms:created xsi:type="dcterms:W3CDTF">2009-01-22T19:04:08Z</dcterms:created>
  <dcterms:modified xsi:type="dcterms:W3CDTF">2012-04-16T20:36:57Z</dcterms:modified>
</cp:coreProperties>
</file>