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8" r:id="rId1"/>
    <p:sldMasterId id="2147484122" r:id="rId2"/>
  </p:sldMasterIdLst>
  <p:notesMasterIdLst>
    <p:notesMasterId r:id="rId25"/>
  </p:notesMasterIdLst>
  <p:handoutMasterIdLst>
    <p:handoutMasterId r:id="rId26"/>
  </p:handoutMasterIdLst>
  <p:sldIdLst>
    <p:sldId id="1004" r:id="rId3"/>
    <p:sldId id="977" r:id="rId4"/>
    <p:sldId id="1036" r:id="rId5"/>
    <p:sldId id="1031" r:id="rId6"/>
    <p:sldId id="1032" r:id="rId7"/>
    <p:sldId id="1033" r:id="rId8"/>
    <p:sldId id="1034" r:id="rId9"/>
    <p:sldId id="1035" r:id="rId10"/>
    <p:sldId id="1006" r:id="rId11"/>
    <p:sldId id="1018" r:id="rId12"/>
    <p:sldId id="967" r:id="rId13"/>
    <p:sldId id="971" r:id="rId14"/>
    <p:sldId id="958" r:id="rId15"/>
    <p:sldId id="964" r:id="rId16"/>
    <p:sldId id="968" r:id="rId17"/>
    <p:sldId id="973" r:id="rId18"/>
    <p:sldId id="970" r:id="rId19"/>
    <p:sldId id="1012" r:id="rId20"/>
    <p:sldId id="1013" r:id="rId21"/>
    <p:sldId id="1014" r:id="rId22"/>
    <p:sldId id="1015" r:id="rId23"/>
    <p:sldId id="974" r:id="rId24"/>
  </p:sldIdLst>
  <p:sldSz cx="9144000" cy="6858000" type="screen4x3"/>
  <p:notesSz cx="6934200" cy="9232900"/>
  <p:defaultTextStyle>
    <a:defPPr>
      <a:defRPr lang="en-US"/>
    </a:defPPr>
    <a:lvl1pPr algn="l" rtl="0" fontAlgn="base">
      <a:spcBef>
        <a:spcPct val="0"/>
      </a:spcBef>
      <a:spcAft>
        <a:spcPct val="0"/>
      </a:spcAft>
      <a:defRPr sz="1100" b="1" kern="1200" baseline="30000">
        <a:solidFill>
          <a:schemeClr val="bg1"/>
        </a:solidFill>
        <a:latin typeface="Arial" charset="0"/>
        <a:ea typeface="+mn-ea"/>
        <a:cs typeface="+mn-cs"/>
      </a:defRPr>
    </a:lvl1pPr>
    <a:lvl2pPr marL="457200" algn="l" rtl="0" fontAlgn="base">
      <a:spcBef>
        <a:spcPct val="0"/>
      </a:spcBef>
      <a:spcAft>
        <a:spcPct val="0"/>
      </a:spcAft>
      <a:defRPr sz="1100" b="1" kern="1200" baseline="30000">
        <a:solidFill>
          <a:schemeClr val="bg1"/>
        </a:solidFill>
        <a:latin typeface="Arial" charset="0"/>
        <a:ea typeface="+mn-ea"/>
        <a:cs typeface="+mn-cs"/>
      </a:defRPr>
    </a:lvl2pPr>
    <a:lvl3pPr marL="914400" algn="l" rtl="0" fontAlgn="base">
      <a:spcBef>
        <a:spcPct val="0"/>
      </a:spcBef>
      <a:spcAft>
        <a:spcPct val="0"/>
      </a:spcAft>
      <a:defRPr sz="1100" b="1" kern="1200" baseline="30000">
        <a:solidFill>
          <a:schemeClr val="bg1"/>
        </a:solidFill>
        <a:latin typeface="Arial" charset="0"/>
        <a:ea typeface="+mn-ea"/>
        <a:cs typeface="+mn-cs"/>
      </a:defRPr>
    </a:lvl3pPr>
    <a:lvl4pPr marL="1371600" algn="l" rtl="0" fontAlgn="base">
      <a:spcBef>
        <a:spcPct val="0"/>
      </a:spcBef>
      <a:spcAft>
        <a:spcPct val="0"/>
      </a:spcAft>
      <a:defRPr sz="1100" b="1" kern="1200" baseline="30000">
        <a:solidFill>
          <a:schemeClr val="bg1"/>
        </a:solidFill>
        <a:latin typeface="Arial" charset="0"/>
        <a:ea typeface="+mn-ea"/>
        <a:cs typeface="+mn-cs"/>
      </a:defRPr>
    </a:lvl4pPr>
    <a:lvl5pPr marL="1828800" algn="l" rtl="0" fontAlgn="base">
      <a:spcBef>
        <a:spcPct val="0"/>
      </a:spcBef>
      <a:spcAft>
        <a:spcPct val="0"/>
      </a:spcAft>
      <a:defRPr sz="1100" b="1" kern="1200" baseline="30000">
        <a:solidFill>
          <a:schemeClr val="bg1"/>
        </a:solidFill>
        <a:latin typeface="Arial" charset="0"/>
        <a:ea typeface="+mn-ea"/>
        <a:cs typeface="+mn-cs"/>
      </a:defRPr>
    </a:lvl5pPr>
    <a:lvl6pPr marL="2286000" algn="l" defTabSz="914400" rtl="0" eaLnBrk="1" latinLnBrk="0" hangingPunct="1">
      <a:defRPr sz="1100" b="1" kern="1200" baseline="30000">
        <a:solidFill>
          <a:schemeClr val="bg1"/>
        </a:solidFill>
        <a:latin typeface="Arial" charset="0"/>
        <a:ea typeface="+mn-ea"/>
        <a:cs typeface="+mn-cs"/>
      </a:defRPr>
    </a:lvl6pPr>
    <a:lvl7pPr marL="2743200" algn="l" defTabSz="914400" rtl="0" eaLnBrk="1" latinLnBrk="0" hangingPunct="1">
      <a:defRPr sz="1100" b="1" kern="1200" baseline="30000">
        <a:solidFill>
          <a:schemeClr val="bg1"/>
        </a:solidFill>
        <a:latin typeface="Arial" charset="0"/>
        <a:ea typeface="+mn-ea"/>
        <a:cs typeface="+mn-cs"/>
      </a:defRPr>
    </a:lvl7pPr>
    <a:lvl8pPr marL="3200400" algn="l" defTabSz="914400" rtl="0" eaLnBrk="1" latinLnBrk="0" hangingPunct="1">
      <a:defRPr sz="1100" b="1" kern="1200" baseline="30000">
        <a:solidFill>
          <a:schemeClr val="bg1"/>
        </a:solidFill>
        <a:latin typeface="Arial" charset="0"/>
        <a:ea typeface="+mn-ea"/>
        <a:cs typeface="+mn-cs"/>
      </a:defRPr>
    </a:lvl8pPr>
    <a:lvl9pPr marL="3657600" algn="l" defTabSz="914400" rtl="0" eaLnBrk="1" latinLnBrk="0" hangingPunct="1">
      <a:defRPr sz="1100" b="1" kern="1200" baseline="30000">
        <a:solidFill>
          <a:schemeClr val="bg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0"/>
    <a:srgbClr val="000066"/>
    <a:srgbClr val="FFFF00"/>
    <a:srgbClr val="FF33CC"/>
    <a:srgbClr val="99CCFF"/>
    <a:srgbClr val="FEE5A8"/>
    <a:srgbClr val="0A0A28"/>
    <a:srgbClr val="0E0E3A"/>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21613" autoAdjust="0"/>
    <p:restoredTop sz="99028" autoAdjust="0"/>
  </p:normalViewPr>
  <p:slideViewPr>
    <p:cSldViewPr snapToGrid="0">
      <p:cViewPr varScale="1">
        <p:scale>
          <a:sx n="119" d="100"/>
          <a:sy n="119" d="100"/>
        </p:scale>
        <p:origin x="-28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100" d="100"/>
          <a:sy n="100" d="100"/>
        </p:scale>
        <p:origin x="-2466" y="-102"/>
      </p:cViewPr>
      <p:guideLst>
        <p:guide orient="horz" pos="2908"/>
        <p:guide pos="2185"/>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hdr" sz="quarter"/>
          </p:nvPr>
        </p:nvSpPr>
        <p:spPr bwMode="auto">
          <a:xfrm>
            <a:off x="0" y="0"/>
            <a:ext cx="185738" cy="276225"/>
          </a:xfrm>
          <a:prstGeom prst="rect">
            <a:avLst/>
          </a:prstGeom>
          <a:noFill/>
          <a:ln w="9525">
            <a:noFill/>
            <a:miter lim="800000"/>
            <a:headEnd/>
            <a:tailEnd/>
          </a:ln>
          <a:effectLst>
            <a:outerShdw dist="25400" dir="10800000" algn="ctr" rotWithShape="0">
              <a:schemeClr val="bg1"/>
            </a:outerShdw>
          </a:effectLst>
        </p:spPr>
        <p:txBody>
          <a:bodyPr vert="horz" wrap="none" lIns="91782" tIns="45890" rIns="91782" bIns="45890" numCol="1" anchor="t" anchorCtr="0" compatLnSpc="1">
            <a:prstTxWarp prst="textNoShape">
              <a:avLst/>
            </a:prstTxWarp>
            <a:spAutoFit/>
          </a:bodyPr>
          <a:lstStyle>
            <a:lvl1pPr algn="l" defTabSz="919048" eaLnBrk="0" hangingPunct="0">
              <a:spcBef>
                <a:spcPct val="0"/>
              </a:spcBef>
              <a:defRPr sz="1200" b="0" baseline="0">
                <a:solidFill>
                  <a:schemeClr val="tx1"/>
                </a:solidFill>
                <a:latin typeface="Comic Sans MS" pitchFamily="66" charset="0"/>
              </a:defRPr>
            </a:lvl1pPr>
          </a:lstStyle>
          <a:p>
            <a:pPr>
              <a:defRPr/>
            </a:pPr>
            <a:endParaRPr lang="en-US"/>
          </a:p>
        </p:txBody>
      </p:sp>
      <p:sp>
        <p:nvSpPr>
          <p:cNvPr id="80899" name="Rectangle 3"/>
          <p:cNvSpPr>
            <a:spLocks noGrp="1" noChangeArrowheads="1"/>
          </p:cNvSpPr>
          <p:nvPr>
            <p:ph type="dt" sz="quarter" idx="1"/>
          </p:nvPr>
        </p:nvSpPr>
        <p:spPr bwMode="auto">
          <a:xfrm>
            <a:off x="6748463" y="0"/>
            <a:ext cx="185737" cy="276225"/>
          </a:xfrm>
          <a:prstGeom prst="rect">
            <a:avLst/>
          </a:prstGeom>
          <a:noFill/>
          <a:ln w="9525">
            <a:noFill/>
            <a:miter lim="800000"/>
            <a:headEnd/>
            <a:tailEnd/>
          </a:ln>
          <a:effectLst>
            <a:outerShdw dist="25400" dir="10800000" algn="ctr" rotWithShape="0">
              <a:schemeClr val="bg1"/>
            </a:outerShdw>
          </a:effectLst>
        </p:spPr>
        <p:txBody>
          <a:bodyPr vert="horz" wrap="none" lIns="91782" tIns="45890" rIns="91782" bIns="45890" numCol="1" anchor="t" anchorCtr="0" compatLnSpc="1">
            <a:prstTxWarp prst="textNoShape">
              <a:avLst/>
            </a:prstTxWarp>
            <a:spAutoFit/>
          </a:bodyPr>
          <a:lstStyle>
            <a:lvl1pPr algn="r" defTabSz="919048" eaLnBrk="0" hangingPunct="0">
              <a:spcBef>
                <a:spcPct val="0"/>
              </a:spcBef>
              <a:defRPr sz="1200" b="0" baseline="0">
                <a:solidFill>
                  <a:schemeClr val="tx1"/>
                </a:solidFill>
                <a:latin typeface="Comic Sans MS" pitchFamily="66" charset="0"/>
              </a:defRPr>
            </a:lvl1pPr>
          </a:lstStyle>
          <a:p>
            <a:pPr>
              <a:defRPr/>
            </a:pPr>
            <a:endParaRPr lang="en-US"/>
          </a:p>
        </p:txBody>
      </p:sp>
      <p:sp>
        <p:nvSpPr>
          <p:cNvPr id="80900" name="Rectangle 4"/>
          <p:cNvSpPr>
            <a:spLocks noGrp="1" noChangeArrowheads="1"/>
          </p:cNvSpPr>
          <p:nvPr>
            <p:ph type="ftr" sz="quarter" idx="2"/>
          </p:nvPr>
        </p:nvSpPr>
        <p:spPr bwMode="auto">
          <a:xfrm>
            <a:off x="0" y="8980488"/>
            <a:ext cx="185738" cy="277812"/>
          </a:xfrm>
          <a:prstGeom prst="rect">
            <a:avLst/>
          </a:prstGeom>
          <a:noFill/>
          <a:ln w="9525">
            <a:noFill/>
            <a:miter lim="800000"/>
            <a:headEnd/>
            <a:tailEnd/>
          </a:ln>
          <a:effectLst>
            <a:outerShdw dist="25400" dir="10800000" algn="ctr" rotWithShape="0">
              <a:schemeClr val="bg1"/>
            </a:outerShdw>
          </a:effectLst>
        </p:spPr>
        <p:txBody>
          <a:bodyPr vert="horz" wrap="none" lIns="91782" tIns="45890" rIns="91782" bIns="45890" numCol="1" anchor="b" anchorCtr="0" compatLnSpc="1">
            <a:prstTxWarp prst="textNoShape">
              <a:avLst/>
            </a:prstTxWarp>
            <a:spAutoFit/>
          </a:bodyPr>
          <a:lstStyle>
            <a:lvl1pPr algn="l" defTabSz="919048" eaLnBrk="0" hangingPunct="0">
              <a:spcBef>
                <a:spcPct val="0"/>
              </a:spcBef>
              <a:defRPr sz="1200" b="0" baseline="0">
                <a:solidFill>
                  <a:schemeClr val="tx1"/>
                </a:solidFill>
                <a:latin typeface="Comic Sans MS" pitchFamily="66" charset="0"/>
              </a:defRPr>
            </a:lvl1pPr>
          </a:lstStyle>
          <a:p>
            <a:pPr>
              <a:defRPr/>
            </a:pPr>
            <a:endParaRPr lang="en-US"/>
          </a:p>
        </p:txBody>
      </p:sp>
      <p:sp>
        <p:nvSpPr>
          <p:cNvPr id="80901" name="Rectangle 5"/>
          <p:cNvSpPr>
            <a:spLocks noGrp="1" noChangeArrowheads="1"/>
          </p:cNvSpPr>
          <p:nvPr>
            <p:ph type="sldNum" sz="quarter" idx="3"/>
          </p:nvPr>
        </p:nvSpPr>
        <p:spPr bwMode="auto">
          <a:xfrm>
            <a:off x="6502400" y="8980488"/>
            <a:ext cx="431800" cy="277812"/>
          </a:xfrm>
          <a:prstGeom prst="rect">
            <a:avLst/>
          </a:prstGeom>
          <a:noFill/>
          <a:ln w="9525">
            <a:noFill/>
            <a:miter lim="800000"/>
            <a:headEnd/>
            <a:tailEnd/>
          </a:ln>
          <a:effectLst>
            <a:outerShdw dist="25400" dir="10800000" algn="ctr" rotWithShape="0">
              <a:schemeClr val="bg1"/>
            </a:outerShdw>
          </a:effectLst>
        </p:spPr>
        <p:txBody>
          <a:bodyPr vert="horz" wrap="none" lIns="91782" tIns="45890" rIns="91782" bIns="45890" numCol="1" anchor="b" anchorCtr="0" compatLnSpc="1">
            <a:prstTxWarp prst="textNoShape">
              <a:avLst/>
            </a:prstTxWarp>
            <a:spAutoFit/>
          </a:bodyPr>
          <a:lstStyle>
            <a:lvl1pPr algn="r" defTabSz="919048" eaLnBrk="0" hangingPunct="0">
              <a:spcBef>
                <a:spcPct val="0"/>
              </a:spcBef>
              <a:defRPr sz="1200" b="0" baseline="0">
                <a:solidFill>
                  <a:schemeClr val="tx1"/>
                </a:solidFill>
                <a:latin typeface="Comic Sans MS" pitchFamily="66" charset="0"/>
              </a:defRPr>
            </a:lvl1pPr>
          </a:lstStyle>
          <a:p>
            <a:pPr>
              <a:defRPr/>
            </a:pPr>
            <a:fld id="{C2551403-D7F2-45FE-8BD7-316487DCAAEC}" type="slidenum">
              <a:rPr lang="en-US"/>
              <a:pPr>
                <a:defRPr/>
              </a:pPr>
              <a:t>‹#›</a:t>
            </a:fld>
            <a:endParaRPr lang="en-US"/>
          </a:p>
        </p:txBody>
      </p:sp>
    </p:spTree>
    <p:extLst>
      <p:ext uri="{BB962C8B-B14F-4D97-AF65-F5344CB8AC3E}">
        <p14:creationId xmlns:p14="http://schemas.microsoft.com/office/powerpoint/2010/main" val="17307921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hdr" sz="quarter"/>
          </p:nvPr>
        </p:nvSpPr>
        <p:spPr bwMode="auto">
          <a:xfrm>
            <a:off x="0" y="4763"/>
            <a:ext cx="185738" cy="276225"/>
          </a:xfrm>
          <a:prstGeom prst="rect">
            <a:avLst/>
          </a:prstGeom>
          <a:noFill/>
          <a:ln w="9525">
            <a:noFill/>
            <a:miter lim="800000"/>
            <a:headEnd/>
            <a:tailEnd/>
          </a:ln>
          <a:effectLst>
            <a:outerShdw dist="25400" dir="10800000" algn="ctr" rotWithShape="0">
              <a:schemeClr val="bg1"/>
            </a:outerShdw>
          </a:effectLst>
        </p:spPr>
        <p:txBody>
          <a:bodyPr vert="horz" wrap="none" lIns="91782" tIns="45890" rIns="91782" bIns="45890" numCol="1" anchor="t" anchorCtr="0" compatLnSpc="1">
            <a:prstTxWarp prst="textNoShape">
              <a:avLst/>
            </a:prstTxWarp>
            <a:spAutoFit/>
          </a:bodyPr>
          <a:lstStyle>
            <a:lvl1pPr algn="l" defTabSz="919048" eaLnBrk="0" hangingPunct="0">
              <a:spcBef>
                <a:spcPct val="0"/>
              </a:spcBef>
              <a:defRPr sz="1200" b="0" baseline="0">
                <a:solidFill>
                  <a:schemeClr val="tx1"/>
                </a:solidFill>
                <a:latin typeface="Albertus Extra Bold" pitchFamily="34" charset="0"/>
              </a:defRPr>
            </a:lvl1pPr>
          </a:lstStyle>
          <a:p>
            <a:pPr>
              <a:defRPr/>
            </a:pPr>
            <a:endParaRPr lang="en-US"/>
          </a:p>
        </p:txBody>
      </p:sp>
      <p:sp>
        <p:nvSpPr>
          <p:cNvPr id="40963" name="Rectangle 3"/>
          <p:cNvSpPr>
            <a:spLocks noGrp="1" noChangeArrowheads="1"/>
          </p:cNvSpPr>
          <p:nvPr>
            <p:ph type="dt" idx="1"/>
          </p:nvPr>
        </p:nvSpPr>
        <p:spPr bwMode="auto">
          <a:xfrm>
            <a:off x="6748463" y="4763"/>
            <a:ext cx="185737" cy="276225"/>
          </a:xfrm>
          <a:prstGeom prst="rect">
            <a:avLst/>
          </a:prstGeom>
          <a:noFill/>
          <a:ln w="9525">
            <a:noFill/>
            <a:miter lim="800000"/>
            <a:headEnd/>
            <a:tailEnd/>
          </a:ln>
          <a:effectLst>
            <a:outerShdw dist="25400" dir="10800000" algn="ctr" rotWithShape="0">
              <a:schemeClr val="bg1"/>
            </a:outerShdw>
          </a:effectLst>
        </p:spPr>
        <p:txBody>
          <a:bodyPr vert="horz" wrap="none" lIns="91782" tIns="45890" rIns="91782" bIns="45890" numCol="1" anchor="t" anchorCtr="0" compatLnSpc="1">
            <a:prstTxWarp prst="textNoShape">
              <a:avLst/>
            </a:prstTxWarp>
            <a:spAutoFit/>
          </a:bodyPr>
          <a:lstStyle>
            <a:lvl1pPr algn="r" defTabSz="919048" eaLnBrk="0" hangingPunct="0">
              <a:spcBef>
                <a:spcPct val="0"/>
              </a:spcBef>
              <a:defRPr sz="1200" b="0" baseline="0">
                <a:solidFill>
                  <a:schemeClr val="tx1"/>
                </a:solidFill>
                <a:latin typeface="Albertus Extra Bold" pitchFamily="34" charset="0"/>
              </a:defRPr>
            </a:lvl1pPr>
          </a:lstStyle>
          <a:p>
            <a:pPr>
              <a:defRPr/>
            </a:pPr>
            <a:endParaRPr lang="en-US"/>
          </a:p>
        </p:txBody>
      </p:sp>
      <p:sp>
        <p:nvSpPr>
          <p:cNvPr id="16388" name="Rectangle 4"/>
          <p:cNvSpPr>
            <a:spLocks noGrp="1" noRot="1" noChangeAspect="1" noChangeArrowheads="1" noTextEdit="1"/>
          </p:cNvSpPr>
          <p:nvPr>
            <p:ph type="sldImg" idx="2"/>
          </p:nvPr>
        </p:nvSpPr>
        <p:spPr bwMode="auto">
          <a:xfrm>
            <a:off x="1160463" y="692150"/>
            <a:ext cx="4616450" cy="3462338"/>
          </a:xfrm>
          <a:prstGeom prst="rect">
            <a:avLst/>
          </a:prstGeom>
          <a:noFill/>
          <a:ln w="9525">
            <a:solidFill>
              <a:srgbClr val="000000"/>
            </a:solidFill>
            <a:miter lim="800000"/>
            <a:headEnd/>
            <a:tailEnd/>
          </a:ln>
        </p:spPr>
      </p:sp>
      <p:sp>
        <p:nvSpPr>
          <p:cNvPr id="40965" name="Rectangle 5"/>
          <p:cNvSpPr>
            <a:spLocks noGrp="1" noChangeArrowheads="1"/>
          </p:cNvSpPr>
          <p:nvPr>
            <p:ph type="body" sz="quarter" idx="3"/>
          </p:nvPr>
        </p:nvSpPr>
        <p:spPr bwMode="auto">
          <a:xfrm>
            <a:off x="927100" y="4381500"/>
            <a:ext cx="2765425" cy="1236663"/>
          </a:xfrm>
          <a:prstGeom prst="rect">
            <a:avLst/>
          </a:prstGeom>
          <a:noFill/>
          <a:ln w="9525">
            <a:noFill/>
            <a:miter lim="800000"/>
            <a:headEnd/>
            <a:tailEnd/>
          </a:ln>
          <a:effectLst>
            <a:outerShdw dist="25400" dir="10800000" algn="ctr" rotWithShape="0">
              <a:schemeClr val="bg1"/>
            </a:outerShdw>
          </a:effectLst>
        </p:spPr>
        <p:txBody>
          <a:bodyPr vert="horz" wrap="none" lIns="91782" tIns="45890" rIns="91782" bIns="45890" numCol="1" anchor="t" anchorCtr="0" compatLnSpc="1">
            <a:prstTxWarp prst="textNoShape">
              <a:avLst/>
            </a:prstTxWarp>
            <a:sp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0966" name="Rectangle 6"/>
          <p:cNvSpPr>
            <a:spLocks noGrp="1" noChangeArrowheads="1"/>
          </p:cNvSpPr>
          <p:nvPr>
            <p:ph type="ftr" sz="quarter" idx="4"/>
          </p:nvPr>
        </p:nvSpPr>
        <p:spPr bwMode="auto">
          <a:xfrm>
            <a:off x="0" y="8959850"/>
            <a:ext cx="185738" cy="277813"/>
          </a:xfrm>
          <a:prstGeom prst="rect">
            <a:avLst/>
          </a:prstGeom>
          <a:noFill/>
          <a:ln w="9525">
            <a:noFill/>
            <a:miter lim="800000"/>
            <a:headEnd/>
            <a:tailEnd/>
          </a:ln>
          <a:effectLst>
            <a:outerShdw dist="25400" dir="10800000" algn="ctr" rotWithShape="0">
              <a:schemeClr val="bg1"/>
            </a:outerShdw>
          </a:effectLst>
        </p:spPr>
        <p:txBody>
          <a:bodyPr vert="horz" wrap="none" lIns="91782" tIns="45890" rIns="91782" bIns="45890" numCol="1" anchor="b" anchorCtr="0" compatLnSpc="1">
            <a:prstTxWarp prst="textNoShape">
              <a:avLst/>
            </a:prstTxWarp>
            <a:spAutoFit/>
          </a:bodyPr>
          <a:lstStyle>
            <a:lvl1pPr algn="l" defTabSz="919048" eaLnBrk="0" hangingPunct="0">
              <a:spcBef>
                <a:spcPct val="0"/>
              </a:spcBef>
              <a:defRPr sz="1200" b="0" baseline="0">
                <a:solidFill>
                  <a:schemeClr val="tx1"/>
                </a:solidFill>
                <a:latin typeface="Albertus Extra Bold" pitchFamily="34" charset="0"/>
              </a:defRPr>
            </a:lvl1pPr>
          </a:lstStyle>
          <a:p>
            <a:pPr>
              <a:defRPr/>
            </a:pPr>
            <a:endParaRPr lang="en-US"/>
          </a:p>
        </p:txBody>
      </p:sp>
      <p:sp>
        <p:nvSpPr>
          <p:cNvPr id="40967" name="Rectangle 7"/>
          <p:cNvSpPr>
            <a:spLocks noGrp="1" noChangeArrowheads="1"/>
          </p:cNvSpPr>
          <p:nvPr>
            <p:ph type="sldNum" sz="quarter" idx="5"/>
          </p:nvPr>
        </p:nvSpPr>
        <p:spPr bwMode="auto">
          <a:xfrm>
            <a:off x="6542088" y="8959850"/>
            <a:ext cx="392112" cy="276225"/>
          </a:xfrm>
          <a:prstGeom prst="rect">
            <a:avLst/>
          </a:prstGeom>
          <a:noFill/>
          <a:ln w="9525">
            <a:noFill/>
            <a:miter lim="800000"/>
            <a:headEnd/>
            <a:tailEnd/>
          </a:ln>
          <a:effectLst>
            <a:outerShdw dist="25400" dir="10800000" algn="ctr" rotWithShape="0">
              <a:schemeClr val="bg1"/>
            </a:outerShdw>
          </a:effectLst>
        </p:spPr>
        <p:txBody>
          <a:bodyPr vert="horz" wrap="none" lIns="91782" tIns="45890" rIns="91782" bIns="45890" numCol="1" anchor="b" anchorCtr="0" compatLnSpc="1">
            <a:prstTxWarp prst="textNoShape">
              <a:avLst/>
            </a:prstTxWarp>
            <a:spAutoFit/>
          </a:bodyPr>
          <a:lstStyle>
            <a:lvl1pPr algn="r" defTabSz="919048" eaLnBrk="0" hangingPunct="0">
              <a:spcBef>
                <a:spcPct val="0"/>
              </a:spcBef>
              <a:defRPr sz="1200" b="0" baseline="0">
                <a:solidFill>
                  <a:schemeClr val="tx1"/>
                </a:solidFill>
                <a:latin typeface="Albertus Extra Bold" pitchFamily="34" charset="0"/>
              </a:defRPr>
            </a:lvl1pPr>
          </a:lstStyle>
          <a:p>
            <a:pPr>
              <a:defRPr/>
            </a:pPr>
            <a:fld id="{F0847D0A-32A6-4B72-AC48-067F5B725D14}" type="slidenum">
              <a:rPr lang="en-US"/>
              <a:pPr>
                <a:defRPr/>
              </a:pPr>
              <a:t>‹#›</a:t>
            </a:fld>
            <a:endParaRPr lang="en-US"/>
          </a:p>
        </p:txBody>
      </p:sp>
    </p:spTree>
    <p:extLst>
      <p:ext uri="{BB962C8B-B14F-4D97-AF65-F5344CB8AC3E}">
        <p14:creationId xmlns:p14="http://schemas.microsoft.com/office/powerpoint/2010/main" val="1648351143"/>
      </p:ext>
    </p:extLst>
  </p:cSld>
  <p:clrMap bg1="lt1" tx1="dk1" bg2="lt2" tx2="dk2" accent1="accent1" accent2="accent2" accent3="accent3" accent4="accent4" accent5="accent5" accent6="accent6" hlink="hlink" folHlink="folHlink"/>
  <p:hf/>
  <p:notesStyle>
    <a:lvl1pPr algn="l" rtl="0" eaLnBrk="0" fontAlgn="base" hangingPunct="0">
      <a:spcBef>
        <a:spcPct val="30000"/>
      </a:spcBef>
      <a:spcAft>
        <a:spcPct val="0"/>
      </a:spcAft>
      <a:defRPr sz="1200" kern="1200">
        <a:solidFill>
          <a:schemeClr val="tx1"/>
        </a:solidFill>
        <a:latin typeface="Albertus Extra Bold"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lbertus Extra Bold"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lbertus Extra Bold"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lbertus Extra Bold"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lbertus Extra Bold"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27100" y="4381500"/>
            <a:ext cx="185421" cy="277342"/>
          </a:xfrm>
        </p:spPr>
        <p:txBody>
          <a:bodyPr/>
          <a:lstStyle/>
          <a:p>
            <a:endParaRPr lang="en-US"/>
          </a:p>
        </p:txBody>
      </p:sp>
      <p:sp>
        <p:nvSpPr>
          <p:cNvPr id="4" name="Slide Number Placeholder 3"/>
          <p:cNvSpPr>
            <a:spLocks noGrp="1"/>
          </p:cNvSpPr>
          <p:nvPr>
            <p:ph type="sldNum" sz="quarter" idx="10"/>
          </p:nvPr>
        </p:nvSpPr>
        <p:spPr>
          <a:xfrm>
            <a:off x="6663885" y="8958733"/>
            <a:ext cx="270315" cy="277342"/>
          </a:xfrm>
        </p:spPr>
        <p:txBody>
          <a:bodyPr/>
          <a:lstStyle/>
          <a:p>
            <a:fld id="{E9CC0755-7E77-48EB-BEDA-E144029D4981}"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8589231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27100" y="4381500"/>
            <a:ext cx="185421" cy="277342"/>
          </a:xfrm>
        </p:spPr>
        <p:txBody>
          <a:bodyPr/>
          <a:lstStyle/>
          <a:p>
            <a:endParaRPr lang="en-US"/>
          </a:p>
        </p:txBody>
      </p:sp>
      <p:sp>
        <p:nvSpPr>
          <p:cNvPr id="4" name="Slide Number Placeholder 3"/>
          <p:cNvSpPr>
            <a:spLocks noGrp="1"/>
          </p:cNvSpPr>
          <p:nvPr>
            <p:ph type="sldNum" sz="quarter" idx="10"/>
          </p:nvPr>
        </p:nvSpPr>
        <p:spPr>
          <a:xfrm>
            <a:off x="6663885" y="8958733"/>
            <a:ext cx="270315" cy="277342"/>
          </a:xfrm>
        </p:spPr>
        <p:txBody>
          <a:bodyPr/>
          <a:lstStyle/>
          <a:p>
            <a:fld id="{E9CC0755-7E77-48EB-BEDA-E144029D4981}"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17547019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27100" y="4381500"/>
            <a:ext cx="185421" cy="277342"/>
          </a:xfrm>
        </p:spPr>
        <p:txBody>
          <a:bodyPr/>
          <a:lstStyle/>
          <a:p>
            <a:endParaRPr lang="en-US"/>
          </a:p>
        </p:txBody>
      </p:sp>
      <p:sp>
        <p:nvSpPr>
          <p:cNvPr id="4" name="Slide Number Placeholder 3"/>
          <p:cNvSpPr>
            <a:spLocks noGrp="1"/>
          </p:cNvSpPr>
          <p:nvPr>
            <p:ph type="sldNum" sz="quarter" idx="10"/>
          </p:nvPr>
        </p:nvSpPr>
        <p:spPr>
          <a:xfrm>
            <a:off x="6663885" y="8958733"/>
            <a:ext cx="270315" cy="277342"/>
          </a:xfrm>
        </p:spPr>
        <p:txBody>
          <a:bodyPr/>
          <a:lstStyle/>
          <a:p>
            <a:fld id="{E9CC0755-7E77-48EB-BEDA-E144029D4981}"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4339924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27100" y="4381500"/>
            <a:ext cx="185421" cy="277342"/>
          </a:xfrm>
        </p:spPr>
        <p:txBody>
          <a:bodyPr/>
          <a:lstStyle/>
          <a:p>
            <a:endParaRPr lang="en-US"/>
          </a:p>
        </p:txBody>
      </p:sp>
      <p:sp>
        <p:nvSpPr>
          <p:cNvPr id="4" name="Slide Number Placeholder 3"/>
          <p:cNvSpPr>
            <a:spLocks noGrp="1"/>
          </p:cNvSpPr>
          <p:nvPr>
            <p:ph type="sldNum" sz="quarter" idx="10"/>
          </p:nvPr>
        </p:nvSpPr>
        <p:spPr>
          <a:xfrm>
            <a:off x="6663885" y="8958733"/>
            <a:ext cx="270315" cy="277342"/>
          </a:xfrm>
        </p:spPr>
        <p:txBody>
          <a:bodyPr/>
          <a:lstStyle/>
          <a:p>
            <a:fld id="{E9CC0755-7E77-48EB-BEDA-E144029D4981}"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10782089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32450" name="Rectangle 2"/>
          <p:cNvSpPr>
            <a:spLocks noGrp="1" noChangeArrowheads="1"/>
          </p:cNvSpPr>
          <p:nvPr>
            <p:ph type="ctrTitle"/>
          </p:nvPr>
        </p:nvSpPr>
        <p:spPr>
          <a:xfrm>
            <a:off x="685800" y="2130425"/>
            <a:ext cx="7772400" cy="1470025"/>
          </a:xfrm>
        </p:spPr>
        <p:txBody>
          <a:bodyPr/>
          <a:lstStyle>
            <a:lvl1pPr>
              <a:defRPr smtClean="0"/>
            </a:lvl1pPr>
          </a:lstStyle>
          <a:p>
            <a:r>
              <a:rPr lang="en-US" smtClean="0"/>
              <a:t>Click to edit Master title style</a:t>
            </a:r>
          </a:p>
        </p:txBody>
      </p:sp>
      <p:sp>
        <p:nvSpPr>
          <p:cNvPr id="232451" name="Rectangle 3"/>
          <p:cNvSpPr>
            <a:spLocks noGrp="1" noChangeArrowheads="1"/>
          </p:cNvSpPr>
          <p:nvPr>
            <p:ph type="subTitle" idx="1"/>
          </p:nvPr>
        </p:nvSpPr>
        <p:spPr>
          <a:xfrm>
            <a:off x="1371600" y="3886200"/>
            <a:ext cx="6400800" cy="1752600"/>
          </a:xfrm>
        </p:spPr>
        <p:txBody>
          <a:bodyPr/>
          <a:lstStyle>
            <a:lvl1pPr marL="0" indent="0" algn="ctr">
              <a:buFontTx/>
              <a:buNone/>
              <a:defRPr smtClean="0"/>
            </a:lvl1pPr>
          </a:lstStyle>
          <a:p>
            <a:r>
              <a:rPr lang="en-US" smtClean="0"/>
              <a:t>Click to edit Master subtitle style</a:t>
            </a:r>
          </a:p>
        </p:txBody>
      </p:sp>
      <p:sp>
        <p:nvSpPr>
          <p:cNvPr id="4" name="Rectangle 4"/>
          <p:cNvSpPr>
            <a:spLocks noGrp="1" noChangeArrowheads="1"/>
          </p:cNvSpPr>
          <p:nvPr>
            <p:ph type="dt" sz="half" idx="10"/>
          </p:nvPr>
        </p:nvSpPr>
        <p:spPr>
          <a:xfrm>
            <a:off x="457200" y="6245225"/>
            <a:ext cx="2133600" cy="476250"/>
          </a:xfrm>
        </p:spPr>
        <p:txBody>
          <a:bodyPr/>
          <a:lstStyle>
            <a:lvl1pPr>
              <a:defRPr/>
            </a:lvl1pPr>
          </a:lstStyle>
          <a:p>
            <a:pPr>
              <a:defRPr/>
            </a:pPr>
            <a:fld id="{61114CC7-2877-4278-AEC8-41E7E27BF1CA}" type="datetime1">
              <a:rPr lang="en-US"/>
              <a:pPr>
                <a:defRPr/>
              </a:pPr>
              <a:t>3/7/2012</a:t>
            </a:fld>
            <a:endParaRPr lang="en-US"/>
          </a:p>
        </p:txBody>
      </p:sp>
      <p:sp>
        <p:nvSpPr>
          <p:cNvPr id="5" name="Rectangle 5"/>
          <p:cNvSpPr>
            <a:spLocks noGrp="1" noChangeArrowheads="1"/>
          </p:cNvSpPr>
          <p:nvPr>
            <p:ph type="ftr" sz="quarter" idx="11"/>
          </p:nvPr>
        </p:nvSpPr>
        <p:spPr>
          <a:xfrm>
            <a:off x="3124200" y="6245225"/>
            <a:ext cx="2895600" cy="476250"/>
          </a:xfr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5225"/>
            <a:ext cx="2133600" cy="476250"/>
          </a:xfrm>
        </p:spPr>
        <p:txBody>
          <a:bodyPr/>
          <a:lstStyle>
            <a:lvl1pPr>
              <a:defRPr/>
            </a:lvl1pPr>
          </a:lstStyle>
          <a:p>
            <a:pPr>
              <a:defRPr/>
            </a:pPr>
            <a:fld id="{9B089E76-581B-4645-A3C9-8E238F929FF6}" type="slidenum">
              <a:rPr lang="en-US"/>
              <a:pPr>
                <a:defRPr/>
              </a:pPr>
              <a:t>‹#›</a:t>
            </a:fld>
            <a:endParaRPr lang="en-US"/>
          </a:p>
        </p:txBody>
      </p:sp>
    </p:spTree>
  </p:cSld>
  <p:clrMapOvr>
    <a:masterClrMapping/>
  </p:clrMapOvr>
  <p:transition spd="slow">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6CF065E9-C3B7-403E-9096-9AF26D394179}" type="datetime1">
              <a:rPr lang="en-US"/>
              <a:pPr>
                <a:defRPr/>
              </a:pPr>
              <a:t>3/7/2012</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3773D3F-B708-4AD1-8411-6BDD5A115A29}" type="slidenum">
              <a:rPr lang="en-US"/>
              <a:pPr>
                <a:defRPr/>
              </a:pPr>
              <a:t>‹#›</a:t>
            </a:fld>
            <a:endParaRPr lang="en-US"/>
          </a:p>
        </p:txBody>
      </p:sp>
    </p:spTree>
  </p:cSld>
  <p:clrMapOvr>
    <a:masterClrMapping/>
  </p:clrMapOvr>
  <p:transition spd="slow">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17FEB286-5B4B-4813-8B85-79B0ED3E4F15}" type="datetime1">
              <a:rPr lang="en-US"/>
              <a:pPr>
                <a:defRPr/>
              </a:pPr>
              <a:t>3/7/2012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C2F4F4-C5C2-4FA8-967D-3FA228A91AC2}" type="slidenum">
              <a:rPr lang="en-US"/>
              <a:pPr>
                <a:defRPr/>
              </a:pPr>
              <a:t>‹#›</a:t>
            </a:fld>
            <a:endParaRPr lang="en-US"/>
          </a:p>
        </p:txBody>
      </p:sp>
    </p:spTree>
  </p:cSld>
  <p:clrMapOvr>
    <a:masterClrMapping/>
  </p:clrMapOvr>
  <p:transition spd="slow">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1709F036-B1C1-44E6-9EE7-635F42CA15E1}" type="datetime1">
              <a:rPr lang="en-US"/>
              <a:pPr>
                <a:defRPr/>
              </a:pPr>
              <a:t>3/7/2012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96F76F3-D8D2-4DC0-8C3F-EBEB3394493A}" type="slidenum">
              <a:rPr lang="en-US"/>
              <a:pPr>
                <a:defRPr/>
              </a:pPr>
              <a:t>‹#›</a:t>
            </a:fld>
            <a:endParaRPr lang="en-US"/>
          </a:p>
        </p:txBody>
      </p:sp>
    </p:spTree>
  </p:cSld>
  <p:clrMapOvr>
    <a:masterClrMapping/>
  </p:clrMapOvr>
  <p:transition spd="slow">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C6156659-AAAF-4D8A-9EBF-62D2267E8285}" type="datetime1">
              <a:rPr lang="en-US"/>
              <a:pPr>
                <a:defRPr/>
              </a:pPr>
              <a:t>3/7/2012</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F2DB7AD-D450-454E-9C5A-DA11F6C973DD}" type="slidenum">
              <a:rPr lang="en-US"/>
              <a:pPr>
                <a:defRPr/>
              </a:pPr>
              <a:t>‹#›</a:t>
            </a:fld>
            <a:endParaRPr lang="en-US"/>
          </a:p>
        </p:txBody>
      </p:sp>
    </p:spTree>
  </p:cSld>
  <p:clrMapOvr>
    <a:masterClrMapping/>
  </p:clrMapOvr>
  <p:transition spd="slow">
    <p:fade thruBlk="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55700" y="6223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104900" y="19685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fld id="{36A9DB2C-8B5D-4B79-93F0-9A983E3BDBDA}" type="datetime1">
              <a:rPr lang="en-US"/>
              <a:pPr>
                <a:defRPr/>
              </a:pPr>
              <a:t>3/7/2012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C4B879B-D4F9-4B90-9483-C3DC1AFB7DD4}" type="slidenum">
              <a:rPr lang="en-US"/>
              <a:pPr>
                <a:defRPr/>
              </a:pPr>
              <a:t>‹#›</a:t>
            </a:fld>
            <a:endParaRPr lang="en-US"/>
          </a:p>
        </p:txBody>
      </p:sp>
    </p:spTree>
  </p:cSld>
  <p:clrMapOvr>
    <a:masterClrMapping/>
  </p:clrMapOvr>
  <p:transition spd="slow">
    <p:fade thruBlk="1"/>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155700" y="6223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1104900" y="19685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067300" y="19685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1104900" y="41021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5067300" y="41021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DAC730CA-4601-4ED6-A14B-B11378D42376}" type="datetime1">
              <a:rPr lang="en-US"/>
              <a:pPr>
                <a:defRPr/>
              </a:pPr>
              <a:t>3/7/2012</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5E72839-83E4-4DE3-8694-CCD59EEDD6C0}" type="slidenum">
              <a:rPr lang="en-US"/>
              <a:pPr>
                <a:defRPr/>
              </a:pPr>
              <a:t>‹#›</a:t>
            </a:fld>
            <a:endParaRPr lang="en-US"/>
          </a:p>
        </p:txBody>
      </p:sp>
    </p:spTree>
  </p:cSld>
  <p:clrMapOvr>
    <a:masterClrMapping/>
  </p:clrMapOvr>
  <p:transition spd="slow">
    <p:fade thruBlk="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55700" y="6223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04900" y="19685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67300" y="19685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6063356F-838D-48F7-8DD7-8FBA5547D724}" type="datetime1">
              <a:rPr lang="en-US"/>
              <a:pPr>
                <a:defRPr/>
              </a:pPr>
              <a:t>3/7/2012</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4C16011-7DEB-4C8E-9E3B-83FB7F89804A}" type="slidenum">
              <a:rPr lang="en-US"/>
              <a:pPr>
                <a:defRPr/>
              </a:pPr>
              <a:t>‹#›</a:t>
            </a:fld>
            <a:endParaRPr lang="en-US"/>
          </a:p>
        </p:txBody>
      </p:sp>
    </p:spTree>
  </p:cSld>
  <p:clrMapOvr>
    <a:masterClrMapping/>
  </p:clrMapOvr>
  <p:transition spd="slow">
    <p:fade thruBlk="1"/>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32450" name="Rectangle 2"/>
          <p:cNvSpPr>
            <a:spLocks noGrp="1" noChangeArrowheads="1"/>
          </p:cNvSpPr>
          <p:nvPr>
            <p:ph type="ctrTitle"/>
          </p:nvPr>
        </p:nvSpPr>
        <p:spPr>
          <a:xfrm>
            <a:off x="685800" y="2130425"/>
            <a:ext cx="7772400" cy="1470025"/>
          </a:xfrm>
        </p:spPr>
        <p:txBody>
          <a:bodyPr/>
          <a:lstStyle>
            <a:lvl1pPr>
              <a:defRPr smtClean="0"/>
            </a:lvl1pPr>
          </a:lstStyle>
          <a:p>
            <a:r>
              <a:rPr lang="en-US" smtClean="0"/>
              <a:t>Click to edit Master title style</a:t>
            </a:r>
          </a:p>
        </p:txBody>
      </p:sp>
      <p:sp>
        <p:nvSpPr>
          <p:cNvPr id="232451" name="Rectangle 3"/>
          <p:cNvSpPr>
            <a:spLocks noGrp="1" noChangeArrowheads="1"/>
          </p:cNvSpPr>
          <p:nvPr>
            <p:ph type="subTitle" idx="1"/>
          </p:nvPr>
        </p:nvSpPr>
        <p:spPr>
          <a:xfrm>
            <a:off x="1371600" y="3886200"/>
            <a:ext cx="6400800" cy="1752600"/>
          </a:xfrm>
        </p:spPr>
        <p:txBody>
          <a:bodyPr/>
          <a:lstStyle>
            <a:lvl1pPr marL="0" indent="0" algn="ctr">
              <a:buFontTx/>
              <a:buNone/>
              <a:defRPr smtClean="0"/>
            </a:lvl1pPr>
          </a:lstStyle>
          <a:p>
            <a:r>
              <a:rPr lang="en-US" smtClean="0"/>
              <a:t>Click to edit Master subtitle style</a:t>
            </a:r>
          </a:p>
        </p:txBody>
      </p:sp>
      <p:sp>
        <p:nvSpPr>
          <p:cNvPr id="4" name="Rectangle 4"/>
          <p:cNvSpPr>
            <a:spLocks noGrp="1" noChangeArrowheads="1"/>
          </p:cNvSpPr>
          <p:nvPr>
            <p:ph type="dt" sz="half" idx="10"/>
          </p:nvPr>
        </p:nvSpPr>
        <p:spPr>
          <a:xfrm>
            <a:off x="457200" y="6245225"/>
            <a:ext cx="2133600" cy="476250"/>
          </a:xfrm>
        </p:spPr>
        <p:txBody>
          <a:bodyPr/>
          <a:lstStyle>
            <a:lvl1pPr>
              <a:defRPr/>
            </a:lvl1pPr>
          </a:lstStyle>
          <a:p>
            <a:fld id="{EFEE1EE6-2ADD-4704-81E0-86559E835FC6}" type="datetime1">
              <a:rPr lang="en-US" smtClean="0">
                <a:solidFill>
                  <a:srgbClr val="000000"/>
                </a:solidFill>
              </a:rPr>
              <a:pPr/>
              <a:t>3/7/2012</a:t>
            </a:fld>
            <a:endParaRPr lang="en-US">
              <a:solidFill>
                <a:srgbClr val="000000"/>
              </a:solidFill>
            </a:endParaRPr>
          </a:p>
        </p:txBody>
      </p:sp>
      <p:sp>
        <p:nvSpPr>
          <p:cNvPr id="5" name="Rectangle 5"/>
          <p:cNvSpPr>
            <a:spLocks noGrp="1" noChangeArrowheads="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xfrm>
            <a:off x="6553200" y="6245225"/>
            <a:ext cx="2133600" cy="476250"/>
          </a:xfrm>
        </p:spPr>
        <p:txBody>
          <a:bodyPr/>
          <a:lstStyle>
            <a:lvl1pPr>
              <a:defRPr/>
            </a:lvl1pPr>
          </a:lstStyle>
          <a:p>
            <a:fld id="{EBBC5D22-B38D-42E4-82BD-BB954EBA8AF7}"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69817257"/>
      </p:ext>
    </p:extLst>
  </p:cSld>
  <p:clrMapOvr>
    <a:masterClrMapping/>
  </p:clrMapOvr>
  <p:transition spd="slow">
    <p:fade thruBlk="1"/>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fld id="{F1168D00-BAFF-4555-B8DD-3FF17F75DFA3}" type="datetime1">
              <a:rPr lang="en-US" smtClean="0">
                <a:solidFill>
                  <a:srgbClr val="000000"/>
                </a:solidFill>
              </a:rPr>
              <a:pPr/>
              <a:t>3/7/2012</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BBC5D22-B38D-42E4-82BD-BB954EBA8AF7}"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74674275"/>
      </p:ext>
    </p:extLst>
  </p:cSld>
  <p:clrMapOvr>
    <a:masterClrMapping/>
  </p:clrMapOvr>
  <p:transition spd="slow">
    <p:fade thruBlk="1"/>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8E16D671-4D07-4442-A096-28EE55854B84}" type="datetime1">
              <a:rPr lang="en-US" smtClean="0">
                <a:solidFill>
                  <a:srgbClr val="000000"/>
                </a:solidFill>
              </a:rPr>
              <a:pPr/>
              <a:t>3/7/2012</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BBC5D22-B38D-42E4-82BD-BB954EBA8AF7}"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75007952"/>
      </p:ext>
    </p:extLst>
  </p:cSld>
  <p:clrMapOvr>
    <a:masterClrMapping/>
  </p:clrMapOvr>
  <p:transition spd="slow">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FC83AF74-1698-497F-AD27-89127BE63CE2}" type="datetime1">
              <a:rPr lang="en-US"/>
              <a:pPr>
                <a:defRPr/>
              </a:pPr>
              <a:t>3/7/2012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85D46AE-0EAC-4B3E-9EC9-03F8F5982273}" type="slidenum">
              <a:rPr lang="en-US"/>
              <a:pPr>
                <a:defRPr/>
              </a:pPr>
              <a:t>‹#›</a:t>
            </a:fld>
            <a:endParaRPr lang="en-US"/>
          </a:p>
        </p:txBody>
      </p:sp>
    </p:spTree>
  </p:cSld>
  <p:clrMapOvr>
    <a:masterClrMapping/>
  </p:clrMapOvr>
  <p:transition spd="slow">
    <p:fade thruBlk="1"/>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DB0194EC-E591-4526-85E1-23D697AD6B67}" type="datetime1">
              <a:rPr lang="en-US" smtClean="0">
                <a:solidFill>
                  <a:srgbClr val="000000"/>
                </a:solidFill>
              </a:rPr>
              <a:pPr/>
              <a:t>3/7/2012</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BBC5D22-B38D-42E4-82BD-BB954EBA8AF7}"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31554658"/>
      </p:ext>
    </p:extLst>
  </p:cSld>
  <p:clrMapOvr>
    <a:masterClrMapping/>
  </p:clrMapOvr>
  <p:transition spd="slow">
    <p:fade thruBlk="1"/>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fld id="{E06DB464-33D5-49D1-B59A-E72DF5FDFB98}" type="datetime1">
              <a:rPr lang="en-US" smtClean="0">
                <a:solidFill>
                  <a:srgbClr val="000000"/>
                </a:solidFill>
              </a:rPr>
              <a:pPr/>
              <a:t>3/7/2012</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BBC5D22-B38D-42E4-82BD-BB954EBA8AF7}"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82885500"/>
      </p:ext>
    </p:extLst>
  </p:cSld>
  <p:clrMapOvr>
    <a:masterClrMapping/>
  </p:clrMapOvr>
  <p:transition spd="slow">
    <p:fade thruBlk="1"/>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fld id="{AD3605B2-AEBD-405C-A85C-98B970FB022F}" type="datetime1">
              <a:rPr lang="en-US" smtClean="0">
                <a:solidFill>
                  <a:srgbClr val="000000"/>
                </a:solidFill>
              </a:rPr>
              <a:pPr/>
              <a:t>3/7/2012</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EBBC5D22-B38D-42E4-82BD-BB954EBA8AF7}"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95259734"/>
      </p:ext>
    </p:extLst>
  </p:cSld>
  <p:clrMapOvr>
    <a:masterClrMapping/>
  </p:clrMapOvr>
  <p:transition spd="slow">
    <p:fade thruBlk="1"/>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fld id="{E50F93DC-EA59-4E7C-9722-3A50522995DF}" type="datetime1">
              <a:rPr lang="en-US" smtClean="0">
                <a:solidFill>
                  <a:srgbClr val="000000"/>
                </a:solidFill>
              </a:rPr>
              <a:pPr/>
              <a:t>3/7/2012</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EBBC5D22-B38D-42E4-82BD-BB954EBA8AF7}"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02750517"/>
      </p:ext>
    </p:extLst>
  </p:cSld>
  <p:clrMapOvr>
    <a:masterClrMapping/>
  </p:clrMapOvr>
  <p:transition spd="slow">
    <p:fade thruBlk="1"/>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FB344C2F-64E9-40A7-A6CE-717C458B661E}" type="datetime1">
              <a:rPr lang="en-US" smtClean="0">
                <a:solidFill>
                  <a:srgbClr val="000000"/>
                </a:solidFill>
              </a:rPr>
              <a:pPr/>
              <a:t>3/7/2012</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EBBC5D22-B38D-42E4-82BD-BB954EBA8AF7}"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275287"/>
      </p:ext>
    </p:extLst>
  </p:cSld>
  <p:clrMapOvr>
    <a:masterClrMapping/>
  </p:clrMapOvr>
  <p:transition spd="slow">
    <p:fade thruBlk="1"/>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020BCEC0-704E-409F-A978-BF759D1BDA82}" type="datetime1">
              <a:rPr lang="en-US" smtClean="0">
                <a:solidFill>
                  <a:srgbClr val="000000"/>
                </a:solidFill>
              </a:rPr>
              <a:pPr/>
              <a:t>3/7/2012</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BBC5D22-B38D-42E4-82BD-BB954EBA8AF7}"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96906336"/>
      </p:ext>
    </p:extLst>
  </p:cSld>
  <p:clrMapOvr>
    <a:masterClrMapping/>
  </p:clrMapOvr>
  <p:transition spd="slow">
    <p:fade thruBlk="1"/>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E562F1DD-4F24-45E7-AFB6-DC213E5C2C46}" type="datetime1">
              <a:rPr lang="en-US" smtClean="0">
                <a:solidFill>
                  <a:srgbClr val="000000"/>
                </a:solidFill>
              </a:rPr>
              <a:pPr/>
              <a:t>3/7/2012</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BBC5D22-B38D-42E4-82BD-BB954EBA8AF7}"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2969123"/>
      </p:ext>
    </p:extLst>
  </p:cSld>
  <p:clrMapOvr>
    <a:masterClrMapping/>
  </p:clrMapOvr>
  <p:transition spd="slow">
    <p:fade thruBlk="1"/>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42EDE677-AB3C-4CA3-B79F-46E858A71F66}" type="datetime1">
              <a:rPr lang="en-US" smtClean="0">
                <a:solidFill>
                  <a:srgbClr val="000000"/>
                </a:solidFill>
              </a:rPr>
              <a:pPr/>
              <a:t>3/7/2012</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BBC5D22-B38D-42E4-82BD-BB954EBA8AF7}"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0885489"/>
      </p:ext>
    </p:extLst>
  </p:cSld>
  <p:clrMapOvr>
    <a:masterClrMapping/>
  </p:clrMapOvr>
  <p:transition spd="slow">
    <p:fade thruBlk="1"/>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0E6192F2-42F7-4CC2-BE4B-AD46FA7A9F62}" type="datetime1">
              <a:rPr lang="en-US" smtClean="0">
                <a:solidFill>
                  <a:srgbClr val="000000"/>
                </a:solidFill>
              </a:rPr>
              <a:pPr/>
              <a:t>3/7/2012</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BBC5D22-B38D-42E4-82BD-BB954EBA8AF7}"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11931538"/>
      </p:ext>
    </p:extLst>
  </p:cSld>
  <p:clrMapOvr>
    <a:masterClrMapping/>
  </p:clrMapOvr>
  <p:transition spd="slow">
    <p:fade thruBlk="1"/>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fld id="{5DC8BDFD-6D44-4120-AEBB-CBFA5CA93BC6}" type="datetime1">
              <a:rPr lang="en-US" smtClean="0">
                <a:solidFill>
                  <a:srgbClr val="000000"/>
                </a:solidFill>
              </a:rPr>
              <a:pPr/>
              <a:t>3/7/2012</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EBBC5D22-B38D-42E4-82BD-BB954EBA8AF7}"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98965604"/>
      </p:ext>
    </p:extLst>
  </p:cSld>
  <p:clrMapOvr>
    <a:masterClrMapping/>
  </p:clrMapOvr>
  <p:transition spd="slow">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B67D547E-94DC-48FE-956D-7C488823D8FD}" type="datetime1">
              <a:rPr lang="en-US"/>
              <a:pPr>
                <a:defRPr/>
              </a:pPr>
              <a:t>3/7/2012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0306A3A-9476-472A-A626-FA2FB501739E}" type="slidenum">
              <a:rPr lang="en-US"/>
              <a:pPr>
                <a:defRPr/>
              </a:pPr>
              <a:t>‹#›</a:t>
            </a:fld>
            <a:endParaRPr lang="en-US"/>
          </a:p>
        </p:txBody>
      </p:sp>
    </p:spTree>
  </p:cSld>
  <p:clrMapOvr>
    <a:masterClrMapping/>
  </p:clrMapOvr>
  <p:transition spd="slow">
    <p:fade thruBlk="1"/>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55700" y="6223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104900" y="1968500"/>
            <a:ext cx="7772400" cy="4114800"/>
          </a:xfrm>
        </p:spPr>
        <p:txBody>
          <a:bodyPr/>
          <a:lstStyle/>
          <a:p>
            <a:pPr lvl="0"/>
            <a:r>
              <a:rPr lang="en-US" noProof="0" smtClean="0"/>
              <a:t>Click icon to add table</a:t>
            </a:r>
            <a:endParaRPr lang="en-US" noProof="0"/>
          </a:p>
        </p:txBody>
      </p:sp>
      <p:sp>
        <p:nvSpPr>
          <p:cNvPr id="4" name="Rectangle 4"/>
          <p:cNvSpPr>
            <a:spLocks noGrp="1" noChangeArrowheads="1"/>
          </p:cNvSpPr>
          <p:nvPr>
            <p:ph type="dt" sz="half" idx="10"/>
          </p:nvPr>
        </p:nvSpPr>
        <p:spPr>
          <a:ln/>
        </p:spPr>
        <p:txBody>
          <a:bodyPr/>
          <a:lstStyle>
            <a:lvl1pPr>
              <a:defRPr/>
            </a:lvl1pPr>
          </a:lstStyle>
          <a:p>
            <a:fld id="{0CB4EE59-A61E-4E1F-8549-8920D26482F0}" type="datetime1">
              <a:rPr lang="en-US" smtClean="0">
                <a:solidFill>
                  <a:srgbClr val="000000"/>
                </a:solidFill>
              </a:rPr>
              <a:pPr/>
              <a:t>3/7/2012</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BBC5D22-B38D-42E4-82BD-BB954EBA8AF7}"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3835378"/>
      </p:ext>
    </p:extLst>
  </p:cSld>
  <p:clrMapOvr>
    <a:masterClrMapping/>
  </p:clrMapOvr>
  <p:transition spd="slow">
    <p:fade thruBlk="1"/>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155700" y="6223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1104900" y="19685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067300" y="19685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1104900" y="41021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5067300" y="41021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fld id="{FED2DFB2-504C-440B-8E91-20954A704F54}" type="datetime1">
              <a:rPr lang="en-US" smtClean="0">
                <a:solidFill>
                  <a:srgbClr val="000000"/>
                </a:solidFill>
              </a:rPr>
              <a:pPr/>
              <a:t>3/7/2012</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EBBC5D22-B38D-42E4-82BD-BB954EBA8AF7}"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46447552"/>
      </p:ext>
    </p:extLst>
  </p:cSld>
  <p:clrMapOvr>
    <a:masterClrMapping/>
  </p:clrMapOvr>
  <p:transition spd="slow">
    <p:fade thruBlk="1"/>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55700" y="6223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04900" y="19685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67300" y="19685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fld id="{E1DC9851-D3F4-4EEB-885A-0C600C0D750C}" type="datetime1">
              <a:rPr lang="en-US" smtClean="0">
                <a:solidFill>
                  <a:srgbClr val="000000"/>
                </a:solidFill>
              </a:rPr>
              <a:pPr/>
              <a:t>3/7/2012</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BBC5D22-B38D-42E4-82BD-BB954EBA8AF7}"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23159065"/>
      </p:ext>
    </p:extLst>
  </p:cSld>
  <p:clrMapOvr>
    <a:masterClrMapping/>
  </p:clrMapOvr>
  <p:transition spd="slow">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B4F4565B-97E7-451F-B36C-1985B1734F12}" type="datetime1">
              <a:rPr lang="en-US"/>
              <a:pPr>
                <a:defRPr/>
              </a:pPr>
              <a:t>3/7/2012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9CBEAD5-938B-480B-A470-A6C32F1705BD}" type="slidenum">
              <a:rPr lang="en-US"/>
              <a:pPr>
                <a:defRPr/>
              </a:pPr>
              <a:t>‹#›</a:t>
            </a:fld>
            <a:endParaRPr lang="en-US"/>
          </a:p>
        </p:txBody>
      </p:sp>
    </p:spTree>
  </p:cSld>
  <p:clrMapOvr>
    <a:masterClrMapping/>
  </p:clrMapOvr>
  <p:transition spd="slow">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52A2C121-E454-4915-988B-0F0C63BE39C7}" type="datetime1">
              <a:rPr lang="en-US"/>
              <a:pPr>
                <a:defRPr/>
              </a:pPr>
              <a:t>3/7/2012</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11BCE45-6F51-4729-AE61-0C8FE296CD6B}" type="slidenum">
              <a:rPr lang="en-US"/>
              <a:pPr>
                <a:defRPr/>
              </a:pPr>
              <a:t>‹#›</a:t>
            </a:fld>
            <a:endParaRPr lang="en-US"/>
          </a:p>
        </p:txBody>
      </p:sp>
    </p:spTree>
  </p:cSld>
  <p:clrMapOvr>
    <a:masterClrMapping/>
  </p:clrMapOvr>
  <p:transition spd="slow">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74128EA8-65AB-4BE8-8262-9B88E2A0EE08}" type="datetime1">
              <a:rPr lang="en-US"/>
              <a:pPr>
                <a:defRPr/>
              </a:pPr>
              <a:t>3/7/2012</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C298974-6308-487A-845C-2B36C09CAEFC}" type="slidenum">
              <a:rPr lang="en-US"/>
              <a:pPr>
                <a:defRPr/>
              </a:pPr>
              <a:t>‹#›</a:t>
            </a:fld>
            <a:endParaRPr lang="en-US"/>
          </a:p>
        </p:txBody>
      </p:sp>
    </p:spTree>
  </p:cSld>
  <p:clrMapOvr>
    <a:masterClrMapping/>
  </p:clrMapOvr>
  <p:transition spd="slow">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302BD369-E147-44BE-95CC-122CD7812D81}" type="datetime1">
              <a:rPr lang="en-US"/>
              <a:pPr>
                <a:defRPr/>
              </a:pPr>
              <a:t>3/7/2012</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DA55030-2B2A-4ED0-9EC1-190EF3B89C38}" type="slidenum">
              <a:rPr lang="en-US"/>
              <a:pPr>
                <a:defRPr/>
              </a:pPr>
              <a:t>‹#›</a:t>
            </a:fld>
            <a:endParaRPr lang="en-US"/>
          </a:p>
        </p:txBody>
      </p:sp>
    </p:spTree>
  </p:cSld>
  <p:clrMapOvr>
    <a:masterClrMapping/>
  </p:clrMapOvr>
  <p:transition spd="slow">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A12A28E1-98E2-49FA-97CD-A7947B7318FE}" type="datetime1">
              <a:rPr lang="en-US"/>
              <a:pPr>
                <a:defRPr/>
              </a:pPr>
              <a:t>3/7/2012</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E6954F9-7CA5-4227-9416-89ECA2927D67}" type="slidenum">
              <a:rPr lang="en-US"/>
              <a:pPr>
                <a:defRPr/>
              </a:pPr>
              <a:t>‹#›</a:t>
            </a:fld>
            <a:endParaRPr lang="en-US"/>
          </a:p>
        </p:txBody>
      </p:sp>
    </p:spTree>
  </p:cSld>
  <p:clrMapOvr>
    <a:masterClrMapping/>
  </p:clrMapOvr>
  <p:transition spd="slow">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5B559746-54B4-4F2D-B9D0-ADE19F940838}" type="datetime1">
              <a:rPr lang="en-US"/>
              <a:pPr>
                <a:defRPr/>
              </a:pPr>
              <a:t>3/7/2012</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511BF9A-19BA-4191-B1CB-7A5CA140405F}" type="slidenum">
              <a:rPr lang="en-US"/>
              <a:pPr>
                <a:defRPr/>
              </a:pPr>
              <a:t>‹#›</a:t>
            </a:fld>
            <a:endParaRPr lang="en-US"/>
          </a:p>
        </p:txBody>
      </p:sp>
    </p:spTree>
  </p:cSld>
  <p:clrMapOvr>
    <a:masterClrMapping/>
  </p:clrMapOvr>
  <p:transition spd="slow">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w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image" Target="../media/image1.wmf"/><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66"/>
            </a:gs>
            <a:gs pos="100000">
              <a:srgbClr val="00002F"/>
            </a:gs>
          </a:gsLst>
          <a:path path="rect">
            <a:fillToRect r="100000" b="10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155700" y="6223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1104900" y="19685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703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spcBef>
                <a:spcPct val="0"/>
              </a:spcBef>
              <a:defRPr sz="1400" b="0" baseline="0">
                <a:solidFill>
                  <a:schemeClr val="tx1"/>
                </a:solidFill>
                <a:latin typeface="Albertus Extra Bold" pitchFamily="34" charset="0"/>
              </a:defRPr>
            </a:lvl1pPr>
          </a:lstStyle>
          <a:p>
            <a:pPr>
              <a:defRPr/>
            </a:pPr>
            <a:fld id="{23B7801C-D9C7-4F14-A95C-88A2A0C4E3FE}" type="datetime1">
              <a:rPr lang="en-US"/>
              <a:pPr>
                <a:defRPr/>
              </a:pPr>
              <a:t>3/7/2012</a:t>
            </a:fld>
            <a:endParaRPr lang="en-US"/>
          </a:p>
        </p:txBody>
      </p:sp>
      <p:sp>
        <p:nvSpPr>
          <p:cNvPr id="5703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spcBef>
                <a:spcPct val="0"/>
              </a:spcBef>
              <a:defRPr sz="1400" b="0" baseline="0">
                <a:solidFill>
                  <a:schemeClr val="tx1"/>
                </a:solidFill>
                <a:latin typeface="Albertus Extra Bold" pitchFamily="34" charset="0"/>
              </a:defRPr>
            </a:lvl1pPr>
          </a:lstStyle>
          <a:p>
            <a:pPr>
              <a:defRPr/>
            </a:pPr>
            <a:endParaRPr lang="en-US"/>
          </a:p>
        </p:txBody>
      </p:sp>
      <p:sp>
        <p:nvSpPr>
          <p:cNvPr id="570374" name="Rectangle 6"/>
          <p:cNvSpPr>
            <a:spLocks noGrp="1" noChangeArrowheads="1"/>
          </p:cNvSpPr>
          <p:nvPr>
            <p:ph type="sldNum" sz="quarter" idx="4"/>
          </p:nvPr>
        </p:nvSpPr>
        <p:spPr bwMode="auto">
          <a:xfrm>
            <a:off x="6553200" y="6629400"/>
            <a:ext cx="259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spcBef>
                <a:spcPct val="0"/>
              </a:spcBef>
              <a:defRPr sz="1400" b="0" baseline="0">
                <a:latin typeface="Albertus Extra Bold" pitchFamily="34" charset="0"/>
              </a:defRPr>
            </a:lvl1pPr>
          </a:lstStyle>
          <a:p>
            <a:pPr>
              <a:defRPr/>
            </a:pPr>
            <a:fld id="{958E6FB9-C9C5-4405-8BC0-9E25942F9E5B}" type="slidenum">
              <a:rPr lang="en-US"/>
              <a:pPr>
                <a:defRPr/>
              </a:pPr>
              <a:t>‹#›</a:t>
            </a:fld>
            <a:endParaRPr lang="en-US"/>
          </a:p>
        </p:txBody>
      </p:sp>
      <p:sp>
        <p:nvSpPr>
          <p:cNvPr id="4104" name="Line 8"/>
          <p:cNvSpPr>
            <a:spLocks noChangeShapeType="1"/>
          </p:cNvSpPr>
          <p:nvPr userDrawn="1"/>
        </p:nvSpPr>
        <p:spPr bwMode="auto">
          <a:xfrm flipH="1">
            <a:off x="609600" y="1173163"/>
            <a:ext cx="7938" cy="5418137"/>
          </a:xfrm>
          <a:prstGeom prst="line">
            <a:avLst/>
          </a:prstGeom>
          <a:noFill/>
          <a:ln w="28575">
            <a:solidFill>
              <a:srgbClr val="FFFF00"/>
            </a:solidFill>
            <a:round/>
            <a:headEnd/>
            <a:tailEnd/>
          </a:ln>
          <a:effectLst>
            <a:outerShdw dist="25400" dir="10800000" algn="ctr" rotWithShape="0">
              <a:schemeClr val="bg2"/>
            </a:outerShdw>
          </a:effectLst>
        </p:spPr>
        <p:txBody>
          <a:bodyPr>
            <a:spAutoFit/>
          </a:bodyPr>
          <a:lstStyle/>
          <a:p>
            <a:pPr algn="ctr" eaLnBrk="0" hangingPunct="0">
              <a:spcBef>
                <a:spcPct val="50000"/>
              </a:spcBef>
              <a:defRPr/>
            </a:pPr>
            <a:endParaRPr lang="en-US"/>
          </a:p>
        </p:txBody>
      </p:sp>
      <p:sp>
        <p:nvSpPr>
          <p:cNvPr id="4105" name="Line 9"/>
          <p:cNvSpPr>
            <a:spLocks noChangeShapeType="1"/>
          </p:cNvSpPr>
          <p:nvPr userDrawn="1"/>
        </p:nvSpPr>
        <p:spPr bwMode="auto">
          <a:xfrm flipH="1">
            <a:off x="1041400" y="558800"/>
            <a:ext cx="7696200" cy="12700"/>
          </a:xfrm>
          <a:prstGeom prst="line">
            <a:avLst/>
          </a:prstGeom>
          <a:noFill/>
          <a:ln w="28575">
            <a:solidFill>
              <a:srgbClr val="FFFF00"/>
            </a:solidFill>
            <a:round/>
            <a:headEnd/>
            <a:tailEnd/>
          </a:ln>
          <a:effectLst>
            <a:outerShdw dist="25400" dir="10800000" algn="ctr" rotWithShape="0">
              <a:schemeClr val="bg2"/>
            </a:outerShdw>
          </a:effectLst>
        </p:spPr>
        <p:txBody>
          <a:bodyPr>
            <a:spAutoFit/>
          </a:bodyPr>
          <a:lstStyle/>
          <a:p>
            <a:pPr algn="ctr" eaLnBrk="0" hangingPunct="0">
              <a:spcBef>
                <a:spcPct val="50000"/>
              </a:spcBef>
              <a:defRPr/>
            </a:pPr>
            <a:endParaRPr lang="en-US"/>
          </a:p>
        </p:txBody>
      </p:sp>
      <p:pic>
        <p:nvPicPr>
          <p:cNvPr id="1033" name="Picture 12" descr="DNRSEAL"/>
          <p:cNvPicPr>
            <a:picLocks noChangeAspect="1" noChangeArrowheads="1"/>
          </p:cNvPicPr>
          <p:nvPr userDrawn="1"/>
        </p:nvPicPr>
        <p:blipFill>
          <a:blip r:embed="rId18" cstate="print"/>
          <a:srcRect/>
          <a:stretch>
            <a:fillRect/>
          </a:stretch>
        </p:blipFill>
        <p:spPr bwMode="auto">
          <a:xfrm>
            <a:off x="-171450" y="74613"/>
            <a:ext cx="1603375" cy="135731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121" r:id="rId1"/>
    <p:sldLayoutId id="2147484106" r:id="rId2"/>
    <p:sldLayoutId id="2147484107" r:id="rId3"/>
    <p:sldLayoutId id="2147484108" r:id="rId4"/>
    <p:sldLayoutId id="2147484109" r:id="rId5"/>
    <p:sldLayoutId id="2147484110" r:id="rId6"/>
    <p:sldLayoutId id="2147484111" r:id="rId7"/>
    <p:sldLayoutId id="2147484112" r:id="rId8"/>
    <p:sldLayoutId id="2147484113" r:id="rId9"/>
    <p:sldLayoutId id="2147484114" r:id="rId10"/>
    <p:sldLayoutId id="2147484115" r:id="rId11"/>
    <p:sldLayoutId id="2147484116" r:id="rId12"/>
    <p:sldLayoutId id="2147484117" r:id="rId13"/>
    <p:sldLayoutId id="2147484118" r:id="rId14"/>
    <p:sldLayoutId id="2147484119" r:id="rId15"/>
    <p:sldLayoutId id="2147484120" r:id="rId16"/>
  </p:sldLayoutIdLst>
  <p:transition spd="slow">
    <p:fade thruBlk="1"/>
  </p:transition>
  <p:timing>
    <p:tnLst>
      <p:par>
        <p:cTn id="1" dur="indefinite" restart="never" nodeType="tmRoot"/>
      </p:par>
    </p:tnLst>
  </p:timing>
  <p:hf hdr="0" ftr="0" dt="0"/>
  <p:txStyles>
    <p:titleStyle>
      <a:lvl1pPr algn="ctr" rtl="0" eaLnBrk="0" fontAlgn="base" hangingPunct="0">
        <a:spcBef>
          <a:spcPct val="0"/>
        </a:spcBef>
        <a:spcAft>
          <a:spcPct val="0"/>
        </a:spcAft>
        <a:defRPr sz="4000">
          <a:solidFill>
            <a:srgbClr val="FFFF00"/>
          </a:solidFill>
          <a:latin typeface="+mj-lt"/>
          <a:ea typeface="+mj-ea"/>
          <a:cs typeface="+mj-cs"/>
        </a:defRPr>
      </a:lvl1pPr>
      <a:lvl2pPr algn="ctr" rtl="0" eaLnBrk="0" fontAlgn="base" hangingPunct="0">
        <a:spcBef>
          <a:spcPct val="0"/>
        </a:spcBef>
        <a:spcAft>
          <a:spcPct val="0"/>
        </a:spcAft>
        <a:defRPr sz="4000">
          <a:solidFill>
            <a:srgbClr val="FFFF00"/>
          </a:solidFill>
          <a:latin typeface="Albertus Extra Bold" pitchFamily="34" charset="0"/>
        </a:defRPr>
      </a:lvl2pPr>
      <a:lvl3pPr algn="ctr" rtl="0" eaLnBrk="0" fontAlgn="base" hangingPunct="0">
        <a:spcBef>
          <a:spcPct val="0"/>
        </a:spcBef>
        <a:spcAft>
          <a:spcPct val="0"/>
        </a:spcAft>
        <a:defRPr sz="4000">
          <a:solidFill>
            <a:srgbClr val="FFFF00"/>
          </a:solidFill>
          <a:latin typeface="Albertus Extra Bold" pitchFamily="34" charset="0"/>
        </a:defRPr>
      </a:lvl3pPr>
      <a:lvl4pPr algn="ctr" rtl="0" eaLnBrk="0" fontAlgn="base" hangingPunct="0">
        <a:spcBef>
          <a:spcPct val="0"/>
        </a:spcBef>
        <a:spcAft>
          <a:spcPct val="0"/>
        </a:spcAft>
        <a:defRPr sz="4000">
          <a:solidFill>
            <a:srgbClr val="FFFF00"/>
          </a:solidFill>
          <a:latin typeface="Albertus Extra Bold" pitchFamily="34" charset="0"/>
        </a:defRPr>
      </a:lvl4pPr>
      <a:lvl5pPr algn="ctr" rtl="0" eaLnBrk="0" fontAlgn="base" hangingPunct="0">
        <a:spcBef>
          <a:spcPct val="0"/>
        </a:spcBef>
        <a:spcAft>
          <a:spcPct val="0"/>
        </a:spcAft>
        <a:defRPr sz="4000">
          <a:solidFill>
            <a:srgbClr val="FFFF00"/>
          </a:solidFill>
          <a:latin typeface="Albertus Extra Bold" pitchFamily="34" charset="0"/>
        </a:defRPr>
      </a:lvl5pPr>
      <a:lvl6pPr marL="457200" algn="ctr" rtl="0" eaLnBrk="0" fontAlgn="base" hangingPunct="0">
        <a:spcBef>
          <a:spcPct val="0"/>
        </a:spcBef>
        <a:spcAft>
          <a:spcPct val="0"/>
        </a:spcAft>
        <a:defRPr sz="4400">
          <a:solidFill>
            <a:schemeClr val="tx2"/>
          </a:solidFill>
          <a:latin typeface="Albertus Extra Bold" pitchFamily="34" charset="0"/>
        </a:defRPr>
      </a:lvl6pPr>
      <a:lvl7pPr marL="914400" algn="ctr" rtl="0" eaLnBrk="0" fontAlgn="base" hangingPunct="0">
        <a:spcBef>
          <a:spcPct val="0"/>
        </a:spcBef>
        <a:spcAft>
          <a:spcPct val="0"/>
        </a:spcAft>
        <a:defRPr sz="4400">
          <a:solidFill>
            <a:schemeClr val="tx2"/>
          </a:solidFill>
          <a:latin typeface="Albertus Extra Bold" pitchFamily="34" charset="0"/>
        </a:defRPr>
      </a:lvl7pPr>
      <a:lvl8pPr marL="1371600" algn="ctr" rtl="0" eaLnBrk="0" fontAlgn="base" hangingPunct="0">
        <a:spcBef>
          <a:spcPct val="0"/>
        </a:spcBef>
        <a:spcAft>
          <a:spcPct val="0"/>
        </a:spcAft>
        <a:defRPr sz="4400">
          <a:solidFill>
            <a:schemeClr val="tx2"/>
          </a:solidFill>
          <a:latin typeface="Albertus Extra Bold" pitchFamily="34" charset="0"/>
        </a:defRPr>
      </a:lvl8pPr>
      <a:lvl9pPr marL="1828800" algn="ctr" rtl="0" eaLnBrk="0" fontAlgn="base" hangingPunct="0">
        <a:spcBef>
          <a:spcPct val="0"/>
        </a:spcBef>
        <a:spcAft>
          <a:spcPct val="0"/>
        </a:spcAft>
        <a:defRPr sz="4400">
          <a:solidFill>
            <a:schemeClr val="tx2"/>
          </a:solidFill>
          <a:latin typeface="Albertus Extra Bold" pitchFamily="34" charset="0"/>
        </a:defRPr>
      </a:lvl9pPr>
    </p:titleStyle>
    <p:bodyStyle>
      <a:lvl1pPr marL="342900" indent="-342900" algn="l" rtl="0" eaLnBrk="0" fontAlgn="base" hangingPunct="0">
        <a:spcBef>
          <a:spcPct val="20000"/>
        </a:spcBef>
        <a:spcAft>
          <a:spcPct val="0"/>
        </a:spcAft>
        <a:buChar char="•"/>
        <a:defRPr>
          <a:solidFill>
            <a:schemeClr val="bg1"/>
          </a:solidFill>
          <a:latin typeface="+mn-lt"/>
          <a:ea typeface="+mn-ea"/>
          <a:cs typeface="+mn-cs"/>
        </a:defRPr>
      </a:lvl1pPr>
      <a:lvl2pPr marL="742950" indent="-285750" algn="l" rtl="0" eaLnBrk="0" fontAlgn="base" hangingPunct="0">
        <a:spcBef>
          <a:spcPct val="20000"/>
        </a:spcBef>
        <a:spcAft>
          <a:spcPct val="0"/>
        </a:spcAft>
        <a:buChar char="–"/>
        <a:defRPr>
          <a:solidFill>
            <a:schemeClr val="bg1"/>
          </a:solidFill>
          <a:latin typeface="+mn-lt"/>
        </a:defRPr>
      </a:lvl2pPr>
      <a:lvl3pPr marL="1143000" indent="-228600" algn="l" rtl="0" eaLnBrk="0" fontAlgn="base" hangingPunct="0">
        <a:spcBef>
          <a:spcPct val="20000"/>
        </a:spcBef>
        <a:spcAft>
          <a:spcPct val="0"/>
        </a:spcAft>
        <a:buChar char="•"/>
        <a:defRPr>
          <a:solidFill>
            <a:schemeClr val="bg1"/>
          </a:solidFill>
          <a:latin typeface="+mn-lt"/>
        </a:defRPr>
      </a:lvl3pPr>
      <a:lvl4pPr marL="1600200" indent="-228600" algn="l" rtl="0" eaLnBrk="0" fontAlgn="base" hangingPunct="0">
        <a:spcBef>
          <a:spcPct val="20000"/>
        </a:spcBef>
        <a:spcAft>
          <a:spcPct val="0"/>
        </a:spcAft>
        <a:buChar char="–"/>
        <a:defRPr>
          <a:solidFill>
            <a:schemeClr val="bg1"/>
          </a:solidFill>
          <a:latin typeface="+mn-lt"/>
        </a:defRPr>
      </a:lvl4pPr>
      <a:lvl5pPr marL="2057400" indent="-228600" algn="l" rtl="0" eaLnBrk="0" fontAlgn="base" hangingPunct="0">
        <a:spcBef>
          <a:spcPct val="20000"/>
        </a:spcBef>
        <a:spcAft>
          <a:spcPct val="0"/>
        </a:spcAft>
        <a:buChar char="»"/>
        <a:defRPr>
          <a:solidFill>
            <a:schemeClr val="bg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66"/>
            </a:gs>
            <a:gs pos="100000">
              <a:srgbClr val="00002F"/>
            </a:gs>
          </a:gsLst>
          <a:path path="rect">
            <a:fillToRect r="100000" b="100000"/>
          </a:path>
        </a:gra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bwMode="auto">
          <a:xfrm>
            <a:off x="1155700" y="6223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23" name="Rectangle 3"/>
          <p:cNvSpPr>
            <a:spLocks noGrp="1" noChangeArrowheads="1"/>
          </p:cNvSpPr>
          <p:nvPr>
            <p:ph type="body" idx="1"/>
          </p:nvPr>
        </p:nvSpPr>
        <p:spPr bwMode="auto">
          <a:xfrm>
            <a:off x="1104900" y="19685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703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spcBef>
                <a:spcPct val="0"/>
              </a:spcBef>
              <a:defRPr sz="1400" b="0" baseline="0">
                <a:solidFill>
                  <a:schemeClr val="tx1"/>
                </a:solidFill>
                <a:latin typeface="Albertus Extra Bold" pitchFamily="34" charset="0"/>
              </a:defRPr>
            </a:lvl1pPr>
          </a:lstStyle>
          <a:p>
            <a:pPr fontAlgn="auto">
              <a:spcAft>
                <a:spcPts val="0"/>
              </a:spcAft>
            </a:pPr>
            <a:fld id="{294D6EA1-A393-4AD8-B86E-28CB4AE32382}" type="datetime1">
              <a:rPr lang="en-US" smtClean="0">
                <a:solidFill>
                  <a:srgbClr val="000000"/>
                </a:solidFill>
              </a:rPr>
              <a:pPr fontAlgn="auto">
                <a:spcAft>
                  <a:spcPts val="0"/>
                </a:spcAft>
              </a:pPr>
              <a:t>3/7/2012</a:t>
            </a:fld>
            <a:endParaRPr lang="en-US">
              <a:solidFill>
                <a:srgbClr val="000000"/>
              </a:solidFill>
            </a:endParaRPr>
          </a:p>
        </p:txBody>
      </p:sp>
      <p:sp>
        <p:nvSpPr>
          <p:cNvPr id="5703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spcBef>
                <a:spcPct val="0"/>
              </a:spcBef>
              <a:defRPr sz="1400" b="0" baseline="0">
                <a:solidFill>
                  <a:schemeClr val="tx1"/>
                </a:solidFill>
                <a:latin typeface="Albertus Extra Bold" pitchFamily="34" charset="0"/>
              </a:defRPr>
            </a:lvl1pPr>
          </a:lstStyle>
          <a:p>
            <a:pPr fontAlgn="auto">
              <a:spcAft>
                <a:spcPts val="0"/>
              </a:spcAft>
            </a:pPr>
            <a:endParaRPr lang="en-US">
              <a:solidFill>
                <a:srgbClr val="000000"/>
              </a:solidFill>
            </a:endParaRPr>
          </a:p>
        </p:txBody>
      </p:sp>
      <p:sp>
        <p:nvSpPr>
          <p:cNvPr id="570374" name="Rectangle 6"/>
          <p:cNvSpPr>
            <a:spLocks noGrp="1" noChangeArrowheads="1"/>
          </p:cNvSpPr>
          <p:nvPr>
            <p:ph type="sldNum" sz="quarter" idx="4"/>
          </p:nvPr>
        </p:nvSpPr>
        <p:spPr bwMode="auto">
          <a:xfrm>
            <a:off x="6553200" y="6629400"/>
            <a:ext cx="259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spcBef>
                <a:spcPct val="0"/>
              </a:spcBef>
              <a:defRPr sz="1400" b="0" baseline="0">
                <a:latin typeface="Albertus Extra Bold" pitchFamily="34" charset="0"/>
              </a:defRPr>
            </a:lvl1pPr>
          </a:lstStyle>
          <a:p>
            <a:pPr fontAlgn="auto">
              <a:spcAft>
                <a:spcPts val="0"/>
              </a:spcAft>
            </a:pPr>
            <a:fld id="{EBBC5D22-B38D-42E4-82BD-BB954EBA8AF7}" type="slidenum">
              <a:rPr lang="en-US" smtClean="0">
                <a:solidFill>
                  <a:srgbClr val="000000"/>
                </a:solidFill>
              </a:rPr>
              <a:pPr fontAlgn="auto">
                <a:spcAft>
                  <a:spcPts val="0"/>
                </a:spcAft>
              </a:pPr>
              <a:t>‹#›</a:t>
            </a:fld>
            <a:endParaRPr lang="en-US">
              <a:solidFill>
                <a:srgbClr val="000000"/>
              </a:solidFill>
            </a:endParaRPr>
          </a:p>
        </p:txBody>
      </p:sp>
      <p:sp>
        <p:nvSpPr>
          <p:cNvPr id="4104" name="Line 8"/>
          <p:cNvSpPr>
            <a:spLocks noChangeShapeType="1"/>
          </p:cNvSpPr>
          <p:nvPr/>
        </p:nvSpPr>
        <p:spPr bwMode="auto">
          <a:xfrm flipH="1">
            <a:off x="609600" y="1173163"/>
            <a:ext cx="7938" cy="5418137"/>
          </a:xfrm>
          <a:prstGeom prst="line">
            <a:avLst/>
          </a:prstGeom>
          <a:noFill/>
          <a:ln w="28575">
            <a:solidFill>
              <a:srgbClr val="FFFF00"/>
            </a:solidFill>
            <a:round/>
            <a:headEnd/>
            <a:tailEnd/>
          </a:ln>
          <a:effectLst>
            <a:outerShdw dist="25400" dir="10800000" algn="ctr" rotWithShape="0">
              <a:schemeClr val="bg2"/>
            </a:outerShdw>
          </a:effectLst>
        </p:spPr>
        <p:txBody>
          <a:bodyPr>
            <a:spAutoFit/>
          </a:bodyPr>
          <a:lstStyle/>
          <a:p>
            <a:pPr algn="ctr" eaLnBrk="0" hangingPunct="0">
              <a:spcBef>
                <a:spcPct val="50000"/>
              </a:spcBef>
              <a:defRPr/>
            </a:pPr>
            <a:endParaRPr lang="en-US">
              <a:solidFill>
                <a:srgbClr val="FFFFFF"/>
              </a:solidFill>
            </a:endParaRPr>
          </a:p>
        </p:txBody>
      </p:sp>
      <p:sp>
        <p:nvSpPr>
          <p:cNvPr id="4105" name="Line 9"/>
          <p:cNvSpPr>
            <a:spLocks noChangeShapeType="1"/>
          </p:cNvSpPr>
          <p:nvPr/>
        </p:nvSpPr>
        <p:spPr bwMode="auto">
          <a:xfrm flipH="1">
            <a:off x="1041400" y="558800"/>
            <a:ext cx="7696200" cy="12700"/>
          </a:xfrm>
          <a:prstGeom prst="line">
            <a:avLst/>
          </a:prstGeom>
          <a:noFill/>
          <a:ln w="28575">
            <a:solidFill>
              <a:srgbClr val="FFFF00"/>
            </a:solidFill>
            <a:round/>
            <a:headEnd/>
            <a:tailEnd/>
          </a:ln>
          <a:effectLst>
            <a:outerShdw dist="25400" dir="10800000" algn="ctr" rotWithShape="0">
              <a:schemeClr val="bg2"/>
            </a:outerShdw>
          </a:effectLst>
        </p:spPr>
        <p:txBody>
          <a:bodyPr>
            <a:spAutoFit/>
          </a:bodyPr>
          <a:lstStyle/>
          <a:p>
            <a:pPr algn="ctr" eaLnBrk="0" hangingPunct="0">
              <a:spcBef>
                <a:spcPct val="50000"/>
              </a:spcBef>
              <a:defRPr/>
            </a:pPr>
            <a:endParaRPr lang="en-US">
              <a:solidFill>
                <a:srgbClr val="FFFFFF"/>
              </a:solidFill>
            </a:endParaRPr>
          </a:p>
        </p:txBody>
      </p:sp>
      <p:pic>
        <p:nvPicPr>
          <p:cNvPr id="30729" name="Picture 12" descr="DNRSEAL"/>
          <p:cNvPicPr>
            <a:picLocks noChangeAspect="1" noChangeArrowheads="1"/>
          </p:cNvPicPr>
          <p:nvPr/>
        </p:nvPicPr>
        <p:blipFill>
          <a:blip r:embed="rId18"/>
          <a:srcRect/>
          <a:stretch>
            <a:fillRect/>
          </a:stretch>
        </p:blipFill>
        <p:spPr bwMode="auto">
          <a:xfrm>
            <a:off x="-171450" y="74613"/>
            <a:ext cx="1603375" cy="1357312"/>
          </a:xfrm>
          <a:prstGeom prst="rect">
            <a:avLst/>
          </a:prstGeom>
          <a:noFill/>
          <a:ln w="9525">
            <a:noFill/>
            <a:miter lim="800000"/>
            <a:headEnd/>
            <a:tailEnd/>
          </a:ln>
        </p:spPr>
      </p:pic>
    </p:spTree>
    <p:extLst>
      <p:ext uri="{BB962C8B-B14F-4D97-AF65-F5344CB8AC3E}">
        <p14:creationId xmlns:p14="http://schemas.microsoft.com/office/powerpoint/2010/main" val="2984474454"/>
      </p:ext>
    </p:extLst>
  </p:cSld>
  <p:clrMap bg1="lt1" tx1="dk1" bg2="lt2" tx2="dk2" accent1="accent1" accent2="accent2" accent3="accent3" accent4="accent4" accent5="accent5" accent6="accent6" hlink="hlink" folHlink="folHlink"/>
  <p:sldLayoutIdLst>
    <p:sldLayoutId id="2147484123" r:id="rId1"/>
    <p:sldLayoutId id="2147484124" r:id="rId2"/>
    <p:sldLayoutId id="2147484125" r:id="rId3"/>
    <p:sldLayoutId id="2147484126" r:id="rId4"/>
    <p:sldLayoutId id="2147484127" r:id="rId5"/>
    <p:sldLayoutId id="2147484128" r:id="rId6"/>
    <p:sldLayoutId id="2147484129" r:id="rId7"/>
    <p:sldLayoutId id="2147484130" r:id="rId8"/>
    <p:sldLayoutId id="2147484131" r:id="rId9"/>
    <p:sldLayoutId id="2147484132" r:id="rId10"/>
    <p:sldLayoutId id="2147484133" r:id="rId11"/>
    <p:sldLayoutId id="2147484134" r:id="rId12"/>
    <p:sldLayoutId id="2147484135" r:id="rId13"/>
    <p:sldLayoutId id="2147484136" r:id="rId14"/>
    <p:sldLayoutId id="2147484137" r:id="rId15"/>
    <p:sldLayoutId id="2147484138" r:id="rId16"/>
  </p:sldLayoutIdLst>
  <p:transition spd="slow">
    <p:fade thruBlk="1"/>
  </p:transition>
  <p:timing>
    <p:tnLst>
      <p:par>
        <p:cTn id="1" dur="indefinite" restart="never" nodeType="tmRoot"/>
      </p:par>
    </p:tnLst>
  </p:timing>
  <p:hf hdr="0" ftr="0" dt="0"/>
  <p:txStyles>
    <p:titleStyle>
      <a:lvl1pPr algn="ctr" rtl="0" eaLnBrk="1" fontAlgn="base" hangingPunct="1">
        <a:spcBef>
          <a:spcPct val="0"/>
        </a:spcBef>
        <a:spcAft>
          <a:spcPct val="0"/>
        </a:spcAft>
        <a:defRPr sz="4000">
          <a:solidFill>
            <a:srgbClr val="FFFF00"/>
          </a:solidFill>
          <a:latin typeface="+mj-lt"/>
          <a:ea typeface="+mj-ea"/>
          <a:cs typeface="+mj-cs"/>
        </a:defRPr>
      </a:lvl1pPr>
      <a:lvl2pPr algn="ctr" rtl="0" eaLnBrk="1" fontAlgn="base" hangingPunct="1">
        <a:spcBef>
          <a:spcPct val="0"/>
        </a:spcBef>
        <a:spcAft>
          <a:spcPct val="0"/>
        </a:spcAft>
        <a:defRPr sz="4000">
          <a:solidFill>
            <a:srgbClr val="FFFF00"/>
          </a:solidFill>
          <a:latin typeface="Albertus Extra Bold" pitchFamily="34" charset="0"/>
        </a:defRPr>
      </a:lvl2pPr>
      <a:lvl3pPr algn="ctr" rtl="0" eaLnBrk="1" fontAlgn="base" hangingPunct="1">
        <a:spcBef>
          <a:spcPct val="0"/>
        </a:spcBef>
        <a:spcAft>
          <a:spcPct val="0"/>
        </a:spcAft>
        <a:defRPr sz="4000">
          <a:solidFill>
            <a:srgbClr val="FFFF00"/>
          </a:solidFill>
          <a:latin typeface="Albertus Extra Bold" pitchFamily="34" charset="0"/>
        </a:defRPr>
      </a:lvl3pPr>
      <a:lvl4pPr algn="ctr" rtl="0" eaLnBrk="1" fontAlgn="base" hangingPunct="1">
        <a:spcBef>
          <a:spcPct val="0"/>
        </a:spcBef>
        <a:spcAft>
          <a:spcPct val="0"/>
        </a:spcAft>
        <a:defRPr sz="4000">
          <a:solidFill>
            <a:srgbClr val="FFFF00"/>
          </a:solidFill>
          <a:latin typeface="Albertus Extra Bold" pitchFamily="34" charset="0"/>
        </a:defRPr>
      </a:lvl4pPr>
      <a:lvl5pPr algn="ctr" rtl="0" eaLnBrk="1" fontAlgn="base" hangingPunct="1">
        <a:spcBef>
          <a:spcPct val="0"/>
        </a:spcBef>
        <a:spcAft>
          <a:spcPct val="0"/>
        </a:spcAft>
        <a:defRPr sz="4000">
          <a:solidFill>
            <a:srgbClr val="FFFF00"/>
          </a:solidFill>
          <a:latin typeface="Albertus Extra Bold" pitchFamily="34" charset="0"/>
        </a:defRPr>
      </a:lvl5pPr>
      <a:lvl6pPr marL="457200" algn="ctr" rtl="0" eaLnBrk="1" fontAlgn="base" hangingPunct="1">
        <a:spcBef>
          <a:spcPct val="0"/>
        </a:spcBef>
        <a:spcAft>
          <a:spcPct val="0"/>
        </a:spcAft>
        <a:defRPr sz="4400">
          <a:solidFill>
            <a:schemeClr val="tx2"/>
          </a:solidFill>
          <a:latin typeface="Albertus Extra Bold" pitchFamily="34" charset="0"/>
        </a:defRPr>
      </a:lvl6pPr>
      <a:lvl7pPr marL="914400" algn="ctr" rtl="0" eaLnBrk="1" fontAlgn="base" hangingPunct="1">
        <a:spcBef>
          <a:spcPct val="0"/>
        </a:spcBef>
        <a:spcAft>
          <a:spcPct val="0"/>
        </a:spcAft>
        <a:defRPr sz="4400">
          <a:solidFill>
            <a:schemeClr val="tx2"/>
          </a:solidFill>
          <a:latin typeface="Albertus Extra Bold" pitchFamily="34" charset="0"/>
        </a:defRPr>
      </a:lvl7pPr>
      <a:lvl8pPr marL="1371600" algn="ctr" rtl="0" eaLnBrk="1" fontAlgn="base" hangingPunct="1">
        <a:spcBef>
          <a:spcPct val="0"/>
        </a:spcBef>
        <a:spcAft>
          <a:spcPct val="0"/>
        </a:spcAft>
        <a:defRPr sz="4400">
          <a:solidFill>
            <a:schemeClr val="tx2"/>
          </a:solidFill>
          <a:latin typeface="Albertus Extra Bold" pitchFamily="34" charset="0"/>
        </a:defRPr>
      </a:lvl8pPr>
      <a:lvl9pPr marL="1828800" algn="ctr" rtl="0" eaLnBrk="1" fontAlgn="base" hangingPunct="1">
        <a:spcBef>
          <a:spcPct val="0"/>
        </a:spcBef>
        <a:spcAft>
          <a:spcPct val="0"/>
        </a:spcAft>
        <a:defRPr sz="4400">
          <a:solidFill>
            <a:schemeClr val="tx2"/>
          </a:solidFill>
          <a:latin typeface="Albertus Extra Bold" pitchFamily="34" charset="0"/>
        </a:defRPr>
      </a:lvl9pPr>
    </p:titleStyle>
    <p:bodyStyle>
      <a:lvl1pPr marL="342900" indent="-342900" algn="l" rtl="0" eaLnBrk="1" fontAlgn="base" hangingPunct="1">
        <a:spcBef>
          <a:spcPct val="20000"/>
        </a:spcBef>
        <a:spcAft>
          <a:spcPct val="0"/>
        </a:spcAft>
        <a:buChar char="•"/>
        <a:defRPr>
          <a:solidFill>
            <a:schemeClr val="bg1"/>
          </a:solidFill>
          <a:latin typeface="+mn-lt"/>
          <a:ea typeface="+mn-ea"/>
          <a:cs typeface="+mn-cs"/>
        </a:defRPr>
      </a:lvl1pPr>
      <a:lvl2pPr marL="742950" indent="-285750" algn="l" rtl="0" eaLnBrk="1" fontAlgn="base" hangingPunct="1">
        <a:spcBef>
          <a:spcPct val="20000"/>
        </a:spcBef>
        <a:spcAft>
          <a:spcPct val="0"/>
        </a:spcAft>
        <a:buChar char="–"/>
        <a:defRPr>
          <a:solidFill>
            <a:schemeClr val="bg1"/>
          </a:solidFill>
          <a:latin typeface="+mn-lt"/>
        </a:defRPr>
      </a:lvl2pPr>
      <a:lvl3pPr marL="1143000" indent="-228600" algn="l" rtl="0" eaLnBrk="1" fontAlgn="base" hangingPunct="1">
        <a:spcBef>
          <a:spcPct val="20000"/>
        </a:spcBef>
        <a:spcAft>
          <a:spcPct val="0"/>
        </a:spcAft>
        <a:buChar char="•"/>
        <a:defRPr>
          <a:solidFill>
            <a:schemeClr val="bg1"/>
          </a:solidFill>
          <a:latin typeface="+mn-lt"/>
        </a:defRPr>
      </a:lvl3pPr>
      <a:lvl4pPr marL="1600200" indent="-228600" algn="l" rtl="0" eaLnBrk="1" fontAlgn="base" hangingPunct="1">
        <a:spcBef>
          <a:spcPct val="20000"/>
        </a:spcBef>
        <a:spcAft>
          <a:spcPct val="0"/>
        </a:spcAft>
        <a:buChar char="–"/>
        <a:defRPr>
          <a:solidFill>
            <a:schemeClr val="bg1"/>
          </a:solidFill>
          <a:latin typeface="+mn-lt"/>
        </a:defRPr>
      </a:lvl4pPr>
      <a:lvl5pPr marL="2057400" indent="-228600" algn="l" rtl="0" eaLnBrk="1" fontAlgn="base" hangingPunct="1">
        <a:spcBef>
          <a:spcPct val="20000"/>
        </a:spcBef>
        <a:spcAft>
          <a:spcPct val="0"/>
        </a:spcAft>
        <a:buChar char="»"/>
        <a:defRPr>
          <a:solidFill>
            <a:schemeClr val="bg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hyperlink" Target="http://www.sonris.com/" TargetMode="Externa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885D46AE-0EAC-4B3E-9EC9-03F8F5982273}" type="slidenum">
              <a:rPr lang="en-US" smtClean="0"/>
              <a:pPr>
                <a:defRPr/>
              </a:pPr>
              <a:t>1</a:t>
            </a:fld>
            <a:endParaRPr lang="en-US"/>
          </a:p>
        </p:txBody>
      </p:sp>
      <p:sp>
        <p:nvSpPr>
          <p:cNvPr id="5" name="Title 4"/>
          <p:cNvSpPr>
            <a:spLocks noGrp="1"/>
          </p:cNvSpPr>
          <p:nvPr>
            <p:ph type="ctrTitle"/>
          </p:nvPr>
        </p:nvSpPr>
        <p:spPr>
          <a:xfrm>
            <a:off x="1173170" y="249799"/>
            <a:ext cx="7487470" cy="1323439"/>
          </a:xfrm>
          <a:prstGeom prst="rect">
            <a:avLst/>
          </a:prstGeom>
        </p:spPr>
        <p:txBody>
          <a:bodyPr wrap="square">
            <a:spAutoFit/>
          </a:bodyPr>
          <a:lstStyle/>
          <a:p>
            <a:endParaRPr lang="en-US" sz="3600" dirty="0" smtClean="0">
              <a:solidFill>
                <a:srgbClr val="FFFF00"/>
              </a:solidFill>
            </a:endParaRPr>
          </a:p>
          <a:p>
            <a:r>
              <a:rPr lang="en-US" sz="2000" dirty="0" smtClean="0">
                <a:solidFill>
                  <a:srgbClr val="FFFF00"/>
                </a:solidFill>
              </a:rPr>
              <a:t>LOUISIANA DEPARTMENT OF NATURAL RESOURCES</a:t>
            </a:r>
          </a:p>
          <a:p>
            <a:pPr algn="ctr"/>
            <a:r>
              <a:rPr lang="en-US" sz="2400" dirty="0" smtClean="0">
                <a:solidFill>
                  <a:srgbClr val="FFFF00"/>
                </a:solidFill>
              </a:rPr>
              <a:t>Office of Conservation</a:t>
            </a:r>
            <a:endParaRPr lang="en-US" sz="2400" dirty="0">
              <a:solidFill>
                <a:srgbClr val="FFFF00"/>
              </a:solidFill>
            </a:endParaRPr>
          </a:p>
        </p:txBody>
      </p:sp>
      <p:sp>
        <p:nvSpPr>
          <p:cNvPr id="6" name="Rectangle 5"/>
          <p:cNvSpPr/>
          <p:nvPr/>
        </p:nvSpPr>
        <p:spPr>
          <a:xfrm>
            <a:off x="653714" y="2026773"/>
            <a:ext cx="8398043" cy="1241365"/>
          </a:xfrm>
          <a:prstGeom prst="rect">
            <a:avLst/>
          </a:prstGeom>
        </p:spPr>
        <p:txBody>
          <a:bodyPr wrap="square">
            <a:spAutoFit/>
          </a:bodyPr>
          <a:lstStyle/>
          <a:p>
            <a:pPr algn="ctr"/>
            <a:r>
              <a:rPr lang="en-US" sz="2800" baseline="0" dirty="0" smtClean="0">
                <a:latin typeface="Arial" pitchFamily="34" charset="0"/>
                <a:cs typeface="Arial" pitchFamily="34" charset="0"/>
              </a:rPr>
              <a:t>TUSCALOOSA MARINE SHALE DEVELOPMENT</a:t>
            </a:r>
          </a:p>
          <a:p>
            <a:pPr algn="ctr"/>
            <a:r>
              <a:rPr lang="en-US" sz="2800" baseline="0" dirty="0" smtClean="0">
                <a:latin typeface="Arial" pitchFamily="34" charset="0"/>
                <a:cs typeface="Arial" pitchFamily="34" charset="0"/>
              </a:rPr>
              <a:t>REGULATORY ASPECTS: AN OVERVIEW</a:t>
            </a:r>
            <a:r>
              <a:rPr lang="en-US" sz="2800" dirty="0" smtClean="0"/>
              <a:t/>
            </a:r>
            <a:br>
              <a:rPr lang="en-US" sz="2800" dirty="0" smtClean="0"/>
            </a:br>
            <a:endParaRPr lang="en-US" sz="2800" dirty="0"/>
          </a:p>
        </p:txBody>
      </p:sp>
      <p:sp>
        <p:nvSpPr>
          <p:cNvPr id="7" name="Rectangle 6"/>
          <p:cNvSpPr/>
          <p:nvPr/>
        </p:nvSpPr>
        <p:spPr>
          <a:xfrm>
            <a:off x="2566735" y="5407865"/>
            <a:ext cx="4572000" cy="1077218"/>
          </a:xfrm>
          <a:prstGeom prst="rect">
            <a:avLst/>
          </a:prstGeom>
        </p:spPr>
        <p:txBody>
          <a:bodyPr>
            <a:spAutoFit/>
          </a:bodyPr>
          <a:lstStyle/>
          <a:p>
            <a:pPr algn="ctr"/>
            <a:r>
              <a:rPr lang="en-US" sz="2400" dirty="0" smtClean="0"/>
              <a:t>Emerging U.S. Shale Plays 2012</a:t>
            </a:r>
          </a:p>
          <a:p>
            <a:pPr algn="ctr"/>
            <a:r>
              <a:rPr lang="en-US" sz="2400" dirty="0" smtClean="0"/>
              <a:t>March 21-22, 2012</a:t>
            </a:r>
          </a:p>
          <a:p>
            <a:pPr algn="ctr"/>
            <a:r>
              <a:rPr lang="en-US" sz="2400" dirty="0" smtClean="0"/>
              <a:t>Houston, Texas</a:t>
            </a:r>
          </a:p>
          <a:p>
            <a:pPr algn="ctr"/>
            <a:r>
              <a:rPr lang="en-US" sz="2400" dirty="0" smtClean="0"/>
              <a:t>American Business Conferences</a:t>
            </a:r>
            <a:endParaRPr lang="en-US" sz="2400" dirty="0"/>
          </a:p>
        </p:txBody>
      </p:sp>
      <p:sp>
        <p:nvSpPr>
          <p:cNvPr id="2" name="TextBox 1"/>
          <p:cNvSpPr txBox="1"/>
          <p:nvPr/>
        </p:nvSpPr>
        <p:spPr>
          <a:xfrm>
            <a:off x="1771282" y="3737837"/>
            <a:ext cx="6162906" cy="1200329"/>
          </a:xfrm>
          <a:prstGeom prst="rect">
            <a:avLst/>
          </a:prstGeom>
          <a:noFill/>
        </p:spPr>
        <p:txBody>
          <a:bodyPr wrap="none" rtlCol="0">
            <a:spAutoFit/>
          </a:bodyPr>
          <a:lstStyle/>
          <a:p>
            <a:pPr algn="ctr"/>
            <a:r>
              <a:rPr lang="en-US" sz="2400" baseline="0" dirty="0" smtClean="0"/>
              <a:t>By</a:t>
            </a:r>
          </a:p>
          <a:p>
            <a:pPr algn="ctr"/>
            <a:r>
              <a:rPr lang="en-US" sz="2400" baseline="0" dirty="0" smtClean="0"/>
              <a:t>Madhurendu B. Kumar, Ph.D., P.G.</a:t>
            </a:r>
          </a:p>
          <a:p>
            <a:pPr algn="ctr"/>
            <a:r>
              <a:rPr lang="en-US" sz="2400" baseline="0" dirty="0" smtClean="0"/>
              <a:t>Director, Geological Oil and Gas Division</a:t>
            </a:r>
          </a:p>
        </p:txBody>
      </p:sp>
    </p:spTree>
  </p:cSld>
  <p:clrMapOvr>
    <a:masterClrMapping/>
  </p:clrMapOvr>
  <p:transition spd="slow">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9DA55030-2B2A-4ED0-9EC1-190EF3B89C38}" type="slidenum">
              <a:rPr lang="en-US" smtClean="0"/>
              <a:pPr>
                <a:defRPr/>
              </a:pPr>
              <a:t>10</a:t>
            </a:fld>
            <a:endParaRPr lang="en-US"/>
          </a:p>
        </p:txBody>
      </p:sp>
      <p:sp>
        <p:nvSpPr>
          <p:cNvPr id="4" name="Rectangle 3"/>
          <p:cNvSpPr/>
          <p:nvPr/>
        </p:nvSpPr>
        <p:spPr>
          <a:xfrm>
            <a:off x="1663442" y="0"/>
            <a:ext cx="6459165" cy="584775"/>
          </a:xfrm>
          <a:prstGeom prst="rect">
            <a:avLst/>
          </a:prstGeom>
        </p:spPr>
        <p:txBody>
          <a:bodyPr wrap="square">
            <a:spAutoFit/>
          </a:bodyPr>
          <a:lstStyle/>
          <a:p>
            <a:pPr lvl="0"/>
            <a:r>
              <a:rPr lang="en-US" sz="3200" baseline="0" dirty="0" smtClean="0">
                <a:solidFill>
                  <a:srgbClr val="FFFF00"/>
                </a:solidFill>
              </a:rPr>
              <a:t>TMS  </a:t>
            </a:r>
            <a:r>
              <a:rPr lang="en-US" sz="3200" baseline="0" dirty="0" smtClean="0">
                <a:solidFill>
                  <a:srgbClr val="FFFF00"/>
                </a:solidFill>
              </a:rPr>
              <a:t>Unitization </a:t>
            </a:r>
            <a:r>
              <a:rPr lang="en-US" sz="3200" baseline="0" dirty="0" err="1" smtClean="0">
                <a:solidFill>
                  <a:srgbClr val="FFFF00"/>
                </a:solidFill>
              </a:rPr>
              <a:t>Fluker</a:t>
            </a:r>
            <a:r>
              <a:rPr lang="en-US" sz="3200" baseline="0" dirty="0" smtClean="0">
                <a:solidFill>
                  <a:srgbClr val="FFFF00"/>
                </a:solidFill>
              </a:rPr>
              <a:t>  </a:t>
            </a:r>
            <a:r>
              <a:rPr lang="en-US" sz="3200" baseline="0" dirty="0">
                <a:solidFill>
                  <a:srgbClr val="FFFF00"/>
                </a:solidFill>
              </a:rPr>
              <a:t>Field</a:t>
            </a:r>
            <a:endParaRPr lang="en-US" sz="3200" dirty="0">
              <a:solidFill>
                <a:srgbClr val="FFFF00"/>
              </a:solidFill>
            </a:endParaRPr>
          </a:p>
        </p:txBody>
      </p:sp>
      <p:pic>
        <p:nvPicPr>
          <p:cNvPr id="1026" name="Picture 2" descr="C:\Users\davee\Desktop\Untitled-1 cop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36368" y="700391"/>
            <a:ext cx="4784286" cy="6040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9717725"/>
      </p:ext>
    </p:extLst>
  </p:cSld>
  <p:clrMapOvr>
    <a:masterClrMapping/>
  </p:clrMapOvr>
  <p:transition spd="slow">
    <p:fade thruBlk="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Well Permitting &amp; Reporting</a:t>
            </a:r>
            <a:endParaRPr lang="en-US" dirty="0"/>
          </a:p>
        </p:txBody>
      </p:sp>
      <p:sp>
        <p:nvSpPr>
          <p:cNvPr id="3" name="Content Placeholder 2"/>
          <p:cNvSpPr>
            <a:spLocks noGrp="1"/>
          </p:cNvSpPr>
          <p:nvPr>
            <p:ph idx="1"/>
          </p:nvPr>
        </p:nvSpPr>
        <p:spPr/>
        <p:txBody>
          <a:bodyPr/>
          <a:lstStyle/>
          <a:p>
            <a:r>
              <a:rPr lang="en-US" dirty="0" smtClean="0"/>
              <a:t>Permit process ensures wells are drilled at legal locations.</a:t>
            </a:r>
          </a:p>
          <a:p>
            <a:pPr lvl="1"/>
            <a:r>
              <a:rPr lang="en-US" dirty="0" smtClean="0"/>
              <a:t>Prevents drilling of unnecessary wells.</a:t>
            </a:r>
          </a:p>
          <a:p>
            <a:pPr lvl="1"/>
            <a:r>
              <a:rPr lang="en-US" dirty="0" smtClean="0"/>
              <a:t>Protects correlative rights of mineral owners.</a:t>
            </a:r>
          </a:p>
          <a:p>
            <a:r>
              <a:rPr lang="en-US" dirty="0" smtClean="0"/>
              <a:t>Reporting requirements ensure transparency</a:t>
            </a:r>
          </a:p>
          <a:p>
            <a:pPr lvl="1"/>
            <a:r>
              <a:rPr lang="en-US" dirty="0" smtClean="0"/>
              <a:t>Inclination or directional surveys confirm well bottom hole location</a:t>
            </a:r>
          </a:p>
          <a:p>
            <a:pPr lvl="1"/>
            <a:r>
              <a:rPr lang="en-US" dirty="0" smtClean="0"/>
              <a:t>Production reporting serves as the basis for severance tax calculations and is used by mineral owners to confirm proper payment of royalties.</a:t>
            </a:r>
            <a:endParaRPr lang="en-US" dirty="0"/>
          </a:p>
        </p:txBody>
      </p:sp>
      <p:sp>
        <p:nvSpPr>
          <p:cNvPr id="4" name="Slide Number Placeholder 3"/>
          <p:cNvSpPr>
            <a:spLocks noGrp="1"/>
          </p:cNvSpPr>
          <p:nvPr>
            <p:ph type="sldNum" sz="quarter" idx="12"/>
          </p:nvPr>
        </p:nvSpPr>
        <p:spPr/>
        <p:txBody>
          <a:bodyPr/>
          <a:lstStyle/>
          <a:p>
            <a:pPr>
              <a:defRPr/>
            </a:pPr>
            <a:fld id="{F0306A3A-9476-472A-A626-FA2FB501739E}" type="slidenum">
              <a:rPr lang="en-US" smtClean="0"/>
              <a:pPr>
                <a:defRPr/>
              </a:pPr>
              <a:t>11</a:t>
            </a:fld>
            <a:endParaRPr lang="en-US"/>
          </a:p>
        </p:txBody>
      </p:sp>
    </p:spTree>
  </p:cSld>
  <p:clrMapOvr>
    <a:masterClrMapping/>
  </p:clrMapOvr>
  <p:transition spd="slow">
    <p:fade thruBlk="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Water Resources Management</a:t>
            </a:r>
            <a:endParaRPr lang="en-US" dirty="0"/>
          </a:p>
        </p:txBody>
      </p:sp>
      <p:sp>
        <p:nvSpPr>
          <p:cNvPr id="3" name="Content Placeholder 2"/>
          <p:cNvSpPr>
            <a:spLocks noGrp="1"/>
          </p:cNvSpPr>
          <p:nvPr>
            <p:ph idx="1"/>
          </p:nvPr>
        </p:nvSpPr>
        <p:spPr/>
        <p:txBody>
          <a:bodyPr/>
          <a:lstStyle/>
          <a:p>
            <a:r>
              <a:rPr lang="en-US" dirty="0" smtClean="0"/>
              <a:t>Water well permitting and aquifer evaluation</a:t>
            </a:r>
          </a:p>
          <a:p>
            <a:r>
              <a:rPr lang="en-US" dirty="0" smtClean="0"/>
              <a:t>Licensing of water well drillers</a:t>
            </a:r>
          </a:p>
          <a:p>
            <a:r>
              <a:rPr lang="en-US" dirty="0" smtClean="0"/>
              <a:t>Well construction requirements</a:t>
            </a:r>
          </a:p>
          <a:p>
            <a:r>
              <a:rPr lang="en-US" dirty="0" smtClean="0"/>
              <a:t>Resource use reporting and monitoring</a:t>
            </a:r>
          </a:p>
          <a:p>
            <a:endParaRPr lang="en-US" dirty="0"/>
          </a:p>
        </p:txBody>
      </p:sp>
      <p:sp>
        <p:nvSpPr>
          <p:cNvPr id="4" name="Slide Number Placeholder 3"/>
          <p:cNvSpPr>
            <a:spLocks noGrp="1"/>
          </p:cNvSpPr>
          <p:nvPr>
            <p:ph type="sldNum" sz="quarter" idx="12"/>
          </p:nvPr>
        </p:nvSpPr>
        <p:spPr/>
        <p:txBody>
          <a:bodyPr/>
          <a:lstStyle/>
          <a:p>
            <a:pPr>
              <a:defRPr/>
            </a:pPr>
            <a:fld id="{F0306A3A-9476-472A-A626-FA2FB501739E}" type="slidenum">
              <a:rPr lang="en-US" smtClean="0"/>
              <a:pPr>
                <a:defRPr/>
              </a:pPr>
              <a:t>12</a:t>
            </a:fld>
            <a:endParaRPr lang="en-US"/>
          </a:p>
        </p:txBody>
      </p:sp>
    </p:spTree>
  </p:cSld>
  <p:clrMapOvr>
    <a:masterClrMapping/>
  </p:clrMapOvr>
  <p:transition spd="slow">
    <p:fade thruBlk="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1"/>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AA7D43FB-3FBA-4887-9E9A-2656C999156D}" type="slidenum">
              <a:rPr lang="en-US" smtClean="0">
                <a:ea typeface="ＭＳ Ｐゴシック" pitchFamily="34" charset="-128"/>
              </a:rPr>
              <a:pPr/>
              <a:t>13</a:t>
            </a:fld>
            <a:endParaRPr lang="en-US" smtClean="0">
              <a:ea typeface="ＭＳ Ｐゴシック" pitchFamily="34" charset="-128"/>
            </a:endParaRPr>
          </a:p>
        </p:txBody>
      </p:sp>
      <p:pic>
        <p:nvPicPr>
          <p:cNvPr id="22531" name="Picture 5" descr="Groundwater_Use_Advisory.PNG"/>
          <p:cNvPicPr>
            <a:picLocks noChangeAspect="1"/>
          </p:cNvPicPr>
          <p:nvPr/>
        </p:nvPicPr>
        <p:blipFill>
          <a:blip r:embed="rId2" cstate="print"/>
          <a:srcRect/>
          <a:stretch>
            <a:fillRect/>
          </a:stretch>
        </p:blipFill>
        <p:spPr bwMode="auto">
          <a:xfrm>
            <a:off x="0" y="762000"/>
            <a:ext cx="9428163" cy="5791200"/>
          </a:xfrm>
          <a:prstGeom prst="rect">
            <a:avLst/>
          </a:prstGeom>
          <a:noFill/>
          <a:ln w="9525">
            <a:noFill/>
            <a:miter lim="800000"/>
            <a:headEnd/>
            <a:tailEnd/>
          </a:ln>
        </p:spPr>
      </p:pic>
      <p:sp>
        <p:nvSpPr>
          <p:cNvPr id="22532" name="TextBox 3"/>
          <p:cNvSpPr txBox="1">
            <a:spLocks noChangeArrowheads="1"/>
          </p:cNvSpPr>
          <p:nvPr/>
        </p:nvSpPr>
        <p:spPr bwMode="auto">
          <a:xfrm>
            <a:off x="1066800" y="160641"/>
            <a:ext cx="7162800" cy="461665"/>
          </a:xfrm>
          <a:prstGeom prst="rect">
            <a:avLst/>
          </a:prstGeom>
          <a:noFill/>
          <a:ln w="9525">
            <a:noFill/>
            <a:miter lim="800000"/>
            <a:headEnd/>
            <a:tailEnd/>
          </a:ln>
        </p:spPr>
        <p:txBody>
          <a:bodyPr>
            <a:spAutoFit/>
          </a:bodyPr>
          <a:lstStyle/>
          <a:p>
            <a:pPr algn="ctr"/>
            <a:r>
              <a:rPr lang="en-US" sz="3600" dirty="0">
                <a:solidFill>
                  <a:srgbClr val="FFFF00"/>
                </a:solidFill>
              </a:rPr>
              <a:t>Ground Water Use Advisory</a:t>
            </a:r>
          </a:p>
        </p:txBody>
      </p:sp>
    </p:spTree>
  </p:cSld>
  <p:clrMapOvr>
    <a:masterClrMapping/>
  </p:clrMapOvr>
  <p:transition spd="slow">
    <p:fade thruBlk="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Number Placeholder 3"/>
          <p:cNvSpPr>
            <a:spLocks noGrp="1"/>
          </p:cNvSpPr>
          <p:nvPr>
            <p:ph type="sldNum" sz="quarter" idx="12"/>
          </p:nvPr>
        </p:nvSpPr>
        <p:spPr>
          <a:xfrm>
            <a:off x="6553200" y="6600216"/>
            <a:ext cx="2590800" cy="457200"/>
          </a:xfrm>
          <a:noFill/>
        </p:spPr>
        <p:txBody>
          <a:bodyPr/>
          <a:lstStyle/>
          <a:p>
            <a:r>
              <a:rPr lang="en-US" dirty="0" smtClean="0"/>
              <a:t>27</a:t>
            </a:r>
          </a:p>
          <a:p>
            <a:endParaRPr lang="en-US" dirty="0" smtClean="0"/>
          </a:p>
        </p:txBody>
      </p:sp>
      <p:sp>
        <p:nvSpPr>
          <p:cNvPr id="12291" name="TextBox 3"/>
          <p:cNvSpPr txBox="1">
            <a:spLocks noChangeArrowheads="1"/>
          </p:cNvSpPr>
          <p:nvPr/>
        </p:nvSpPr>
        <p:spPr bwMode="auto">
          <a:xfrm>
            <a:off x="1177925" y="71438"/>
            <a:ext cx="7608888" cy="733425"/>
          </a:xfrm>
          <a:prstGeom prst="rect">
            <a:avLst/>
          </a:prstGeom>
          <a:noFill/>
          <a:ln w="9525">
            <a:noFill/>
            <a:miter lim="800000"/>
            <a:headEnd/>
            <a:tailEnd/>
          </a:ln>
        </p:spPr>
        <p:txBody>
          <a:bodyPr>
            <a:spAutoFit/>
          </a:bodyPr>
          <a:lstStyle/>
          <a:p>
            <a:pPr algn="ctr"/>
            <a:r>
              <a:rPr lang="en-US" sz="2500" b="0" baseline="0" dirty="0">
                <a:solidFill>
                  <a:srgbClr val="FFFF00"/>
                </a:solidFill>
              </a:rPr>
              <a:t>Directive </a:t>
            </a:r>
            <a:r>
              <a:rPr lang="en-US" sz="2500" b="0" baseline="0" dirty="0" smtClean="0">
                <a:solidFill>
                  <a:srgbClr val="FFFF00"/>
                </a:solidFill>
              </a:rPr>
              <a:t>for </a:t>
            </a:r>
            <a:r>
              <a:rPr lang="en-US" sz="2500" b="0" baseline="0" dirty="0" err="1" smtClean="0">
                <a:solidFill>
                  <a:srgbClr val="FFFF00"/>
                </a:solidFill>
              </a:rPr>
              <a:t>Frac</a:t>
            </a:r>
            <a:r>
              <a:rPr lang="en-US" sz="2500" b="0" baseline="0" dirty="0" smtClean="0">
                <a:solidFill>
                  <a:srgbClr val="FFFF00"/>
                </a:solidFill>
              </a:rPr>
              <a:t> </a:t>
            </a:r>
            <a:r>
              <a:rPr lang="en-US" sz="2500" b="0" baseline="0" dirty="0">
                <a:solidFill>
                  <a:srgbClr val="FFFF00"/>
                </a:solidFill>
              </a:rPr>
              <a:t>Water Reporting</a:t>
            </a:r>
          </a:p>
          <a:p>
            <a:pPr algn="ctr"/>
            <a:endParaRPr lang="en-US" sz="2500" b="0" dirty="0">
              <a:solidFill>
                <a:srgbClr val="FFFF00"/>
              </a:solidFill>
            </a:endParaRPr>
          </a:p>
        </p:txBody>
      </p:sp>
      <p:pic>
        <p:nvPicPr>
          <p:cNvPr id="12292" name="Picture 5" descr="MOU Red River and Sabine River.png"/>
          <p:cNvPicPr>
            <a:picLocks noChangeAspect="1"/>
          </p:cNvPicPr>
          <p:nvPr/>
        </p:nvPicPr>
        <p:blipFill>
          <a:blip r:embed="rId2" cstate="print"/>
          <a:srcRect/>
          <a:stretch>
            <a:fillRect/>
          </a:stretch>
        </p:blipFill>
        <p:spPr bwMode="auto">
          <a:xfrm>
            <a:off x="242888" y="635000"/>
            <a:ext cx="9329737" cy="6142038"/>
          </a:xfrm>
          <a:prstGeom prst="rect">
            <a:avLst/>
          </a:prstGeom>
          <a:noFill/>
          <a:ln w="9525">
            <a:noFill/>
            <a:miter lim="800000"/>
            <a:headEnd/>
            <a:tailEnd/>
          </a:ln>
        </p:spPr>
      </p:pic>
      <p:sp>
        <p:nvSpPr>
          <p:cNvPr id="12293" name="TextBox 6"/>
          <p:cNvSpPr txBox="1">
            <a:spLocks noChangeArrowheads="1"/>
          </p:cNvSpPr>
          <p:nvPr/>
        </p:nvSpPr>
        <p:spPr bwMode="auto">
          <a:xfrm>
            <a:off x="1735138" y="4462463"/>
            <a:ext cx="6313487" cy="247650"/>
          </a:xfrm>
          <a:prstGeom prst="rect">
            <a:avLst/>
          </a:prstGeom>
          <a:noFill/>
          <a:ln w="9525">
            <a:noFill/>
            <a:miter lim="800000"/>
            <a:headEnd/>
            <a:tailEnd/>
          </a:ln>
        </p:spPr>
        <p:txBody>
          <a:bodyPr>
            <a:spAutoFit/>
          </a:bodyPr>
          <a:lstStyle/>
          <a:p>
            <a:pPr algn="ctr"/>
            <a:r>
              <a:rPr lang="en-US" sz="1000" baseline="0">
                <a:solidFill>
                  <a:srgbClr val="FFFF00"/>
                </a:solidFill>
              </a:rPr>
              <a:t>Due to revisions of the WH-1 form, water source and associated volumes are now reported on page 3.</a:t>
            </a:r>
            <a:endParaRPr lang="en-US" sz="1000">
              <a:solidFill>
                <a:srgbClr val="FFFF00"/>
              </a:solidFill>
            </a:endParaRPr>
          </a:p>
        </p:txBody>
      </p:sp>
    </p:spTree>
  </p:cSld>
  <p:clrMapOvr>
    <a:masterClrMapping/>
  </p:clrMapOvr>
  <p:transition spd="slow">
    <p:fade thruBlk="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Protection of Groundwater Through Well Construction</a:t>
            </a:r>
            <a:endParaRPr lang="en-US" dirty="0"/>
          </a:p>
        </p:txBody>
      </p:sp>
      <p:sp>
        <p:nvSpPr>
          <p:cNvPr id="3" name="Content Placeholder 2"/>
          <p:cNvSpPr>
            <a:spLocks noGrp="1"/>
          </p:cNvSpPr>
          <p:nvPr>
            <p:ph idx="1"/>
          </p:nvPr>
        </p:nvSpPr>
        <p:spPr/>
        <p:txBody>
          <a:bodyPr/>
          <a:lstStyle/>
          <a:p>
            <a:r>
              <a:rPr lang="en-US" dirty="0" smtClean="0"/>
              <a:t>Construction requirements result in protection of USDW and isolation of hydrocarbon bearing zones.</a:t>
            </a:r>
          </a:p>
          <a:p>
            <a:pPr lvl="1"/>
            <a:r>
              <a:rPr lang="en-US" dirty="0" smtClean="0"/>
              <a:t>Multiple casing strings</a:t>
            </a:r>
          </a:p>
          <a:p>
            <a:pPr lvl="1"/>
            <a:r>
              <a:rPr lang="en-US" dirty="0" smtClean="0"/>
              <a:t>Minimum setting depth</a:t>
            </a:r>
          </a:p>
          <a:p>
            <a:pPr lvl="1"/>
            <a:r>
              <a:rPr lang="en-US" dirty="0" smtClean="0"/>
              <a:t>Cement requirements</a:t>
            </a:r>
          </a:p>
          <a:p>
            <a:pPr lvl="1"/>
            <a:r>
              <a:rPr lang="en-US" dirty="0" smtClean="0"/>
              <a:t>Pressure testing</a:t>
            </a:r>
          </a:p>
        </p:txBody>
      </p:sp>
      <p:sp>
        <p:nvSpPr>
          <p:cNvPr id="4" name="Slide Number Placeholder 3"/>
          <p:cNvSpPr>
            <a:spLocks noGrp="1"/>
          </p:cNvSpPr>
          <p:nvPr>
            <p:ph type="sldNum" sz="quarter" idx="12"/>
          </p:nvPr>
        </p:nvSpPr>
        <p:spPr/>
        <p:txBody>
          <a:bodyPr/>
          <a:lstStyle/>
          <a:p>
            <a:pPr>
              <a:defRPr/>
            </a:pPr>
            <a:fld id="{F0306A3A-9476-472A-A626-FA2FB501739E}" type="slidenum">
              <a:rPr lang="en-US" smtClean="0"/>
              <a:pPr>
                <a:defRPr/>
              </a:pPr>
              <a:t>15</a:t>
            </a:fld>
            <a:endParaRPr lang="en-US"/>
          </a:p>
        </p:txBody>
      </p:sp>
      <p:grpSp>
        <p:nvGrpSpPr>
          <p:cNvPr id="5" name="Group 4"/>
          <p:cNvGrpSpPr/>
          <p:nvPr/>
        </p:nvGrpSpPr>
        <p:grpSpPr>
          <a:xfrm>
            <a:off x="5178744" y="2685448"/>
            <a:ext cx="3138270" cy="3491564"/>
            <a:chOff x="2252664" y="1126769"/>
            <a:chExt cx="4695302" cy="5502631"/>
          </a:xfrm>
        </p:grpSpPr>
        <p:sp>
          <p:nvSpPr>
            <p:cNvPr id="6" name="Can 5"/>
            <p:cNvSpPr/>
            <p:nvPr/>
          </p:nvSpPr>
          <p:spPr>
            <a:xfrm>
              <a:off x="3395664" y="2590800"/>
              <a:ext cx="1828800" cy="4038600"/>
            </a:xfrm>
            <a:prstGeom prst="can">
              <a:avLst/>
            </a:prstGeom>
            <a:gradFill flip="none" rotWithShape="1">
              <a:gsLst>
                <a:gs pos="0">
                  <a:srgbClr val="FFFFFF"/>
                </a:gs>
                <a:gs pos="7001">
                  <a:srgbClr val="E6E6E6"/>
                </a:gs>
                <a:gs pos="32001">
                  <a:srgbClr val="7D8496"/>
                </a:gs>
                <a:gs pos="47000">
                  <a:srgbClr val="E6E6E6"/>
                </a:gs>
                <a:gs pos="85001">
                  <a:srgbClr val="7D8496"/>
                </a:gs>
                <a:gs pos="100000">
                  <a:srgbClr val="E6E6E6"/>
                </a:gs>
              </a:gsLst>
              <a:lin ang="0" scaled="1"/>
              <a:tileRect/>
            </a:gra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3776664" y="2743200"/>
              <a:ext cx="10668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252664" y="3657600"/>
              <a:ext cx="3962400" cy="2209800"/>
            </a:xfrm>
            <a:prstGeom prst="rect">
              <a:avLst/>
            </a:prstGeom>
            <a:solidFill>
              <a:schemeClr val="accent3"/>
            </a:solidFill>
            <a:ln>
              <a:solidFill>
                <a:schemeClr val="accent3">
                  <a:lumMod val="75000"/>
                </a:schemeClr>
              </a:solidFill>
            </a:ln>
            <a:effectLst>
              <a:outerShdw blurRad="50800" dist="38100" dir="8100000" algn="tr" rotWithShape="0">
                <a:prstClr val="black">
                  <a:alpha val="40000"/>
                </a:prstClr>
              </a:outerShdw>
            </a:effectLst>
            <a:scene3d>
              <a:camera prst="perspectiveRelaxed"/>
              <a:lightRig rig="sunrise" dir="t"/>
            </a:scene3d>
            <a:sp3d extrusionH="196850" contourW="12700" prstMaterial="matte">
              <a:extrusionClr>
                <a:schemeClr val="accent3">
                  <a:lumMod val="50000"/>
                </a:schemeClr>
              </a:extrusionClr>
              <a:contourClr>
                <a:schemeClr val="accent3">
                  <a:lumMod val="5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829868" y="1126769"/>
              <a:ext cx="1118098" cy="2457583"/>
            </a:xfrm>
            <a:prstGeom prst="rect">
              <a:avLst/>
            </a:prstGeom>
            <a:noFill/>
          </p:spPr>
          <p:txBody>
            <a:bodyPr wrap="none" rtlCol="0">
              <a:spAutoFit/>
            </a:bodyPr>
            <a:lstStyle/>
            <a:p>
              <a:r>
                <a:rPr lang="en-US" dirty="0" smtClean="0"/>
                <a:t>5 in.</a:t>
              </a:r>
            </a:p>
            <a:p>
              <a:r>
                <a:rPr lang="en-US" dirty="0" smtClean="0"/>
                <a:t>Production</a:t>
              </a:r>
            </a:p>
            <a:p>
              <a:endParaRPr lang="en-US" dirty="0" smtClean="0"/>
            </a:p>
            <a:p>
              <a:endParaRPr lang="en-US" dirty="0" smtClean="0"/>
            </a:p>
            <a:p>
              <a:endParaRPr lang="en-US" dirty="0" smtClean="0"/>
            </a:p>
            <a:p>
              <a:r>
                <a:rPr lang="en-US" dirty="0" smtClean="0"/>
                <a:t>7 ⅝ in.</a:t>
              </a:r>
            </a:p>
            <a:p>
              <a:r>
                <a:rPr lang="en-US" dirty="0" smtClean="0"/>
                <a:t>Intermediate</a:t>
              </a:r>
            </a:p>
            <a:p>
              <a:endParaRPr lang="en-US" dirty="0" smtClean="0"/>
            </a:p>
            <a:p>
              <a:endParaRPr lang="en-US" dirty="0" smtClean="0"/>
            </a:p>
            <a:p>
              <a:endParaRPr lang="en-US" dirty="0" smtClean="0"/>
            </a:p>
            <a:p>
              <a:endParaRPr lang="en-US" dirty="0" smtClean="0"/>
            </a:p>
            <a:p>
              <a:r>
                <a:rPr lang="en-US" dirty="0" smtClean="0"/>
                <a:t>10 ¾ in.</a:t>
              </a:r>
            </a:p>
            <a:p>
              <a:r>
                <a:rPr lang="en-US" dirty="0" smtClean="0"/>
                <a:t>Surface</a:t>
              </a:r>
              <a:endParaRPr lang="en-US" dirty="0"/>
            </a:p>
          </p:txBody>
        </p:sp>
        <p:cxnSp>
          <p:nvCxnSpPr>
            <p:cNvPr id="10" name="Straight Arrow Connector 9"/>
            <p:cNvCxnSpPr/>
            <p:nvPr/>
          </p:nvCxnSpPr>
          <p:spPr>
            <a:xfrm rot="10800000" flipV="1">
              <a:off x="4691064" y="1219200"/>
              <a:ext cx="9906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rot="10800000" flipV="1">
              <a:off x="4919664" y="2209800"/>
              <a:ext cx="838200" cy="7621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10800000">
              <a:off x="5300664" y="3276600"/>
              <a:ext cx="4572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Can 12"/>
            <p:cNvSpPr/>
            <p:nvPr/>
          </p:nvSpPr>
          <p:spPr>
            <a:xfrm>
              <a:off x="3395664" y="2590800"/>
              <a:ext cx="1828800" cy="2362200"/>
            </a:xfrm>
            <a:prstGeom prst="can">
              <a:avLst/>
            </a:prstGeom>
            <a:gradFill flip="none" rotWithShape="1">
              <a:gsLst>
                <a:gs pos="0">
                  <a:srgbClr val="FFFFFF"/>
                </a:gs>
                <a:gs pos="7001">
                  <a:srgbClr val="E6E6E6"/>
                </a:gs>
                <a:gs pos="32001">
                  <a:srgbClr val="7D8496"/>
                </a:gs>
                <a:gs pos="47000">
                  <a:srgbClr val="E6E6E6"/>
                </a:gs>
                <a:gs pos="85001">
                  <a:srgbClr val="7D8496"/>
                </a:gs>
                <a:gs pos="100000">
                  <a:srgbClr val="E6E6E6"/>
                </a:gs>
              </a:gsLst>
              <a:lin ang="0" scaled="1"/>
              <a:tileRect/>
            </a:gra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3624264" y="2667000"/>
              <a:ext cx="12954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an 14"/>
            <p:cNvSpPr/>
            <p:nvPr/>
          </p:nvSpPr>
          <p:spPr>
            <a:xfrm>
              <a:off x="3776664" y="1981200"/>
              <a:ext cx="1066800" cy="914400"/>
            </a:xfrm>
            <a:prstGeom prst="can">
              <a:avLst/>
            </a:prstGeom>
            <a:gradFill flip="none" rotWithShape="1">
              <a:gsLst>
                <a:gs pos="0">
                  <a:srgbClr val="FFFFFF"/>
                </a:gs>
                <a:gs pos="7001">
                  <a:srgbClr val="E6E6E6"/>
                </a:gs>
                <a:gs pos="32001">
                  <a:srgbClr val="7D8496"/>
                </a:gs>
                <a:gs pos="47000">
                  <a:srgbClr val="E6E6E6"/>
                </a:gs>
                <a:gs pos="85001">
                  <a:srgbClr val="7D8496"/>
                </a:gs>
                <a:gs pos="100000">
                  <a:srgbClr val="E6E6E6"/>
                </a:gs>
              </a:gsLst>
              <a:lin ang="0" scaled="1"/>
              <a:tileRect/>
            </a:gra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3929064" y="2057400"/>
              <a:ext cx="7620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an 16"/>
            <p:cNvSpPr/>
            <p:nvPr/>
          </p:nvSpPr>
          <p:spPr>
            <a:xfrm>
              <a:off x="4081464" y="1219200"/>
              <a:ext cx="457200" cy="914400"/>
            </a:xfrm>
            <a:prstGeom prst="can">
              <a:avLst/>
            </a:prstGeom>
            <a:gradFill flip="none" rotWithShape="1">
              <a:gsLst>
                <a:gs pos="0">
                  <a:srgbClr val="FFFFFF"/>
                </a:gs>
                <a:gs pos="7001">
                  <a:srgbClr val="E6E6E6"/>
                </a:gs>
                <a:gs pos="32001">
                  <a:srgbClr val="7D8496"/>
                </a:gs>
                <a:gs pos="47000">
                  <a:srgbClr val="E6E6E6"/>
                </a:gs>
                <a:gs pos="85001">
                  <a:srgbClr val="7D8496"/>
                </a:gs>
                <a:gs pos="100000">
                  <a:srgbClr val="E6E6E6"/>
                </a:gs>
              </a:gsLst>
              <a:lin ang="0" scaled="1"/>
              <a:tileRect/>
            </a:gra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4157664" y="1249681"/>
              <a:ext cx="304800"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ransition spd="slow">
    <p:fade thruBlk="1"/>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Waste Management</a:t>
            </a:r>
            <a:endParaRPr lang="en-US" dirty="0"/>
          </a:p>
        </p:txBody>
      </p:sp>
      <p:sp>
        <p:nvSpPr>
          <p:cNvPr id="3" name="Content Placeholder 2"/>
          <p:cNvSpPr>
            <a:spLocks noGrp="1"/>
          </p:cNvSpPr>
          <p:nvPr>
            <p:ph idx="1"/>
          </p:nvPr>
        </p:nvSpPr>
        <p:spPr/>
        <p:txBody>
          <a:bodyPr/>
          <a:lstStyle/>
          <a:p>
            <a:r>
              <a:rPr lang="en-US" dirty="0" smtClean="0"/>
              <a:t>Exploration &amp; Production (E&amp;P) Wastes primarily include:</a:t>
            </a:r>
          </a:p>
          <a:p>
            <a:pPr lvl="1"/>
            <a:r>
              <a:rPr lang="en-US" dirty="0" smtClean="0"/>
              <a:t>Drilling fluids</a:t>
            </a:r>
          </a:p>
          <a:p>
            <a:pPr lvl="1"/>
            <a:r>
              <a:rPr lang="en-US" dirty="0" err="1" smtClean="0"/>
              <a:t>Flowback</a:t>
            </a:r>
            <a:r>
              <a:rPr lang="en-US" dirty="0" smtClean="0"/>
              <a:t> water</a:t>
            </a:r>
          </a:p>
          <a:p>
            <a:pPr lvl="1"/>
            <a:r>
              <a:rPr lang="en-US" dirty="0" smtClean="0"/>
              <a:t>Produced water</a:t>
            </a:r>
          </a:p>
          <a:p>
            <a:r>
              <a:rPr lang="en-US" dirty="0" smtClean="0"/>
              <a:t>E&amp;P Waste regulations ensure proper disposal to minimize environmental impacts of resource development.</a:t>
            </a:r>
          </a:p>
          <a:p>
            <a:r>
              <a:rPr lang="en-US" dirty="0" smtClean="0"/>
              <a:t>Manifest and reporting systems ensure transparency and accountability. </a:t>
            </a:r>
          </a:p>
          <a:p>
            <a:r>
              <a:rPr lang="en-US" dirty="0" smtClean="0"/>
              <a:t>Waste Management options include:</a:t>
            </a:r>
          </a:p>
          <a:p>
            <a:pPr lvl="1"/>
            <a:r>
              <a:rPr lang="en-US" dirty="0" smtClean="0"/>
              <a:t>Onsite disposal using conservative limiting criteria</a:t>
            </a:r>
          </a:p>
          <a:p>
            <a:pPr lvl="1"/>
            <a:r>
              <a:rPr lang="en-US" dirty="0" smtClean="0"/>
              <a:t>Well injection</a:t>
            </a:r>
          </a:p>
          <a:p>
            <a:pPr lvl="1"/>
            <a:r>
              <a:rPr lang="en-US" dirty="0" smtClean="0"/>
              <a:t>Commercial disposal</a:t>
            </a:r>
          </a:p>
          <a:p>
            <a:pPr lvl="1"/>
            <a:r>
              <a:rPr lang="en-US" dirty="0" smtClean="0"/>
              <a:t>Recycling in limited cases</a:t>
            </a:r>
          </a:p>
        </p:txBody>
      </p:sp>
      <p:sp>
        <p:nvSpPr>
          <p:cNvPr id="4" name="Slide Number Placeholder 3"/>
          <p:cNvSpPr>
            <a:spLocks noGrp="1"/>
          </p:cNvSpPr>
          <p:nvPr>
            <p:ph type="sldNum" sz="quarter" idx="12"/>
          </p:nvPr>
        </p:nvSpPr>
        <p:spPr/>
        <p:txBody>
          <a:bodyPr/>
          <a:lstStyle/>
          <a:p>
            <a:pPr>
              <a:defRPr/>
            </a:pPr>
            <a:fld id="{F0306A3A-9476-472A-A626-FA2FB501739E}" type="slidenum">
              <a:rPr lang="en-US" smtClean="0"/>
              <a:pPr>
                <a:defRPr/>
              </a:pPr>
              <a:t>16</a:t>
            </a:fld>
            <a:endParaRPr lang="en-US"/>
          </a:p>
        </p:txBody>
      </p:sp>
    </p:spTree>
  </p:cSld>
  <p:clrMapOvr>
    <a:masterClrMapping/>
  </p:clrMapOvr>
  <p:transition spd="slow">
    <p:fade thruBlk="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Inspection &amp; Rule Enforcement</a:t>
            </a:r>
            <a:endParaRPr lang="en-US" dirty="0"/>
          </a:p>
        </p:txBody>
      </p:sp>
      <p:sp>
        <p:nvSpPr>
          <p:cNvPr id="4" name="Slide Number Placeholder 3"/>
          <p:cNvSpPr>
            <a:spLocks noGrp="1"/>
          </p:cNvSpPr>
          <p:nvPr>
            <p:ph type="sldNum" sz="quarter" idx="12"/>
          </p:nvPr>
        </p:nvSpPr>
        <p:spPr/>
        <p:txBody>
          <a:bodyPr/>
          <a:lstStyle/>
          <a:p>
            <a:pPr>
              <a:defRPr/>
            </a:pPr>
            <a:fld id="{F0306A3A-9476-472A-A626-FA2FB501739E}" type="slidenum">
              <a:rPr lang="en-US" smtClean="0"/>
              <a:pPr>
                <a:defRPr/>
              </a:pPr>
              <a:t>17</a:t>
            </a:fld>
            <a:endParaRPr lang="en-US"/>
          </a:p>
        </p:txBody>
      </p:sp>
      <p:sp>
        <p:nvSpPr>
          <p:cNvPr id="5" name="Rectangle 3"/>
          <p:cNvSpPr>
            <a:spLocks noGrp="1" noChangeArrowheads="1"/>
          </p:cNvSpPr>
          <p:nvPr>
            <p:ph idx="1"/>
          </p:nvPr>
        </p:nvSpPr>
        <p:spPr/>
        <p:txBody>
          <a:bodyPr/>
          <a:lstStyle/>
          <a:p>
            <a:pPr eaLnBrk="1" hangingPunct="1">
              <a:lnSpc>
                <a:spcPct val="80000"/>
              </a:lnSpc>
            </a:pPr>
            <a:r>
              <a:rPr lang="en-US" sz="2000" dirty="0" smtClean="0"/>
              <a:t>38 inspectors conduct periodic visual inspections of wells and associated facilities during all phases of development (drilling, completion, production, and abandonment)</a:t>
            </a:r>
          </a:p>
          <a:p>
            <a:pPr eaLnBrk="1" hangingPunct="1">
              <a:lnSpc>
                <a:spcPct val="80000"/>
              </a:lnSpc>
            </a:pPr>
            <a:r>
              <a:rPr lang="en-US" sz="2000" dirty="0" smtClean="0"/>
              <a:t>Rule violations result in the issuance of Compliance Orders to the responsible party requiring corrective actions.</a:t>
            </a:r>
          </a:p>
          <a:p>
            <a:pPr eaLnBrk="1" hangingPunct="1">
              <a:lnSpc>
                <a:spcPct val="80000"/>
              </a:lnSpc>
            </a:pPr>
            <a:r>
              <a:rPr lang="en-US" sz="2000" dirty="0" smtClean="0"/>
              <a:t>Compliance Order enforcement may involve the progressive issuance of Civil Penalties, suspension of authority to sell oil, withholding of permits or a declaration preventing continued operation in Louisiana.</a:t>
            </a:r>
          </a:p>
          <a:p>
            <a:pPr eaLnBrk="1" hangingPunct="1">
              <a:lnSpc>
                <a:spcPct val="80000"/>
              </a:lnSpc>
              <a:buFontTx/>
              <a:buNone/>
            </a:pPr>
            <a:endParaRPr lang="en-US" sz="1400" dirty="0" smtClean="0"/>
          </a:p>
          <a:p>
            <a:pPr eaLnBrk="1" hangingPunct="1">
              <a:lnSpc>
                <a:spcPct val="80000"/>
              </a:lnSpc>
            </a:pPr>
            <a:endParaRPr lang="en-US" sz="2000" dirty="0" smtClean="0"/>
          </a:p>
        </p:txBody>
      </p:sp>
    </p:spTree>
  </p:cSld>
  <p:clrMapOvr>
    <a:masterClrMapping/>
  </p:clrMapOvr>
  <p:transition spd="slow">
    <p:fade thruBlk="1"/>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Effective as of October </a:t>
            </a:r>
            <a:r>
              <a:rPr lang="en-US" dirty="0"/>
              <a:t>20, 2011</a:t>
            </a:r>
            <a:endParaRPr lang="en-US" dirty="0" smtClean="0"/>
          </a:p>
          <a:p>
            <a:r>
              <a:rPr lang="en-US" dirty="0" smtClean="0"/>
              <a:t>Must file application with and receive work permit to hydraulically </a:t>
            </a:r>
            <a:r>
              <a:rPr lang="en-US" dirty="0" err="1" smtClean="0"/>
              <a:t>frack</a:t>
            </a:r>
            <a:r>
              <a:rPr lang="en-US" dirty="0" smtClean="0"/>
              <a:t> from the appropriate district office (Lafayette, Shreveport, &amp; Monroe) prior to beginning </a:t>
            </a:r>
            <a:r>
              <a:rPr lang="en-US" dirty="0" err="1" smtClean="0"/>
              <a:t>fracking</a:t>
            </a:r>
            <a:r>
              <a:rPr lang="en-US" dirty="0" smtClean="0"/>
              <a:t> operations. Sec. 118.B.</a:t>
            </a:r>
          </a:p>
          <a:p>
            <a:r>
              <a:rPr lang="en-US" dirty="0" smtClean="0"/>
              <a:t>Following completion of hydraulic fracturing the operator must file a Well </a:t>
            </a:r>
            <a:r>
              <a:rPr lang="en-US" dirty="0"/>
              <a:t>H</a:t>
            </a:r>
            <a:r>
              <a:rPr lang="en-US" dirty="0" smtClean="0"/>
              <a:t>istory and Work </a:t>
            </a:r>
            <a:r>
              <a:rPr lang="en-US" dirty="0"/>
              <a:t>R</a:t>
            </a:r>
            <a:r>
              <a:rPr lang="en-US" dirty="0" smtClean="0"/>
              <a:t>esume Report (Form WH-1) in accordance with Sec. 105 &amp; Sec. 118.C.</a:t>
            </a:r>
          </a:p>
          <a:p>
            <a:r>
              <a:rPr lang="en-US" dirty="0" smtClean="0"/>
              <a:t>LAC 43:XIX.105 requires:</a:t>
            </a:r>
          </a:p>
          <a:p>
            <a:pPr lvl="1"/>
            <a:r>
              <a:rPr lang="en-US" dirty="0" smtClean="0"/>
              <a:t>At least 12 hours prior notice must be given to the manager of the appropriate district office, so that a Conservation representative may have a chance to witness the fracturing operations.</a:t>
            </a:r>
          </a:p>
          <a:p>
            <a:pPr lvl="1"/>
            <a:r>
              <a:rPr lang="en-US" dirty="0" smtClean="0"/>
              <a:t>Within 20 days of completing work under the work permit, the work must be described on the Well History and Work Resume Report and submitted to the appropriate district office. </a:t>
            </a:r>
            <a:endParaRPr lang="en-US" dirty="0"/>
          </a:p>
        </p:txBody>
      </p:sp>
      <p:sp>
        <p:nvSpPr>
          <p:cNvPr id="4" name="Slide Number Placeholder 3"/>
          <p:cNvSpPr>
            <a:spLocks noGrp="1"/>
          </p:cNvSpPr>
          <p:nvPr>
            <p:ph type="sldNum" sz="quarter" idx="12"/>
          </p:nvPr>
        </p:nvSpPr>
        <p:spPr>
          <a:xfrm>
            <a:off x="6485106" y="6561306"/>
            <a:ext cx="2590800" cy="457200"/>
          </a:xfrm>
        </p:spPr>
        <p:txBody>
          <a:bodyPr/>
          <a:lstStyle/>
          <a:p>
            <a:fld id="{EBBC5D22-B38D-42E4-82BD-BB954EBA8AF7}" type="slidenum">
              <a:rPr lang="en-US" smtClean="0"/>
              <a:pPr/>
              <a:t>18</a:t>
            </a:fld>
            <a:endParaRPr lang="en-US"/>
          </a:p>
        </p:txBody>
      </p:sp>
      <p:sp>
        <p:nvSpPr>
          <p:cNvPr id="6" name="Title 1"/>
          <p:cNvSpPr>
            <a:spLocks noGrp="1"/>
          </p:cNvSpPr>
          <p:nvPr>
            <p:ph type="title"/>
          </p:nvPr>
        </p:nvSpPr>
        <p:spPr/>
        <p:txBody>
          <a:bodyPr>
            <a:normAutofit fontScale="90000"/>
          </a:bodyPr>
          <a:lstStyle/>
          <a:p>
            <a:r>
              <a:rPr lang="en-US" dirty="0" smtClean="0"/>
              <a:t>Hydraulic Fracturing Rule</a:t>
            </a:r>
            <a:r>
              <a:rPr lang="en-US" dirty="0"/>
              <a:t/>
            </a:r>
            <a:br>
              <a:rPr lang="en-US" dirty="0"/>
            </a:br>
            <a:r>
              <a:rPr lang="en-US" sz="2700" dirty="0"/>
              <a:t>LAC </a:t>
            </a:r>
            <a:r>
              <a:rPr lang="en-US" sz="2700" dirty="0" smtClean="0"/>
              <a:t>43:XIX.118</a:t>
            </a:r>
            <a:r>
              <a:rPr lang="en-US" sz="2700" dirty="0"/>
              <a:t/>
            </a:r>
            <a:br>
              <a:rPr lang="en-US" sz="2700" dirty="0"/>
            </a:br>
            <a:endParaRPr lang="en-US" sz="2700" dirty="0"/>
          </a:p>
        </p:txBody>
      </p:sp>
    </p:spTree>
    <p:extLst>
      <p:ext uri="{BB962C8B-B14F-4D97-AF65-F5344CB8AC3E}">
        <p14:creationId xmlns:p14="http://schemas.microsoft.com/office/powerpoint/2010/main" val="4060222291"/>
      </p:ext>
    </p:extLst>
  </p:cSld>
  <p:clrMapOvr>
    <a:masterClrMapping/>
  </p:clrMapOvr>
  <p:transition spd="slow">
    <p:fade thruBlk="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Must Be Reported?</a:t>
            </a:r>
            <a:endParaRPr lang="en-US" dirty="0"/>
          </a:p>
        </p:txBody>
      </p:sp>
      <p:sp>
        <p:nvSpPr>
          <p:cNvPr id="3" name="Content Placeholder 2"/>
          <p:cNvSpPr>
            <a:spLocks noGrp="1"/>
          </p:cNvSpPr>
          <p:nvPr>
            <p:ph idx="1"/>
          </p:nvPr>
        </p:nvSpPr>
        <p:spPr>
          <a:xfrm>
            <a:off x="1104900" y="1968500"/>
            <a:ext cx="7772400" cy="4660900"/>
          </a:xfrm>
        </p:spPr>
        <p:txBody>
          <a:bodyPr/>
          <a:lstStyle/>
          <a:p>
            <a:r>
              <a:rPr lang="en-US" dirty="0" smtClean="0"/>
              <a:t>With the Well History and Work Resume Report (Form WH-1), the following information must be reported:</a:t>
            </a:r>
          </a:p>
          <a:p>
            <a:pPr lvl="1"/>
            <a:r>
              <a:rPr lang="en-US" dirty="0" smtClean="0"/>
              <a:t>Types and volumes (in gal.) of hydraulic fracturing fluid used in the operation.</a:t>
            </a:r>
          </a:p>
          <a:p>
            <a:pPr lvl="1"/>
            <a:r>
              <a:rPr lang="en-US" dirty="0" smtClean="0"/>
              <a:t>A list by type of all additives used during hydraulic fracturing operations. Specifically list the following for each type:</a:t>
            </a:r>
          </a:p>
          <a:p>
            <a:pPr lvl="2"/>
            <a:r>
              <a:rPr lang="en-US" dirty="0" smtClean="0"/>
              <a:t>Specific trade name and suppliers.</a:t>
            </a:r>
          </a:p>
          <a:p>
            <a:pPr lvl="1"/>
            <a:r>
              <a:rPr lang="en-US" dirty="0" smtClean="0"/>
              <a:t>List of chemical ingredients in fracturing fluid subject to requirements of 29 CFR 1910.1200(g)(2) and their associated CAS numbers. Also specify for each chemical ingredient:</a:t>
            </a:r>
          </a:p>
          <a:p>
            <a:pPr lvl="2"/>
            <a:r>
              <a:rPr lang="en-US" dirty="0" smtClean="0"/>
              <a:t>Maximum ingredient concentration within the additive expressed as a chemical by mass of each chemical ingredient;</a:t>
            </a:r>
          </a:p>
          <a:p>
            <a:pPr lvl="2"/>
            <a:r>
              <a:rPr lang="en-US" dirty="0" smtClean="0"/>
              <a:t>Maximum concentration of each chemical ingredient expressed as a percentage by mass of the total volume of hydraulic frac fluid used.</a:t>
            </a:r>
          </a:p>
          <a:p>
            <a:pPr lvl="1"/>
            <a:endParaRPr lang="en-US" dirty="0"/>
          </a:p>
        </p:txBody>
      </p:sp>
      <p:sp>
        <p:nvSpPr>
          <p:cNvPr id="4" name="Slide Number Placeholder 3"/>
          <p:cNvSpPr>
            <a:spLocks noGrp="1"/>
          </p:cNvSpPr>
          <p:nvPr>
            <p:ph type="sldNum" sz="quarter" idx="12"/>
          </p:nvPr>
        </p:nvSpPr>
        <p:spPr>
          <a:xfrm>
            <a:off x="6475379" y="6551579"/>
            <a:ext cx="2590800" cy="457200"/>
          </a:xfrm>
        </p:spPr>
        <p:txBody>
          <a:bodyPr/>
          <a:lstStyle/>
          <a:p>
            <a:fld id="{EBBC5D22-B38D-42E4-82BD-BB954EBA8AF7}" type="slidenum">
              <a:rPr lang="en-US" smtClean="0"/>
              <a:pPr/>
              <a:t>19</a:t>
            </a:fld>
            <a:endParaRPr lang="en-US" dirty="0"/>
          </a:p>
        </p:txBody>
      </p:sp>
    </p:spTree>
    <p:extLst>
      <p:ext uri="{BB962C8B-B14F-4D97-AF65-F5344CB8AC3E}">
        <p14:creationId xmlns:p14="http://schemas.microsoft.com/office/powerpoint/2010/main" val="3073202546"/>
      </p:ext>
    </p:extLst>
  </p:cSld>
  <p:clrMapOvr>
    <a:masterClrMapping/>
  </p:clrMapOvr>
  <p:transition spd="slow">
    <p:fade thruBlk="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3409" y="-18287"/>
            <a:ext cx="7483936" cy="600364"/>
          </a:xfrm>
        </p:spPr>
        <p:txBody>
          <a:bodyPr/>
          <a:lstStyle/>
          <a:p>
            <a:r>
              <a:rPr lang="en-US" sz="2000" dirty="0" smtClean="0"/>
              <a:t>Eagle Ford/Tuscaloosa Marine Shale Play</a:t>
            </a:r>
            <a:br>
              <a:rPr lang="en-US" sz="2000" dirty="0" smtClean="0"/>
            </a:br>
            <a:r>
              <a:rPr lang="en-US" sz="2000" dirty="0" smtClean="0"/>
              <a:t>Lower Smackover “Brown Dense” and Haynesville Shale Plays</a:t>
            </a:r>
            <a:endParaRPr lang="en-US" sz="2000" dirty="0"/>
          </a:p>
        </p:txBody>
      </p:sp>
      <p:sp>
        <p:nvSpPr>
          <p:cNvPr id="3" name="Slide Number Placeholder 2"/>
          <p:cNvSpPr>
            <a:spLocks noGrp="1"/>
          </p:cNvSpPr>
          <p:nvPr>
            <p:ph type="sldNum" sz="quarter" idx="12"/>
          </p:nvPr>
        </p:nvSpPr>
        <p:spPr/>
        <p:txBody>
          <a:bodyPr/>
          <a:lstStyle/>
          <a:p>
            <a:pPr>
              <a:defRPr/>
            </a:pPr>
            <a:fld id="{9DA55030-2B2A-4ED0-9EC1-190EF3B89C38}" type="slidenum">
              <a:rPr lang="en-US" smtClean="0"/>
              <a:pPr>
                <a:defRPr/>
              </a:pPr>
              <a:t>2</a:t>
            </a:fld>
            <a:endParaRPr lang="en-US"/>
          </a:p>
        </p:txBody>
      </p:sp>
      <p:pic>
        <p:nvPicPr>
          <p:cNvPr id="1026" name="Picture 2" descr="C:\Users\davee\Desktop\tms2.gif"/>
          <p:cNvPicPr>
            <a:picLocks noChangeAspect="1" noChangeArrowheads="1"/>
          </p:cNvPicPr>
          <p:nvPr/>
        </p:nvPicPr>
        <p:blipFill>
          <a:blip r:embed="rId2" cstate="print"/>
          <a:srcRect/>
          <a:stretch>
            <a:fillRect/>
          </a:stretch>
        </p:blipFill>
        <p:spPr bwMode="auto">
          <a:xfrm>
            <a:off x="849086" y="853047"/>
            <a:ext cx="7735792" cy="6004953"/>
          </a:xfrm>
          <a:prstGeom prst="rect">
            <a:avLst/>
          </a:prstGeom>
          <a:noFill/>
          <a:ln>
            <a:noFill/>
          </a:ln>
        </p:spPr>
      </p:pic>
      <p:sp>
        <p:nvSpPr>
          <p:cNvPr id="5" name="Freeform 4"/>
          <p:cNvSpPr/>
          <p:nvPr/>
        </p:nvSpPr>
        <p:spPr>
          <a:xfrm>
            <a:off x="2194783" y="3890868"/>
            <a:ext cx="5258299" cy="502702"/>
          </a:xfrm>
          <a:custGeom>
            <a:avLst/>
            <a:gdLst>
              <a:gd name="connsiteX0" fmla="*/ 0 w 5258299"/>
              <a:gd name="connsiteY0" fmla="*/ 0 h 502702"/>
              <a:gd name="connsiteX1" fmla="*/ 5258299 w 5258299"/>
              <a:gd name="connsiteY1" fmla="*/ 0 h 502702"/>
              <a:gd name="connsiteX2" fmla="*/ 5258299 w 5258299"/>
              <a:gd name="connsiteY2" fmla="*/ 502702 h 502702"/>
              <a:gd name="connsiteX3" fmla="*/ 0 w 5258299"/>
              <a:gd name="connsiteY3" fmla="*/ 502702 h 502702"/>
              <a:gd name="connsiteX4" fmla="*/ 0 w 5258299"/>
              <a:gd name="connsiteY4" fmla="*/ 0 h 5027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8299" h="502702">
                <a:moveTo>
                  <a:pt x="0" y="0"/>
                </a:moveTo>
                <a:lnTo>
                  <a:pt x="5258299" y="0"/>
                </a:lnTo>
                <a:lnTo>
                  <a:pt x="5258299" y="502702"/>
                </a:lnTo>
                <a:lnTo>
                  <a:pt x="0" y="502702"/>
                </a:lnTo>
                <a:lnTo>
                  <a:pt x="0" y="0"/>
                </a:lnTo>
                <a:close/>
              </a:path>
            </a:pathLst>
          </a:cu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4000" cap="all" spc="0" dirty="0" smtClean="0">
                <a:ln w="0"/>
                <a:solidFill>
                  <a:schemeClr val="tx1"/>
                </a:solidFill>
                <a:effectLst>
                  <a:reflection blurRad="12700" stA="50000" endPos="50000" dist="5000" dir="5400000" sy="-100000" rotWithShape="0"/>
                </a:effectLst>
              </a:rPr>
              <a:t>Tuscaloosa Marine Shale</a:t>
            </a:r>
            <a:endParaRPr lang="en-US" sz="4000" cap="all" spc="0" dirty="0">
              <a:ln w="0"/>
              <a:solidFill>
                <a:schemeClr val="tx1"/>
              </a:solidFill>
              <a:effectLst>
                <a:reflection blurRad="12700" stA="50000" endPos="50000" dist="5000" dir="5400000" sy="-100000" rotWithShape="0"/>
              </a:effectLst>
            </a:endParaRPr>
          </a:p>
        </p:txBody>
      </p:sp>
      <p:sp>
        <p:nvSpPr>
          <p:cNvPr id="6" name="Rectangle 5"/>
          <p:cNvSpPr/>
          <p:nvPr/>
        </p:nvSpPr>
        <p:spPr>
          <a:xfrm>
            <a:off x="1009529" y="1856792"/>
            <a:ext cx="1752331" cy="748923"/>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cap="none" spc="0" dirty="0" smtClean="0">
                <a:ln w="11430"/>
                <a:solidFill>
                  <a:srgbClr val="FF0000"/>
                </a:solidFill>
                <a:effectLst>
                  <a:outerShdw blurRad="50800" dist="39000" dir="5460000" algn="tl">
                    <a:srgbClr val="000000">
                      <a:alpha val="38000"/>
                    </a:srgbClr>
                  </a:outerShdw>
                </a:effectLst>
              </a:rPr>
              <a:t>Haynesville Shale</a:t>
            </a:r>
            <a:endParaRPr lang="en-US" sz="3200" b="1" cap="none" spc="0" dirty="0">
              <a:ln w="11430"/>
              <a:solidFill>
                <a:srgbClr val="FF0000"/>
              </a:solidFill>
              <a:effectLst>
                <a:outerShdw blurRad="50800" dist="39000" dir="5460000" algn="tl">
                  <a:srgbClr val="000000">
                    <a:alpha val="38000"/>
                  </a:srgbClr>
                </a:outerShdw>
              </a:effectLst>
            </a:endParaRPr>
          </a:p>
        </p:txBody>
      </p:sp>
      <p:sp>
        <p:nvSpPr>
          <p:cNvPr id="4" name="Freeform 3"/>
          <p:cNvSpPr/>
          <p:nvPr/>
        </p:nvSpPr>
        <p:spPr bwMode="auto">
          <a:xfrm>
            <a:off x="2299462" y="612123"/>
            <a:ext cx="3644437" cy="905392"/>
          </a:xfrm>
          <a:custGeom>
            <a:avLst/>
            <a:gdLst>
              <a:gd name="connsiteX0" fmla="*/ 74087 w 3644437"/>
              <a:gd name="connsiteY0" fmla="*/ 302277 h 905392"/>
              <a:gd name="connsiteX1" fmla="*/ 229729 w 3644437"/>
              <a:gd name="connsiteY1" fmla="*/ 448192 h 905392"/>
              <a:gd name="connsiteX2" fmla="*/ 472921 w 3644437"/>
              <a:gd name="connsiteY2" fmla="*/ 555196 h 905392"/>
              <a:gd name="connsiteX3" fmla="*/ 891210 w 3644437"/>
              <a:gd name="connsiteY3" fmla="*/ 642745 h 905392"/>
              <a:gd name="connsiteX4" fmla="*/ 1290044 w 3644437"/>
              <a:gd name="connsiteY4" fmla="*/ 652473 h 905392"/>
              <a:gd name="connsiteX5" fmla="*/ 1805610 w 3644437"/>
              <a:gd name="connsiteY5" fmla="*/ 701111 h 905392"/>
              <a:gd name="connsiteX6" fmla="*/ 2311449 w 3644437"/>
              <a:gd name="connsiteY6" fmla="*/ 837298 h 905392"/>
              <a:gd name="connsiteX7" fmla="*/ 2758921 w 3644437"/>
              <a:gd name="connsiteY7" fmla="*/ 905392 h 905392"/>
              <a:gd name="connsiteX8" fmla="*/ 2758921 w 3644437"/>
              <a:gd name="connsiteY8" fmla="*/ 905392 h 905392"/>
              <a:gd name="connsiteX9" fmla="*/ 3478768 w 3644437"/>
              <a:gd name="connsiteY9" fmla="*/ 847026 h 905392"/>
              <a:gd name="connsiteX10" fmla="*/ 3644138 w 3644437"/>
              <a:gd name="connsiteY10" fmla="*/ 438464 h 905392"/>
              <a:gd name="connsiteX11" fmla="*/ 3459312 w 3644437"/>
              <a:gd name="connsiteY11" fmla="*/ 127179 h 905392"/>
              <a:gd name="connsiteX12" fmla="*/ 2865925 w 3644437"/>
              <a:gd name="connsiteY12" fmla="*/ 20175 h 905392"/>
              <a:gd name="connsiteX13" fmla="*/ 1309500 w 3644437"/>
              <a:gd name="connsiteY13" fmla="*/ 720 h 905392"/>
              <a:gd name="connsiteX14" fmla="*/ 229729 w 3644437"/>
              <a:gd name="connsiteY14" fmla="*/ 20175 h 905392"/>
              <a:gd name="connsiteX15" fmla="*/ 5993 w 3644437"/>
              <a:gd name="connsiteY15" fmla="*/ 156362 h 905392"/>
              <a:gd name="connsiteX16" fmla="*/ 74087 w 3644437"/>
              <a:gd name="connsiteY16" fmla="*/ 302277 h 905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44437" h="905392">
                <a:moveTo>
                  <a:pt x="74087" y="302277"/>
                </a:moveTo>
                <a:cubicBezTo>
                  <a:pt x="111376" y="350915"/>
                  <a:pt x="163257" y="406039"/>
                  <a:pt x="229729" y="448192"/>
                </a:cubicBezTo>
                <a:cubicBezTo>
                  <a:pt x="296201" y="490345"/>
                  <a:pt x="362674" y="522771"/>
                  <a:pt x="472921" y="555196"/>
                </a:cubicBezTo>
                <a:cubicBezTo>
                  <a:pt x="583168" y="587622"/>
                  <a:pt x="755023" y="626532"/>
                  <a:pt x="891210" y="642745"/>
                </a:cubicBezTo>
                <a:cubicBezTo>
                  <a:pt x="1027397" y="658958"/>
                  <a:pt x="1137644" y="642745"/>
                  <a:pt x="1290044" y="652473"/>
                </a:cubicBezTo>
                <a:cubicBezTo>
                  <a:pt x="1442444" y="662201"/>
                  <a:pt x="1635376" y="670307"/>
                  <a:pt x="1805610" y="701111"/>
                </a:cubicBezTo>
                <a:cubicBezTo>
                  <a:pt x="1975844" y="731915"/>
                  <a:pt x="2152564" y="803251"/>
                  <a:pt x="2311449" y="837298"/>
                </a:cubicBezTo>
                <a:cubicBezTo>
                  <a:pt x="2470334" y="871345"/>
                  <a:pt x="2758921" y="905392"/>
                  <a:pt x="2758921" y="905392"/>
                </a:cubicBezTo>
                <a:lnTo>
                  <a:pt x="2758921" y="905392"/>
                </a:lnTo>
                <a:cubicBezTo>
                  <a:pt x="2878895" y="895664"/>
                  <a:pt x="3331232" y="924847"/>
                  <a:pt x="3478768" y="847026"/>
                </a:cubicBezTo>
                <a:cubicBezTo>
                  <a:pt x="3626304" y="769205"/>
                  <a:pt x="3647381" y="558438"/>
                  <a:pt x="3644138" y="438464"/>
                </a:cubicBezTo>
                <a:cubicBezTo>
                  <a:pt x="3640895" y="318490"/>
                  <a:pt x="3589014" y="196894"/>
                  <a:pt x="3459312" y="127179"/>
                </a:cubicBezTo>
                <a:cubicBezTo>
                  <a:pt x="3329610" y="57464"/>
                  <a:pt x="3224227" y="41251"/>
                  <a:pt x="2865925" y="20175"/>
                </a:cubicBezTo>
                <a:cubicBezTo>
                  <a:pt x="2507623" y="-901"/>
                  <a:pt x="1748866" y="720"/>
                  <a:pt x="1309500" y="720"/>
                </a:cubicBezTo>
                <a:cubicBezTo>
                  <a:pt x="870134" y="720"/>
                  <a:pt x="446980" y="-5765"/>
                  <a:pt x="229729" y="20175"/>
                </a:cubicBezTo>
                <a:cubicBezTo>
                  <a:pt x="12478" y="46115"/>
                  <a:pt x="30312" y="112588"/>
                  <a:pt x="5993" y="156362"/>
                </a:cubicBezTo>
                <a:cubicBezTo>
                  <a:pt x="-18326" y="200136"/>
                  <a:pt x="36798" y="253639"/>
                  <a:pt x="74087" y="302277"/>
                </a:cubicBezTo>
                <a:close/>
              </a:path>
            </a:pathLst>
          </a:custGeom>
          <a:solidFill>
            <a:srgbClr val="FFC000">
              <a:alpha val="12000"/>
            </a:srgbClr>
          </a:solidFill>
          <a:ln w="57150" cap="flat" cmpd="sng" algn="ctr">
            <a:solidFill>
              <a:srgbClr val="FFC000"/>
            </a:solidFill>
            <a:prstDash val="solid"/>
            <a:round/>
            <a:headEnd type="none" w="med" len="med"/>
            <a:tailEnd type="none" w="med" len="med"/>
          </a:ln>
          <a:effectLst>
            <a:outerShdw dist="25400" dir="10800000" algn="ctr" rotWithShape="0">
              <a:schemeClr val="bg2"/>
            </a:outerShdw>
          </a:effectLst>
        </p:spPr>
        <p:txBody>
          <a:bodyPr vert="horz" wrap="non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dirty="0" smtClean="0">
              <a:ln>
                <a:noFill/>
              </a:ln>
              <a:solidFill>
                <a:schemeClr val="tx1"/>
              </a:solidFill>
              <a:effectLst/>
              <a:latin typeface="Arial" charset="0"/>
            </a:endParaRPr>
          </a:p>
        </p:txBody>
      </p:sp>
      <p:sp>
        <p:nvSpPr>
          <p:cNvPr id="8" name="TextBox 7"/>
          <p:cNvSpPr txBox="1"/>
          <p:nvPr/>
        </p:nvSpPr>
        <p:spPr>
          <a:xfrm>
            <a:off x="2761859" y="952490"/>
            <a:ext cx="2295727" cy="420628"/>
          </a:xfrm>
          <a:prstGeom prst="rect">
            <a:avLst/>
          </a:prstGeom>
          <a:noFill/>
        </p:spPr>
        <p:txBody>
          <a:bodyPr wrap="square" rtlCol="0" anchor="ctr" anchorCtr="0">
            <a:spAutoFit/>
          </a:bodyPr>
          <a:lstStyle/>
          <a:p>
            <a:pPr algn="ctr"/>
            <a:r>
              <a:rPr lang="en-US" sz="3200" dirty="0" smtClean="0">
                <a:ln w="19050">
                  <a:solidFill>
                    <a:schemeClr val="tx1"/>
                  </a:solidFill>
                </a:ln>
                <a:solidFill>
                  <a:srgbClr val="FFC000"/>
                </a:solidFill>
              </a:rPr>
              <a:t>BROWN DENSE</a:t>
            </a:r>
            <a:endParaRPr lang="en-US" sz="3200" dirty="0">
              <a:ln w="19050">
                <a:solidFill>
                  <a:schemeClr val="tx1"/>
                </a:solidFill>
              </a:ln>
              <a:solidFill>
                <a:srgbClr val="FFC000"/>
              </a:solidFill>
            </a:endParaRPr>
          </a:p>
        </p:txBody>
      </p:sp>
    </p:spTree>
  </p:cSld>
  <p:clrMapOvr>
    <a:masterClrMapping/>
  </p:clrMapOvr>
  <p:transition spd="slow">
    <p:fade thruBlk="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Confidential Information</a:t>
            </a:r>
            <a:endParaRPr lang="en-US" dirty="0"/>
          </a:p>
        </p:txBody>
      </p:sp>
      <p:sp>
        <p:nvSpPr>
          <p:cNvPr id="3" name="Content Placeholder 2"/>
          <p:cNvSpPr>
            <a:spLocks noGrp="1"/>
          </p:cNvSpPr>
          <p:nvPr>
            <p:ph idx="1"/>
          </p:nvPr>
        </p:nvSpPr>
        <p:spPr/>
        <p:txBody>
          <a:bodyPr/>
          <a:lstStyle/>
          <a:p>
            <a:r>
              <a:rPr lang="en-US" dirty="0" smtClean="0"/>
              <a:t>Like similar statutes or regulations in other jurisdictions, the new fracturing information reporting requirements provide that  specific chemical ingredient identity and CAS numbers entitled to trade secret designation pursuant to 29 CFR Sec. 1910.1200(</a:t>
            </a:r>
            <a:r>
              <a:rPr lang="en-US" dirty="0" err="1" smtClean="0"/>
              <a:t>i</a:t>
            </a:r>
            <a:r>
              <a:rPr lang="en-US" dirty="0" smtClean="0"/>
              <a:t>), do not need to be reported.</a:t>
            </a:r>
          </a:p>
          <a:p>
            <a:r>
              <a:rPr lang="en-US" dirty="0" smtClean="0"/>
              <a:t>When a trade secret is claimed by the party entitled to make such a claim, then the following information must be provided:</a:t>
            </a:r>
          </a:p>
          <a:p>
            <a:pPr lvl="1"/>
            <a:r>
              <a:rPr lang="en-US" dirty="0" smtClean="0"/>
              <a:t>The chemical family of the trade secret ingredient; and</a:t>
            </a:r>
          </a:p>
          <a:p>
            <a:pPr lvl="1"/>
            <a:r>
              <a:rPr lang="en-US" dirty="0" smtClean="0"/>
              <a:t>A statement claiming that trade secret protection is being made.</a:t>
            </a:r>
          </a:p>
          <a:p>
            <a:pPr lvl="2"/>
            <a:r>
              <a:rPr lang="en-US" dirty="0" smtClean="0"/>
              <a:t>Statement may be as simple as stating that the ingredient is “privileged”, “proprietary” or a “trade secret.”</a:t>
            </a:r>
          </a:p>
          <a:p>
            <a:r>
              <a:rPr lang="en-US" dirty="0" smtClean="0"/>
              <a:t>Despite this protection, no party can withhold trade secret information from a health care professional when such disclosure is required by state or federal law. </a:t>
            </a:r>
            <a:endParaRPr lang="en-US" dirty="0"/>
          </a:p>
        </p:txBody>
      </p:sp>
      <p:sp>
        <p:nvSpPr>
          <p:cNvPr id="4" name="Slide Number Placeholder 3"/>
          <p:cNvSpPr>
            <a:spLocks noGrp="1"/>
          </p:cNvSpPr>
          <p:nvPr>
            <p:ph type="sldNum" sz="quarter" idx="12"/>
          </p:nvPr>
        </p:nvSpPr>
        <p:spPr>
          <a:xfrm>
            <a:off x="6553200" y="6551579"/>
            <a:ext cx="2590800" cy="457200"/>
          </a:xfrm>
        </p:spPr>
        <p:txBody>
          <a:bodyPr/>
          <a:lstStyle/>
          <a:p>
            <a:fld id="{EBBC5D22-B38D-42E4-82BD-BB954EBA8AF7}" type="slidenum">
              <a:rPr lang="en-US" smtClean="0"/>
              <a:pPr/>
              <a:t>20</a:t>
            </a:fld>
            <a:endParaRPr lang="en-US" dirty="0"/>
          </a:p>
        </p:txBody>
      </p:sp>
    </p:spTree>
    <p:extLst>
      <p:ext uri="{BB962C8B-B14F-4D97-AF65-F5344CB8AC3E}">
        <p14:creationId xmlns:p14="http://schemas.microsoft.com/office/powerpoint/2010/main" val="2538889652"/>
      </p:ext>
    </p:extLst>
  </p:cSld>
  <p:clrMapOvr>
    <a:masterClrMapping/>
  </p:clrMapOvr>
  <p:transition spd="slow">
    <p:fade thruBlk="1"/>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Report?</a:t>
            </a:r>
            <a:endParaRPr lang="en-US" dirty="0"/>
          </a:p>
        </p:txBody>
      </p:sp>
      <p:sp>
        <p:nvSpPr>
          <p:cNvPr id="3" name="Content Placeholder 2"/>
          <p:cNvSpPr>
            <a:spLocks noGrp="1"/>
          </p:cNvSpPr>
          <p:nvPr>
            <p:ph idx="1"/>
          </p:nvPr>
        </p:nvSpPr>
        <p:spPr/>
        <p:txBody>
          <a:bodyPr/>
          <a:lstStyle/>
          <a:p>
            <a:r>
              <a:rPr lang="en-US" dirty="0" smtClean="0"/>
              <a:t>On the Work History/Well Resume Report (Form WH-1) submitted to the appropriate district office within 20 days of completion of the hydraulic fracturing operations.</a:t>
            </a:r>
          </a:p>
          <a:p>
            <a:r>
              <a:rPr lang="en-US" dirty="0" err="1" smtClean="0"/>
              <a:t>Frac</a:t>
            </a:r>
            <a:r>
              <a:rPr lang="en-US" dirty="0" smtClean="0"/>
              <a:t> Focus Chemical Disclosure Registry – online accessible registry sponsored by Groundwater Protection Council and the Interstate Oil &amp; Gas Compact Commission.</a:t>
            </a:r>
          </a:p>
          <a:p>
            <a:pPr lvl="1"/>
            <a:r>
              <a:rPr lang="en-US" dirty="0" smtClean="0"/>
              <a:t>Fracfocus.org</a:t>
            </a:r>
          </a:p>
          <a:p>
            <a:pPr lvl="1"/>
            <a:r>
              <a:rPr lang="en-US" dirty="0" smtClean="0"/>
              <a:t>Search for specific well information by location, operator, well name, etc.</a:t>
            </a:r>
          </a:p>
          <a:p>
            <a:pPr lvl="1"/>
            <a:r>
              <a:rPr lang="en-US" dirty="0" smtClean="0"/>
              <a:t>Under new reporting requirements, must report within 20 days of completion of hydraulic fracturing operations.</a:t>
            </a:r>
          </a:p>
          <a:p>
            <a:pPr lvl="1"/>
            <a:r>
              <a:rPr lang="en-US" dirty="0" smtClean="0"/>
              <a:t>Reporting on </a:t>
            </a:r>
            <a:r>
              <a:rPr lang="en-US" dirty="0" err="1" smtClean="0"/>
              <a:t>Frac</a:t>
            </a:r>
            <a:r>
              <a:rPr lang="en-US" dirty="0" smtClean="0"/>
              <a:t> Focus does not fully replace WH-1 Requirement.</a:t>
            </a:r>
          </a:p>
          <a:p>
            <a:r>
              <a:rPr lang="en-US" dirty="0" smtClean="0"/>
              <a:t>Similar Publicly Available Websites.</a:t>
            </a:r>
            <a:endParaRPr lang="en-US" dirty="0"/>
          </a:p>
        </p:txBody>
      </p:sp>
      <p:sp>
        <p:nvSpPr>
          <p:cNvPr id="4" name="Slide Number Placeholder 3"/>
          <p:cNvSpPr>
            <a:spLocks noGrp="1"/>
          </p:cNvSpPr>
          <p:nvPr>
            <p:ph type="sldNum" sz="quarter" idx="12"/>
          </p:nvPr>
        </p:nvSpPr>
        <p:spPr>
          <a:xfrm>
            <a:off x="6553200" y="6580760"/>
            <a:ext cx="2590800" cy="457200"/>
          </a:xfrm>
        </p:spPr>
        <p:txBody>
          <a:bodyPr/>
          <a:lstStyle/>
          <a:p>
            <a:fld id="{EBBC5D22-B38D-42E4-82BD-BB954EBA8AF7}" type="slidenum">
              <a:rPr lang="en-US" smtClean="0"/>
              <a:pPr/>
              <a:t>21</a:t>
            </a:fld>
            <a:endParaRPr lang="en-US" dirty="0"/>
          </a:p>
        </p:txBody>
      </p:sp>
    </p:spTree>
    <p:extLst>
      <p:ext uri="{BB962C8B-B14F-4D97-AF65-F5344CB8AC3E}">
        <p14:creationId xmlns:p14="http://schemas.microsoft.com/office/powerpoint/2010/main" val="2219269919"/>
      </p:ext>
    </p:extLst>
  </p:cSld>
  <p:clrMapOvr>
    <a:masterClrMapping/>
  </p:clrMapOvr>
  <p:transition spd="slow">
    <p:fade thruBlk="1"/>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Public Information</a:t>
            </a:r>
            <a:endParaRPr lang="en-US" dirty="0"/>
          </a:p>
        </p:txBody>
      </p:sp>
      <p:sp>
        <p:nvSpPr>
          <p:cNvPr id="3" name="Content Placeholder 2"/>
          <p:cNvSpPr>
            <a:spLocks noGrp="1"/>
          </p:cNvSpPr>
          <p:nvPr>
            <p:ph idx="1"/>
          </p:nvPr>
        </p:nvSpPr>
        <p:spPr/>
        <p:txBody>
          <a:bodyPr/>
          <a:lstStyle/>
          <a:p>
            <a:r>
              <a:rPr lang="en-US" dirty="0" smtClean="0"/>
              <a:t>The majority of information collected by the Office of Conservation is available to the public free of charge through the DNR website – SONRIS (</a:t>
            </a:r>
            <a:r>
              <a:rPr lang="en-US" dirty="0" smtClean="0">
                <a:hlinkClick r:id="rId2"/>
              </a:rPr>
              <a:t>www.sonris.com</a:t>
            </a:r>
            <a:r>
              <a:rPr lang="en-US" dirty="0" smtClean="0"/>
              <a:t>)</a:t>
            </a:r>
          </a:p>
          <a:p>
            <a:pPr lvl="1"/>
            <a:r>
              <a:rPr lang="en-US" dirty="0" smtClean="0"/>
              <a:t>Access to the DNR Database</a:t>
            </a:r>
          </a:p>
          <a:p>
            <a:pPr lvl="1"/>
            <a:r>
              <a:rPr lang="en-US" dirty="0" smtClean="0"/>
              <a:t>Access to map-based (GIS) information (Geographic Information System (GIS)</a:t>
            </a:r>
          </a:p>
          <a:p>
            <a:pPr lvl="1"/>
            <a:r>
              <a:rPr lang="en-US" dirty="0" smtClean="0"/>
              <a:t>Access to images of documents on file</a:t>
            </a:r>
          </a:p>
        </p:txBody>
      </p:sp>
      <p:sp>
        <p:nvSpPr>
          <p:cNvPr id="4" name="Slide Number Placeholder 3"/>
          <p:cNvSpPr>
            <a:spLocks noGrp="1"/>
          </p:cNvSpPr>
          <p:nvPr>
            <p:ph type="sldNum" sz="quarter" idx="12"/>
          </p:nvPr>
        </p:nvSpPr>
        <p:spPr>
          <a:xfrm>
            <a:off x="6543472" y="6571032"/>
            <a:ext cx="2590800" cy="457200"/>
          </a:xfrm>
        </p:spPr>
        <p:txBody>
          <a:bodyPr/>
          <a:lstStyle/>
          <a:p>
            <a:pPr>
              <a:defRPr/>
            </a:pPr>
            <a:fld id="{F0306A3A-9476-472A-A626-FA2FB501739E}" type="slidenum">
              <a:rPr lang="en-US" smtClean="0"/>
              <a:pPr>
                <a:defRPr/>
              </a:pPr>
              <a:t>22</a:t>
            </a:fld>
            <a:endParaRPr lang="en-US" dirty="0"/>
          </a:p>
        </p:txBody>
      </p:sp>
    </p:spTree>
  </p:cSld>
  <p:clrMapOvr>
    <a:masterClrMapping/>
  </p:clrMapOvr>
  <p:transition spd="slow">
    <p:fade thruBlk="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9DA55030-2B2A-4ED0-9EC1-190EF3B89C38}" type="slidenum">
              <a:rPr lang="en-US" smtClean="0"/>
              <a:pPr>
                <a:defRPr/>
              </a:pPr>
              <a:t>3</a:t>
            </a:fld>
            <a:endParaRPr lang="en-US" dirty="0"/>
          </a:p>
        </p:txBody>
      </p:sp>
      <p:sp>
        <p:nvSpPr>
          <p:cNvPr id="4" name="Rectangle 3"/>
          <p:cNvSpPr/>
          <p:nvPr/>
        </p:nvSpPr>
        <p:spPr>
          <a:xfrm>
            <a:off x="2990591" y="168442"/>
            <a:ext cx="3724289" cy="707886"/>
          </a:xfrm>
          <a:prstGeom prst="rect">
            <a:avLst/>
          </a:prstGeom>
        </p:spPr>
        <p:txBody>
          <a:bodyPr wrap="none">
            <a:spAutoFit/>
          </a:bodyPr>
          <a:lstStyle/>
          <a:p>
            <a:pPr lvl="0"/>
            <a:r>
              <a:rPr lang="en-US" sz="6000" dirty="0">
                <a:solidFill>
                  <a:srgbClr val="FFFF00"/>
                </a:solidFill>
              </a:rPr>
              <a:t>TMS ACTIVITY</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7629" y="802105"/>
            <a:ext cx="7546395" cy="5831305"/>
          </a:xfrm>
          <a:prstGeom prst="rect">
            <a:avLst/>
          </a:prstGeom>
        </p:spPr>
      </p:pic>
    </p:spTree>
    <p:extLst>
      <p:ext uri="{BB962C8B-B14F-4D97-AF65-F5344CB8AC3E}">
        <p14:creationId xmlns:p14="http://schemas.microsoft.com/office/powerpoint/2010/main" val="4272954947"/>
      </p:ext>
    </p:extLst>
  </p:cSld>
  <p:clrMapOvr>
    <a:masterClrMapping/>
  </p:clrMapOvr>
  <p:transition spd="slow">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9DA55030-2B2A-4ED0-9EC1-190EF3B89C38}" type="slidenum">
              <a:rPr lang="en-US" smtClean="0"/>
              <a:pPr>
                <a:defRPr/>
              </a:pPr>
              <a:t>4</a:t>
            </a:fld>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8193" y="681789"/>
            <a:ext cx="7681336" cy="5935578"/>
          </a:xfrm>
          <a:prstGeom prst="rect">
            <a:avLst/>
          </a:prstGeom>
        </p:spPr>
      </p:pic>
      <p:sp>
        <p:nvSpPr>
          <p:cNvPr id="2" name="TextBox 1"/>
          <p:cNvSpPr txBox="1"/>
          <p:nvPr/>
        </p:nvSpPr>
        <p:spPr>
          <a:xfrm>
            <a:off x="1305381" y="39888"/>
            <a:ext cx="7410555" cy="636072"/>
          </a:xfrm>
          <a:prstGeom prst="rect">
            <a:avLst/>
          </a:prstGeom>
          <a:noFill/>
        </p:spPr>
        <p:txBody>
          <a:bodyPr wrap="none" rtlCol="0">
            <a:spAutoFit/>
          </a:bodyPr>
          <a:lstStyle/>
          <a:p>
            <a:r>
              <a:rPr lang="en-US" sz="2800" baseline="0" dirty="0" smtClean="0">
                <a:solidFill>
                  <a:srgbClr val="FFFF00"/>
                </a:solidFill>
              </a:rPr>
              <a:t>TMS TARGET ZONE IDENTIFICATION LOG</a:t>
            </a:r>
          </a:p>
          <a:p>
            <a:endParaRPr lang="en-US" dirty="0"/>
          </a:p>
        </p:txBody>
      </p:sp>
    </p:spTree>
    <p:extLst>
      <p:ext uri="{BB962C8B-B14F-4D97-AF65-F5344CB8AC3E}">
        <p14:creationId xmlns:p14="http://schemas.microsoft.com/office/powerpoint/2010/main" val="2034723685"/>
      </p:ext>
    </p:extLst>
  </p:cSld>
  <p:clrMapOvr>
    <a:masterClrMapping/>
  </p:clrMapOvr>
  <p:transition spd="slow">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9DA55030-2B2A-4ED0-9EC1-190EF3B89C38}" type="slidenum">
              <a:rPr lang="en-US" smtClean="0"/>
              <a:pPr>
                <a:defRPr/>
              </a:pPr>
              <a:t>5</a:t>
            </a:fld>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68757" y="700754"/>
            <a:ext cx="5009505" cy="6020888"/>
          </a:xfrm>
          <a:prstGeom prst="rect">
            <a:avLst/>
          </a:prstGeom>
        </p:spPr>
      </p:pic>
      <p:sp>
        <p:nvSpPr>
          <p:cNvPr id="5" name="TextBox 4"/>
          <p:cNvSpPr txBox="1"/>
          <p:nvPr/>
        </p:nvSpPr>
        <p:spPr>
          <a:xfrm>
            <a:off x="2800865" y="177682"/>
            <a:ext cx="3724289" cy="707886"/>
          </a:xfrm>
          <a:prstGeom prst="rect">
            <a:avLst/>
          </a:prstGeom>
          <a:noFill/>
        </p:spPr>
        <p:txBody>
          <a:bodyPr wrap="none" rtlCol="0">
            <a:spAutoFit/>
          </a:bodyPr>
          <a:lstStyle/>
          <a:p>
            <a:r>
              <a:rPr lang="en-US" sz="6000" dirty="0" smtClean="0">
                <a:solidFill>
                  <a:srgbClr val="FFFF00"/>
                </a:solidFill>
              </a:rPr>
              <a:t>TMS ACTIVITY</a:t>
            </a:r>
            <a:endParaRPr lang="en-US" sz="6000" dirty="0">
              <a:solidFill>
                <a:srgbClr val="FFFF00"/>
              </a:solidFill>
            </a:endParaRPr>
          </a:p>
        </p:txBody>
      </p:sp>
    </p:spTree>
    <p:extLst>
      <p:ext uri="{BB962C8B-B14F-4D97-AF65-F5344CB8AC3E}">
        <p14:creationId xmlns:p14="http://schemas.microsoft.com/office/powerpoint/2010/main" val="4260901782"/>
      </p:ext>
    </p:extLst>
  </p:cSld>
  <p:clrMapOvr>
    <a:masterClrMapping/>
  </p:clrMapOvr>
  <p:transition spd="slow">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9DA55030-2B2A-4ED0-9EC1-190EF3B89C38}" type="slidenum">
              <a:rPr lang="en-US" smtClean="0"/>
              <a:pPr>
                <a:defRPr/>
              </a:pPr>
              <a:t>6</a:t>
            </a:fld>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7326" y="759932"/>
            <a:ext cx="7541566" cy="5889520"/>
          </a:xfrm>
          <a:prstGeom prst="rect">
            <a:avLst/>
          </a:prstGeom>
        </p:spPr>
      </p:pic>
      <p:sp>
        <p:nvSpPr>
          <p:cNvPr id="5" name="TextBox 4"/>
          <p:cNvSpPr txBox="1"/>
          <p:nvPr/>
        </p:nvSpPr>
        <p:spPr>
          <a:xfrm>
            <a:off x="2800865" y="177682"/>
            <a:ext cx="3724289" cy="707886"/>
          </a:xfrm>
          <a:prstGeom prst="rect">
            <a:avLst/>
          </a:prstGeom>
          <a:noFill/>
        </p:spPr>
        <p:txBody>
          <a:bodyPr wrap="none" rtlCol="0">
            <a:spAutoFit/>
          </a:bodyPr>
          <a:lstStyle/>
          <a:p>
            <a:r>
              <a:rPr lang="en-US" sz="6000" dirty="0" smtClean="0">
                <a:solidFill>
                  <a:srgbClr val="FFFF00"/>
                </a:solidFill>
              </a:rPr>
              <a:t>TMS ACTIVITY</a:t>
            </a:r>
            <a:endParaRPr lang="en-US" sz="6000" dirty="0">
              <a:solidFill>
                <a:srgbClr val="FFFF00"/>
              </a:solidFill>
            </a:endParaRPr>
          </a:p>
        </p:txBody>
      </p:sp>
    </p:spTree>
    <p:extLst>
      <p:ext uri="{BB962C8B-B14F-4D97-AF65-F5344CB8AC3E}">
        <p14:creationId xmlns:p14="http://schemas.microsoft.com/office/powerpoint/2010/main" val="2014664025"/>
      </p:ext>
    </p:extLst>
  </p:cSld>
  <p:clrMapOvr>
    <a:masterClrMapping/>
  </p:clrMapOvr>
  <p:transition spd="slow">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9DA55030-2B2A-4ED0-9EC1-190EF3B89C38}" type="slidenum">
              <a:rPr lang="en-US" smtClean="0"/>
              <a:pPr>
                <a:defRPr/>
              </a:pPr>
              <a:t>7</a:t>
            </a:fld>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1139" y="712573"/>
            <a:ext cx="7022675" cy="5919537"/>
          </a:xfrm>
          <a:prstGeom prst="rect">
            <a:avLst/>
          </a:prstGeom>
        </p:spPr>
      </p:pic>
      <p:sp>
        <p:nvSpPr>
          <p:cNvPr id="2" name="TextBox 1"/>
          <p:cNvSpPr txBox="1"/>
          <p:nvPr/>
        </p:nvSpPr>
        <p:spPr>
          <a:xfrm>
            <a:off x="2800865" y="177682"/>
            <a:ext cx="3724289" cy="707886"/>
          </a:xfrm>
          <a:prstGeom prst="rect">
            <a:avLst/>
          </a:prstGeom>
          <a:noFill/>
        </p:spPr>
        <p:txBody>
          <a:bodyPr wrap="none" rtlCol="0">
            <a:spAutoFit/>
          </a:bodyPr>
          <a:lstStyle/>
          <a:p>
            <a:r>
              <a:rPr lang="en-US" sz="6000" dirty="0" smtClean="0">
                <a:solidFill>
                  <a:srgbClr val="FFFF00"/>
                </a:solidFill>
              </a:rPr>
              <a:t>TMS ACTIVITY</a:t>
            </a:r>
            <a:endParaRPr lang="en-US" sz="6000" dirty="0">
              <a:solidFill>
                <a:srgbClr val="FFFF00"/>
              </a:solidFill>
            </a:endParaRPr>
          </a:p>
        </p:txBody>
      </p:sp>
    </p:spTree>
    <p:extLst>
      <p:ext uri="{BB962C8B-B14F-4D97-AF65-F5344CB8AC3E}">
        <p14:creationId xmlns:p14="http://schemas.microsoft.com/office/powerpoint/2010/main" val="564534540"/>
      </p:ext>
    </p:extLst>
  </p:cSld>
  <p:clrMapOvr>
    <a:masterClrMapping/>
  </p:clrMapOvr>
  <p:transition spd="slow">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9DA55030-2B2A-4ED0-9EC1-190EF3B89C38}" type="slidenum">
              <a:rPr lang="en-US" smtClean="0"/>
              <a:pPr>
                <a:defRPr/>
              </a:pPr>
              <a:t>8</a:t>
            </a:fld>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48486" y="625642"/>
            <a:ext cx="7646861" cy="5710990"/>
          </a:xfrm>
          <a:prstGeom prst="rect">
            <a:avLst/>
          </a:prstGeom>
        </p:spPr>
      </p:pic>
      <p:sp>
        <p:nvSpPr>
          <p:cNvPr id="5" name="TextBox 4"/>
          <p:cNvSpPr txBox="1"/>
          <p:nvPr/>
        </p:nvSpPr>
        <p:spPr>
          <a:xfrm>
            <a:off x="2800865" y="177682"/>
            <a:ext cx="3724289" cy="707886"/>
          </a:xfrm>
          <a:prstGeom prst="rect">
            <a:avLst/>
          </a:prstGeom>
          <a:noFill/>
        </p:spPr>
        <p:txBody>
          <a:bodyPr wrap="none" rtlCol="0">
            <a:spAutoFit/>
          </a:bodyPr>
          <a:lstStyle/>
          <a:p>
            <a:r>
              <a:rPr lang="en-US" sz="6000" dirty="0" smtClean="0">
                <a:solidFill>
                  <a:srgbClr val="FFFF00"/>
                </a:solidFill>
              </a:rPr>
              <a:t>TMS ACTIVITY</a:t>
            </a:r>
            <a:endParaRPr lang="en-US" sz="6000" dirty="0">
              <a:solidFill>
                <a:srgbClr val="FFFF00"/>
              </a:solidFill>
            </a:endParaRPr>
          </a:p>
        </p:txBody>
      </p:sp>
    </p:spTree>
    <p:extLst>
      <p:ext uri="{BB962C8B-B14F-4D97-AF65-F5344CB8AC3E}">
        <p14:creationId xmlns:p14="http://schemas.microsoft.com/office/powerpoint/2010/main" val="1638444476"/>
      </p:ext>
    </p:extLst>
  </p:cSld>
  <p:clrMapOvr>
    <a:masterClrMapping/>
  </p:clrMapOvr>
  <p:transition spd="slow">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9DA55030-2B2A-4ED0-9EC1-190EF3B89C38}" type="slidenum">
              <a:rPr lang="en-US" smtClean="0"/>
              <a:pPr>
                <a:defRPr/>
              </a:pPr>
              <a:t>9</a:t>
            </a:fld>
            <a:endParaRPr lang="en-US"/>
          </a:p>
        </p:txBody>
      </p:sp>
      <p:pic>
        <p:nvPicPr>
          <p:cNvPr id="1026" name="Picture 2" descr="C:\Users\davee\Desktop\ethelunit.jpg"/>
          <p:cNvPicPr>
            <a:picLocks noChangeAspect="1" noChangeArrowheads="1"/>
          </p:cNvPicPr>
          <p:nvPr/>
        </p:nvPicPr>
        <p:blipFill>
          <a:blip r:embed="rId2" cstate="print"/>
          <a:srcRect/>
          <a:stretch>
            <a:fillRect/>
          </a:stretch>
        </p:blipFill>
        <p:spPr bwMode="auto">
          <a:xfrm>
            <a:off x="2227260" y="756364"/>
            <a:ext cx="5615840" cy="5975067"/>
          </a:xfrm>
          <a:prstGeom prst="rect">
            <a:avLst/>
          </a:prstGeom>
          <a:noFill/>
        </p:spPr>
      </p:pic>
      <p:sp>
        <p:nvSpPr>
          <p:cNvPr id="4" name="Rectangle 3"/>
          <p:cNvSpPr/>
          <p:nvPr/>
        </p:nvSpPr>
        <p:spPr>
          <a:xfrm>
            <a:off x="2128371" y="61071"/>
            <a:ext cx="5510868" cy="584775"/>
          </a:xfrm>
          <a:prstGeom prst="rect">
            <a:avLst/>
          </a:prstGeom>
        </p:spPr>
        <p:txBody>
          <a:bodyPr wrap="none">
            <a:spAutoFit/>
          </a:bodyPr>
          <a:lstStyle/>
          <a:p>
            <a:r>
              <a:rPr lang="en-US" sz="3200" baseline="0" dirty="0" smtClean="0">
                <a:solidFill>
                  <a:srgbClr val="FFFF00"/>
                </a:solidFill>
              </a:rPr>
              <a:t>TMS Unitization </a:t>
            </a:r>
            <a:r>
              <a:rPr lang="en-US" sz="3200" baseline="0" dirty="0" smtClean="0">
                <a:solidFill>
                  <a:srgbClr val="FFFF00"/>
                </a:solidFill>
              </a:rPr>
              <a:t>Ethel Field</a:t>
            </a:r>
            <a:endParaRPr lang="en-US" sz="3200" dirty="0">
              <a:solidFill>
                <a:srgbClr val="FFFF00"/>
              </a:solidFill>
            </a:endParaRPr>
          </a:p>
        </p:txBody>
      </p:sp>
    </p:spTree>
  </p:cSld>
  <p:clrMapOvr>
    <a:masterClrMapping/>
  </p:clrMapOvr>
  <p:transition spd="slow">
    <p:fade thruBlk="1"/>
  </p:transition>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lbertus Extra Bold"/>
        <a:ea typeface=""/>
        <a:cs typeface=""/>
      </a:majorFont>
      <a:minorFont>
        <a:latin typeface="Albertus Extra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25400" dir="10800000" algn="ctr" rotWithShape="0">
            <a:schemeClr val="bg2"/>
          </a:outerShdw>
        </a:effectLst>
      </a:spPr>
      <a:bodyPr vert="horz" wrap="non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25400" dir="10800000" algn="ctr" rotWithShape="0">
            <a:schemeClr val="bg2"/>
          </a:outerShdw>
        </a:effectLst>
      </a:spPr>
      <a:bodyPr vert="horz" wrap="non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4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B2B2B2"/>
        </a:lt1>
        <a:dk2>
          <a:srgbClr val="000000"/>
        </a:dk2>
        <a:lt2>
          <a:srgbClr val="808080"/>
        </a:lt2>
        <a:accent1>
          <a:srgbClr val="00CC99"/>
        </a:accent1>
        <a:accent2>
          <a:srgbClr val="3333CC"/>
        </a:accent2>
        <a:accent3>
          <a:srgbClr val="D5D5D5"/>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NRTheme1">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lbertus Extra Bold"/>
        <a:ea typeface=""/>
        <a:cs typeface=""/>
      </a:majorFont>
      <a:minorFont>
        <a:latin typeface="Albertus Extra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25400" dir="10800000" algn="ctr" rotWithShape="0">
            <a:schemeClr val="bg2"/>
          </a:outerShdw>
        </a:effectLst>
      </a:spPr>
      <a:bodyPr vert="horz" wrap="non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25400" dir="10800000" algn="ctr" rotWithShape="0">
            <a:schemeClr val="bg2"/>
          </a:outerShdw>
        </a:effectLst>
      </a:spPr>
      <a:bodyPr vert="horz" wrap="non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4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B2B2B2"/>
        </a:lt1>
        <a:dk2>
          <a:srgbClr val="000000"/>
        </a:dk2>
        <a:lt2>
          <a:srgbClr val="808080"/>
        </a:lt2>
        <a:accent1>
          <a:srgbClr val="00CC99"/>
        </a:accent1>
        <a:accent2>
          <a:srgbClr val="3333CC"/>
        </a:accent2>
        <a:accent3>
          <a:srgbClr val="D5D5D5"/>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43292</TotalTime>
  <Words>986</Words>
  <Application>Microsoft Office PowerPoint</Application>
  <PresentationFormat>On-screen Show (4:3)</PresentationFormat>
  <Paragraphs>135</Paragraphs>
  <Slides>22</Slides>
  <Notes>4</Notes>
  <HiddenSlides>0</HiddenSlides>
  <MMClips>0</MMClips>
  <ScaleCrop>false</ScaleCrop>
  <HeadingPairs>
    <vt:vector size="4" baseType="variant">
      <vt:variant>
        <vt:lpstr>Theme</vt:lpstr>
      </vt:variant>
      <vt:variant>
        <vt:i4>2</vt:i4>
      </vt:variant>
      <vt:variant>
        <vt:lpstr>Slide Titles</vt:lpstr>
      </vt:variant>
      <vt:variant>
        <vt:i4>22</vt:i4>
      </vt:variant>
    </vt:vector>
  </HeadingPairs>
  <TitlesOfParts>
    <vt:vector size="24" baseType="lpstr">
      <vt:lpstr>Default Design</vt:lpstr>
      <vt:lpstr>DNRTheme1</vt:lpstr>
      <vt:lpstr> LOUISIANA DEPARTMENT OF NATURAL RESOURCES Office of Conservation</vt:lpstr>
      <vt:lpstr>Eagle Ford/Tuscaloosa Marine Shale Play Lower Smackover “Brown Dense” and Haynesville Shale Plays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Well Permitting &amp; Reporting</vt:lpstr>
      <vt:lpstr>Water Resources Management</vt:lpstr>
      <vt:lpstr>PowerPoint Presentation</vt:lpstr>
      <vt:lpstr>PowerPoint Presentation</vt:lpstr>
      <vt:lpstr>Protection of Groundwater Through Well Construction</vt:lpstr>
      <vt:lpstr>Waste Management</vt:lpstr>
      <vt:lpstr>Inspection &amp; Rule Enforcement</vt:lpstr>
      <vt:lpstr>Hydraulic Fracturing Rule LAC 43:XIX.118 </vt:lpstr>
      <vt:lpstr>What Must Be Reported?</vt:lpstr>
      <vt:lpstr>Confidential Information</vt:lpstr>
      <vt:lpstr>How to Report?</vt:lpstr>
      <vt:lpstr>Public Information</vt:lpstr>
    </vt:vector>
  </TitlesOfParts>
  <Company>LaDNR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CRD</dc:creator>
  <cp:lastModifiedBy>ladnr</cp:lastModifiedBy>
  <cp:revision>1962</cp:revision>
  <cp:lastPrinted>2012-02-01T16:21:05Z</cp:lastPrinted>
  <dcterms:created xsi:type="dcterms:W3CDTF">1999-01-15T20:48:53Z</dcterms:created>
  <dcterms:modified xsi:type="dcterms:W3CDTF">2012-03-07T15:42:27Z</dcterms:modified>
</cp:coreProperties>
</file>