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4"/>
  </p:notesMasterIdLst>
  <p:sldIdLst>
    <p:sldId id="285" r:id="rId5"/>
    <p:sldId id="282" r:id="rId6"/>
    <p:sldId id="263" r:id="rId7"/>
    <p:sldId id="277" r:id="rId8"/>
    <p:sldId id="281" r:id="rId9"/>
    <p:sldId id="272" r:id="rId10"/>
    <p:sldId id="269" r:id="rId11"/>
    <p:sldId id="268" r:id="rId12"/>
    <p:sldId id="28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274" y="-72"/>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65D58E-1674-4ABC-8929-22919430D065}" type="datetimeFigureOut">
              <a:rPr lang="en-US" smtClean="0"/>
              <a:t>6/15/2014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87D2A-EB4D-4E74-8F4D-B0C8F4EBC4ED}" type="slidenum">
              <a:rPr lang="en-US" smtClean="0"/>
              <a:t>‹#›</a:t>
            </a:fld>
            <a:endParaRPr lang="en-US"/>
          </a:p>
        </p:txBody>
      </p:sp>
    </p:spTree>
    <p:extLst>
      <p:ext uri="{BB962C8B-B14F-4D97-AF65-F5344CB8AC3E}">
        <p14:creationId xmlns:p14="http://schemas.microsoft.com/office/powerpoint/2010/main" val="26017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supply water goes to sewage treatment after use.</a:t>
            </a:r>
            <a:r>
              <a:rPr lang="en-US" baseline="0" dirty="0" smtClean="0"/>
              <a:t>  Following a series of treatments, the water is released into the Mississippi River.  </a:t>
            </a:r>
            <a:endParaRPr lang="en-US" dirty="0"/>
          </a:p>
        </p:txBody>
      </p:sp>
      <p:sp>
        <p:nvSpPr>
          <p:cNvPr id="4" name="Slide Number Placeholder 3"/>
          <p:cNvSpPr>
            <a:spLocks noGrp="1"/>
          </p:cNvSpPr>
          <p:nvPr>
            <p:ph type="sldNum" sz="quarter" idx="10"/>
          </p:nvPr>
        </p:nvSpPr>
        <p:spPr/>
        <p:txBody>
          <a:bodyPr/>
          <a:lstStyle/>
          <a:p>
            <a:fld id="{71187D2A-EB4D-4E74-8F4D-B0C8F4EBC4ED}" type="slidenum">
              <a:rPr lang="en-US" smtClean="0"/>
              <a:t>1</a:t>
            </a:fld>
            <a:endParaRPr lang="en-US"/>
          </a:p>
        </p:txBody>
      </p:sp>
    </p:spTree>
    <p:extLst>
      <p:ext uri="{BB962C8B-B14F-4D97-AF65-F5344CB8AC3E}">
        <p14:creationId xmlns:p14="http://schemas.microsoft.com/office/powerpoint/2010/main" val="1055780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Mississippi River drains</a:t>
            </a:r>
            <a:r>
              <a:rPr lang="en-US" baseline="0" dirty="0" smtClean="0"/>
              <a:t> water from 41% of the continental United States.  It flows into the Gulf of Mexico</a:t>
            </a:r>
            <a:endParaRPr lang="en-US" dirty="0"/>
          </a:p>
        </p:txBody>
      </p:sp>
      <p:sp>
        <p:nvSpPr>
          <p:cNvPr id="4" name="Slide Number Placeholder 3"/>
          <p:cNvSpPr>
            <a:spLocks noGrp="1"/>
          </p:cNvSpPr>
          <p:nvPr>
            <p:ph type="sldNum" sz="quarter" idx="10"/>
          </p:nvPr>
        </p:nvSpPr>
        <p:spPr/>
        <p:txBody>
          <a:bodyPr/>
          <a:lstStyle/>
          <a:p>
            <a:fld id="{71187D2A-EB4D-4E74-8F4D-B0C8F4EBC4ED}" type="slidenum">
              <a:rPr lang="en-US" smtClean="0"/>
              <a:t>2</a:t>
            </a:fld>
            <a:endParaRPr lang="en-US"/>
          </a:p>
        </p:txBody>
      </p:sp>
    </p:spTree>
    <p:extLst>
      <p:ext uri="{BB962C8B-B14F-4D97-AF65-F5344CB8AC3E}">
        <p14:creationId xmlns:p14="http://schemas.microsoft.com/office/powerpoint/2010/main" val="1780645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Storm drains in</a:t>
            </a:r>
            <a:r>
              <a:rPr lang="en-US" baseline="0" dirty="0" smtClean="0"/>
              <a:t> the streets help to control flooding in heavy rainfall.  Pipes from street drains flow to drainage ditches or canals which will eventually lead into a bayou or river.  Important to point out to students that this water does NOT go to wastewater treatment before release into the environment, so they should not dump trash here!</a:t>
            </a:r>
            <a:endParaRPr lang="en-US" dirty="0"/>
          </a:p>
        </p:txBody>
      </p:sp>
      <p:sp>
        <p:nvSpPr>
          <p:cNvPr id="4" name="Slide Number Placeholder 3"/>
          <p:cNvSpPr>
            <a:spLocks noGrp="1"/>
          </p:cNvSpPr>
          <p:nvPr>
            <p:ph type="sldNum" sz="quarter" idx="10"/>
          </p:nvPr>
        </p:nvSpPr>
        <p:spPr/>
        <p:txBody>
          <a:bodyPr/>
          <a:lstStyle/>
          <a:p>
            <a:fld id="{71187D2A-EB4D-4E74-8F4D-B0C8F4EBC4ED}" type="slidenum">
              <a:rPr lang="en-US" smtClean="0"/>
              <a:t>3</a:t>
            </a:fld>
            <a:endParaRPr lang="en-US"/>
          </a:p>
        </p:txBody>
      </p:sp>
    </p:spTree>
    <p:extLst>
      <p:ext uri="{BB962C8B-B14F-4D97-AF65-F5344CB8AC3E}">
        <p14:creationId xmlns:p14="http://schemas.microsoft.com/office/powerpoint/2010/main" val="2535277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Baton Rouge public supply water comes from deep</a:t>
            </a:r>
            <a:r>
              <a:rPr lang="en-US" baseline="0" dirty="0" smtClean="0"/>
              <a:t> in the ground.  Most of our groundwater would have come from rainwater in the Southern Hills recharge area in southern Mississippi.  Water down the drain will go to wastewater treatment.</a:t>
            </a:r>
            <a:endParaRPr lang="en-US" dirty="0"/>
          </a:p>
        </p:txBody>
      </p:sp>
      <p:sp>
        <p:nvSpPr>
          <p:cNvPr id="4" name="Slide Number Placeholder 3"/>
          <p:cNvSpPr>
            <a:spLocks noGrp="1"/>
          </p:cNvSpPr>
          <p:nvPr>
            <p:ph type="sldNum" sz="quarter" idx="10"/>
          </p:nvPr>
        </p:nvSpPr>
        <p:spPr/>
        <p:txBody>
          <a:bodyPr/>
          <a:lstStyle/>
          <a:p>
            <a:fld id="{71187D2A-EB4D-4E74-8F4D-B0C8F4EBC4ED}" type="slidenum">
              <a:rPr lang="en-US" smtClean="0"/>
              <a:t>4</a:t>
            </a:fld>
            <a:endParaRPr lang="en-US"/>
          </a:p>
        </p:txBody>
      </p:sp>
    </p:spTree>
    <p:extLst>
      <p:ext uri="{BB962C8B-B14F-4D97-AF65-F5344CB8AC3E}">
        <p14:creationId xmlns:p14="http://schemas.microsoft.com/office/powerpoint/2010/main" val="2764512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Groundwater comes from rain or surface water.</a:t>
            </a:r>
            <a:r>
              <a:rPr lang="en-US" baseline="0" dirty="0" smtClean="0"/>
              <a:t>  It is pumped out of the ground for industrial or public use.  </a:t>
            </a:r>
            <a:endParaRPr lang="en-US" dirty="0"/>
          </a:p>
        </p:txBody>
      </p:sp>
      <p:sp>
        <p:nvSpPr>
          <p:cNvPr id="4" name="Slide Number Placeholder 3"/>
          <p:cNvSpPr>
            <a:spLocks noGrp="1"/>
          </p:cNvSpPr>
          <p:nvPr>
            <p:ph type="sldNum" sz="quarter" idx="10"/>
          </p:nvPr>
        </p:nvSpPr>
        <p:spPr/>
        <p:txBody>
          <a:bodyPr/>
          <a:lstStyle/>
          <a:p>
            <a:fld id="{DCAFAA43-70F3-404A-9C87-F121D0821DF4}"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88099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Oceans receive water from rivers or</a:t>
            </a:r>
            <a:r>
              <a:rPr lang="en-US" baseline="0" dirty="0" smtClean="0"/>
              <a:t> rain.  Since desalination (removal of salt for drinking or irrigation) is a very expensive process, ocean water is not used by people.  The water evaporates to the clouds. (Just the H2O: the salt largely stays behind)</a:t>
            </a:r>
            <a:endParaRPr lang="en-US" dirty="0"/>
          </a:p>
        </p:txBody>
      </p:sp>
      <p:sp>
        <p:nvSpPr>
          <p:cNvPr id="4" name="Slide Number Placeholder 3"/>
          <p:cNvSpPr>
            <a:spLocks noGrp="1"/>
          </p:cNvSpPr>
          <p:nvPr>
            <p:ph type="sldNum" sz="quarter" idx="10"/>
          </p:nvPr>
        </p:nvSpPr>
        <p:spPr/>
        <p:txBody>
          <a:bodyPr/>
          <a:lstStyle/>
          <a:p>
            <a:fld id="{71187D2A-EB4D-4E74-8F4D-B0C8F4EBC4ED}" type="slidenum">
              <a:rPr lang="en-US" smtClean="0"/>
              <a:t>6</a:t>
            </a:fld>
            <a:endParaRPr lang="en-US"/>
          </a:p>
        </p:txBody>
      </p:sp>
    </p:spTree>
    <p:extLst>
      <p:ext uri="{BB962C8B-B14F-4D97-AF65-F5344CB8AC3E}">
        <p14:creationId xmlns:p14="http://schemas.microsoft.com/office/powerpoint/2010/main" val="2000439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Plants take water in through their roots and lose water through transpiration in their leaves.  Animals often eat plants as</a:t>
            </a:r>
            <a:r>
              <a:rPr lang="en-US" baseline="0" dirty="0" smtClean="0"/>
              <a:t> a source of water – especially in the desert.  </a:t>
            </a:r>
            <a:endParaRPr lang="en-US" dirty="0"/>
          </a:p>
        </p:txBody>
      </p:sp>
      <p:sp>
        <p:nvSpPr>
          <p:cNvPr id="4" name="Slide Number Placeholder 3"/>
          <p:cNvSpPr>
            <a:spLocks noGrp="1"/>
          </p:cNvSpPr>
          <p:nvPr>
            <p:ph type="sldNum" sz="quarter" idx="10"/>
          </p:nvPr>
        </p:nvSpPr>
        <p:spPr/>
        <p:txBody>
          <a:bodyPr/>
          <a:lstStyle/>
          <a:p>
            <a:fld id="{71187D2A-EB4D-4E74-8F4D-B0C8F4EBC4ED}" type="slidenum">
              <a:rPr lang="en-US" smtClean="0"/>
              <a:t>7</a:t>
            </a:fld>
            <a:endParaRPr lang="en-US"/>
          </a:p>
        </p:txBody>
      </p:sp>
    </p:spTree>
    <p:extLst>
      <p:ext uri="{BB962C8B-B14F-4D97-AF65-F5344CB8AC3E}">
        <p14:creationId xmlns:p14="http://schemas.microsoft.com/office/powerpoint/2010/main" val="792483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a:t>
            </a:r>
            <a:r>
              <a:rPr lang="en-US" baseline="0" dirty="0" smtClean="0"/>
              <a:t> and animals drink water and lose some water through their skin.  After our bodies have used the water, the leftovers are removed with urine.  We get some water by eating plants and other animals.  </a:t>
            </a:r>
            <a:endParaRPr lang="en-US" dirty="0"/>
          </a:p>
        </p:txBody>
      </p:sp>
      <p:sp>
        <p:nvSpPr>
          <p:cNvPr id="4" name="Slide Number Placeholder 3"/>
          <p:cNvSpPr>
            <a:spLocks noGrp="1"/>
          </p:cNvSpPr>
          <p:nvPr>
            <p:ph type="sldNum" sz="quarter" idx="10"/>
          </p:nvPr>
        </p:nvSpPr>
        <p:spPr/>
        <p:txBody>
          <a:bodyPr/>
          <a:lstStyle/>
          <a:p>
            <a:fld id="{71187D2A-EB4D-4E74-8F4D-B0C8F4EBC4ED}" type="slidenum">
              <a:rPr lang="en-US" smtClean="0"/>
              <a:t>8</a:t>
            </a:fld>
            <a:endParaRPr lang="en-US"/>
          </a:p>
        </p:txBody>
      </p:sp>
    </p:spTree>
    <p:extLst>
      <p:ext uri="{BB962C8B-B14F-4D97-AF65-F5344CB8AC3E}">
        <p14:creationId xmlns:p14="http://schemas.microsoft.com/office/powerpoint/2010/main" val="2390387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a:t>
            </a:r>
            <a:r>
              <a:rPr lang="en-US" baseline="0" dirty="0" smtClean="0"/>
              <a:t> evaporates into the air forming water vapor which we usually can’t see.  When the water condenses, we see the water as clouds.  When the water droplets become heavy enough, they fall as rain.  </a:t>
            </a:r>
            <a:endParaRPr lang="en-US" dirty="0"/>
          </a:p>
        </p:txBody>
      </p:sp>
      <p:sp>
        <p:nvSpPr>
          <p:cNvPr id="4" name="Slide Number Placeholder 3"/>
          <p:cNvSpPr>
            <a:spLocks noGrp="1"/>
          </p:cNvSpPr>
          <p:nvPr>
            <p:ph type="sldNum" sz="quarter" idx="10"/>
          </p:nvPr>
        </p:nvSpPr>
        <p:spPr/>
        <p:txBody>
          <a:bodyPr/>
          <a:lstStyle/>
          <a:p>
            <a:fld id="{71187D2A-EB4D-4E74-8F4D-B0C8F4EBC4ED}" type="slidenum">
              <a:rPr lang="en-US" smtClean="0"/>
              <a:t>9</a:t>
            </a:fld>
            <a:endParaRPr lang="en-US"/>
          </a:p>
        </p:txBody>
      </p:sp>
    </p:spTree>
    <p:extLst>
      <p:ext uri="{BB962C8B-B14F-4D97-AF65-F5344CB8AC3E}">
        <p14:creationId xmlns:p14="http://schemas.microsoft.com/office/powerpoint/2010/main" val="2869910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17AE86-2D24-43D3-8917-E5D3EC21C08C}" type="datetimeFigureOut">
              <a:rPr lang="en-US" smtClean="0"/>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2B10B-7B99-4268-85BB-BDFCE00777C8}" type="slidenum">
              <a:rPr lang="en-US" smtClean="0"/>
              <a:t>‹#›</a:t>
            </a:fld>
            <a:endParaRPr lang="en-US"/>
          </a:p>
        </p:txBody>
      </p:sp>
    </p:spTree>
    <p:extLst>
      <p:ext uri="{BB962C8B-B14F-4D97-AF65-F5344CB8AC3E}">
        <p14:creationId xmlns:p14="http://schemas.microsoft.com/office/powerpoint/2010/main" val="166522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17AE86-2D24-43D3-8917-E5D3EC21C08C}" type="datetimeFigureOut">
              <a:rPr lang="en-US" smtClean="0"/>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2B10B-7B99-4268-85BB-BDFCE00777C8}" type="slidenum">
              <a:rPr lang="en-US" smtClean="0"/>
              <a:t>‹#›</a:t>
            </a:fld>
            <a:endParaRPr lang="en-US"/>
          </a:p>
        </p:txBody>
      </p:sp>
    </p:spTree>
    <p:extLst>
      <p:ext uri="{BB962C8B-B14F-4D97-AF65-F5344CB8AC3E}">
        <p14:creationId xmlns:p14="http://schemas.microsoft.com/office/powerpoint/2010/main" val="2176713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17AE86-2D24-43D3-8917-E5D3EC21C08C}" type="datetimeFigureOut">
              <a:rPr lang="en-US" smtClean="0"/>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2B10B-7B99-4268-85BB-BDFCE00777C8}" type="slidenum">
              <a:rPr lang="en-US" smtClean="0"/>
              <a:t>‹#›</a:t>
            </a:fld>
            <a:endParaRPr lang="en-US"/>
          </a:p>
        </p:txBody>
      </p:sp>
    </p:spTree>
    <p:extLst>
      <p:ext uri="{BB962C8B-B14F-4D97-AF65-F5344CB8AC3E}">
        <p14:creationId xmlns:p14="http://schemas.microsoft.com/office/powerpoint/2010/main" val="1473201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D630D1-827F-44E6-996A-1CF35C67D41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3165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9021D1-5DF2-4DDC-A0EB-F2F0A83AAF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9708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855E1C-438B-4175-9210-EEA3313816A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4238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A7C2537-C98F-40EB-9578-DA6692ADFF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683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4AFD750-608D-4501-A3CE-E623F67FA0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9515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37EFDDA-B716-4C81-8743-59CA623CCAA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7740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8C004A8-07ED-43E3-B5A4-B7A630B8CED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2386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6F9D57A-F57E-4BFC-BDBD-CA3A019AE76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006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17AE86-2D24-43D3-8917-E5D3EC21C08C}" type="datetimeFigureOut">
              <a:rPr lang="en-US" smtClean="0"/>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2B10B-7B99-4268-85BB-BDFCE00777C8}" type="slidenum">
              <a:rPr lang="en-US" smtClean="0"/>
              <a:t>‹#›</a:t>
            </a:fld>
            <a:endParaRPr lang="en-US"/>
          </a:p>
        </p:txBody>
      </p:sp>
    </p:spTree>
    <p:extLst>
      <p:ext uri="{BB962C8B-B14F-4D97-AF65-F5344CB8AC3E}">
        <p14:creationId xmlns:p14="http://schemas.microsoft.com/office/powerpoint/2010/main" val="4223034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BD93FE7-2965-4963-B37A-811BAFE975F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5683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085B65-FF55-4A90-B1CC-050B64E72E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6125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8732D12-0C7D-49A4-AE63-2BBFA2B712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2421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32D2A4-403C-4DE6-9FA7-CC10AF79F035}" type="datetimeFigureOut">
              <a:rPr lang="en-US" smtClean="0">
                <a:solidFill>
                  <a:prstClr val="black">
                    <a:tint val="75000"/>
                  </a:prstClr>
                </a:solidFill>
              </a:rPr>
              <a:pPr/>
              <a:t>6/15/2014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5F1845-CDA1-4275-8FF3-DCC2C9DEE1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612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2D2A4-403C-4DE6-9FA7-CC10AF79F035}" type="datetimeFigureOut">
              <a:rPr lang="en-US" smtClean="0">
                <a:solidFill>
                  <a:prstClr val="black">
                    <a:tint val="75000"/>
                  </a:prstClr>
                </a:solidFill>
              </a:rPr>
              <a:pPr/>
              <a:t>6/15/2014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5F1845-CDA1-4275-8FF3-DCC2C9DEE1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099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32D2A4-403C-4DE6-9FA7-CC10AF79F035}" type="datetimeFigureOut">
              <a:rPr lang="en-US" smtClean="0">
                <a:solidFill>
                  <a:prstClr val="black">
                    <a:tint val="75000"/>
                  </a:prstClr>
                </a:solidFill>
              </a:rPr>
              <a:pPr/>
              <a:t>6/15/2014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5F1845-CDA1-4275-8FF3-DCC2C9DEE1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412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32D2A4-403C-4DE6-9FA7-CC10AF79F035}" type="datetimeFigureOut">
              <a:rPr lang="en-US" smtClean="0">
                <a:solidFill>
                  <a:prstClr val="black">
                    <a:tint val="75000"/>
                  </a:prstClr>
                </a:solidFill>
              </a:rPr>
              <a:pPr/>
              <a:t>6/15/2014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5F1845-CDA1-4275-8FF3-DCC2C9DEE1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344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32D2A4-403C-4DE6-9FA7-CC10AF79F035}" type="datetimeFigureOut">
              <a:rPr lang="en-US" smtClean="0">
                <a:solidFill>
                  <a:prstClr val="black">
                    <a:tint val="75000"/>
                  </a:prstClr>
                </a:solidFill>
              </a:rPr>
              <a:pPr/>
              <a:t>6/15/2014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5F1845-CDA1-4275-8FF3-DCC2C9DEE1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824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32D2A4-403C-4DE6-9FA7-CC10AF79F035}" type="datetimeFigureOut">
              <a:rPr lang="en-US" smtClean="0">
                <a:solidFill>
                  <a:prstClr val="black">
                    <a:tint val="75000"/>
                  </a:prstClr>
                </a:solidFill>
              </a:rPr>
              <a:pPr/>
              <a:t>6/15/2014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5F1845-CDA1-4275-8FF3-DCC2C9DEE1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9065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2D2A4-403C-4DE6-9FA7-CC10AF79F035}" type="datetimeFigureOut">
              <a:rPr lang="en-US" smtClean="0">
                <a:solidFill>
                  <a:prstClr val="black">
                    <a:tint val="75000"/>
                  </a:prstClr>
                </a:solidFill>
              </a:rPr>
              <a:pPr/>
              <a:t>6/15/2014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5F1845-CDA1-4275-8FF3-DCC2C9DEE1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96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17AE86-2D24-43D3-8917-E5D3EC21C08C}" type="datetimeFigureOut">
              <a:rPr lang="en-US" smtClean="0"/>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2B10B-7B99-4268-85BB-BDFCE00777C8}" type="slidenum">
              <a:rPr lang="en-US" smtClean="0"/>
              <a:t>‹#›</a:t>
            </a:fld>
            <a:endParaRPr lang="en-US"/>
          </a:p>
        </p:txBody>
      </p:sp>
    </p:spTree>
    <p:extLst>
      <p:ext uri="{BB962C8B-B14F-4D97-AF65-F5344CB8AC3E}">
        <p14:creationId xmlns:p14="http://schemas.microsoft.com/office/powerpoint/2010/main" val="19018060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2D2A4-403C-4DE6-9FA7-CC10AF79F035}" type="datetimeFigureOut">
              <a:rPr lang="en-US" smtClean="0">
                <a:solidFill>
                  <a:prstClr val="black">
                    <a:tint val="75000"/>
                  </a:prstClr>
                </a:solidFill>
              </a:rPr>
              <a:pPr/>
              <a:t>6/15/2014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5F1845-CDA1-4275-8FF3-DCC2C9DEE1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609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2D2A4-403C-4DE6-9FA7-CC10AF79F035}" type="datetimeFigureOut">
              <a:rPr lang="en-US" smtClean="0">
                <a:solidFill>
                  <a:prstClr val="black">
                    <a:tint val="75000"/>
                  </a:prstClr>
                </a:solidFill>
              </a:rPr>
              <a:pPr/>
              <a:t>6/15/2014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5F1845-CDA1-4275-8FF3-DCC2C9DEE1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886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2D2A4-403C-4DE6-9FA7-CC10AF79F035}" type="datetimeFigureOut">
              <a:rPr lang="en-US" smtClean="0">
                <a:solidFill>
                  <a:prstClr val="black">
                    <a:tint val="75000"/>
                  </a:prstClr>
                </a:solidFill>
              </a:rPr>
              <a:pPr/>
              <a:t>6/15/2014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5F1845-CDA1-4275-8FF3-DCC2C9DEE1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544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2D2A4-403C-4DE6-9FA7-CC10AF79F035}" type="datetimeFigureOut">
              <a:rPr lang="en-US" smtClean="0">
                <a:solidFill>
                  <a:prstClr val="black">
                    <a:tint val="75000"/>
                  </a:prstClr>
                </a:solidFill>
              </a:rPr>
              <a:pPr/>
              <a:t>6/15/2014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5F1845-CDA1-4275-8FF3-DCC2C9DEE1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0401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23E244-18CB-48A1-AD17-228E81A3EEC3}" type="datetimeFigureOut">
              <a:rPr lang="en-US" smtClean="0">
                <a:solidFill>
                  <a:prstClr val="black">
                    <a:tint val="75000"/>
                  </a:prstClr>
                </a:solidFill>
              </a:rPr>
              <a:pPr/>
              <a:t>6/15/2014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342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23E244-18CB-48A1-AD17-228E81A3EEC3}" type="datetimeFigureOut">
              <a:rPr lang="en-US" smtClean="0">
                <a:solidFill>
                  <a:prstClr val="black">
                    <a:tint val="75000"/>
                  </a:prstClr>
                </a:solidFill>
              </a:rPr>
              <a:pPr/>
              <a:t>6/15/2014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1547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23E244-18CB-48A1-AD17-228E81A3EEC3}" type="datetimeFigureOut">
              <a:rPr lang="en-US" smtClean="0">
                <a:solidFill>
                  <a:prstClr val="black">
                    <a:tint val="75000"/>
                  </a:prstClr>
                </a:solidFill>
              </a:rPr>
              <a:pPr/>
              <a:t>6/15/2014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529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23E244-18CB-48A1-AD17-228E81A3EEC3}" type="datetimeFigureOut">
              <a:rPr lang="en-US" smtClean="0">
                <a:solidFill>
                  <a:prstClr val="black">
                    <a:tint val="75000"/>
                  </a:prstClr>
                </a:solidFill>
              </a:rPr>
              <a:pPr/>
              <a:t>6/15/2014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5363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23E244-18CB-48A1-AD17-228E81A3EEC3}" type="datetimeFigureOut">
              <a:rPr lang="en-US" smtClean="0">
                <a:solidFill>
                  <a:prstClr val="black">
                    <a:tint val="75000"/>
                  </a:prstClr>
                </a:solidFill>
              </a:rPr>
              <a:pPr/>
              <a:t>6/15/2014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5003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23E244-18CB-48A1-AD17-228E81A3EEC3}" type="datetimeFigureOut">
              <a:rPr lang="en-US" smtClean="0">
                <a:solidFill>
                  <a:prstClr val="black">
                    <a:tint val="75000"/>
                  </a:prstClr>
                </a:solidFill>
              </a:rPr>
              <a:pPr/>
              <a:t>6/15/2014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882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17AE86-2D24-43D3-8917-E5D3EC21C08C}" type="datetimeFigureOut">
              <a:rPr lang="en-US" smtClean="0"/>
              <a:t>6/15/2014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2B10B-7B99-4268-85BB-BDFCE00777C8}" type="slidenum">
              <a:rPr lang="en-US" smtClean="0"/>
              <a:t>‹#›</a:t>
            </a:fld>
            <a:endParaRPr lang="en-US"/>
          </a:p>
        </p:txBody>
      </p:sp>
    </p:spTree>
    <p:extLst>
      <p:ext uri="{BB962C8B-B14F-4D97-AF65-F5344CB8AC3E}">
        <p14:creationId xmlns:p14="http://schemas.microsoft.com/office/powerpoint/2010/main" val="23706325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23E244-18CB-48A1-AD17-228E81A3EEC3}" type="datetimeFigureOut">
              <a:rPr lang="en-US" smtClean="0">
                <a:solidFill>
                  <a:prstClr val="black">
                    <a:tint val="75000"/>
                  </a:prstClr>
                </a:solidFill>
              </a:rPr>
              <a:pPr/>
              <a:t>6/15/2014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6205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23E244-18CB-48A1-AD17-228E81A3EEC3}" type="datetimeFigureOut">
              <a:rPr lang="en-US" smtClean="0">
                <a:solidFill>
                  <a:prstClr val="black">
                    <a:tint val="75000"/>
                  </a:prstClr>
                </a:solidFill>
              </a:rPr>
              <a:pPr/>
              <a:t>6/15/2014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50507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23E244-18CB-48A1-AD17-228E81A3EEC3}" type="datetimeFigureOut">
              <a:rPr lang="en-US" smtClean="0">
                <a:solidFill>
                  <a:prstClr val="black">
                    <a:tint val="75000"/>
                  </a:prstClr>
                </a:solidFill>
              </a:rPr>
              <a:pPr/>
              <a:t>6/15/2014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42080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23E244-18CB-48A1-AD17-228E81A3EEC3}" type="datetimeFigureOut">
              <a:rPr lang="en-US" smtClean="0">
                <a:solidFill>
                  <a:prstClr val="black">
                    <a:tint val="75000"/>
                  </a:prstClr>
                </a:solidFill>
              </a:rPr>
              <a:pPr/>
              <a:t>6/15/2014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2686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23E244-18CB-48A1-AD17-228E81A3EEC3}" type="datetimeFigureOut">
              <a:rPr lang="en-US" smtClean="0">
                <a:solidFill>
                  <a:prstClr val="black">
                    <a:tint val="75000"/>
                  </a:prstClr>
                </a:solidFill>
              </a:rPr>
              <a:pPr/>
              <a:t>6/15/2014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38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17AE86-2D24-43D3-8917-E5D3EC21C08C}" type="datetimeFigureOut">
              <a:rPr lang="en-US" smtClean="0"/>
              <a:t>6/15/2014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2B10B-7B99-4268-85BB-BDFCE00777C8}" type="slidenum">
              <a:rPr lang="en-US" smtClean="0"/>
              <a:t>‹#›</a:t>
            </a:fld>
            <a:endParaRPr lang="en-US"/>
          </a:p>
        </p:txBody>
      </p:sp>
    </p:spTree>
    <p:extLst>
      <p:ext uri="{BB962C8B-B14F-4D97-AF65-F5344CB8AC3E}">
        <p14:creationId xmlns:p14="http://schemas.microsoft.com/office/powerpoint/2010/main" val="1938327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17AE86-2D24-43D3-8917-E5D3EC21C08C}" type="datetimeFigureOut">
              <a:rPr lang="en-US" smtClean="0"/>
              <a:t>6/15/2014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2B10B-7B99-4268-85BB-BDFCE00777C8}" type="slidenum">
              <a:rPr lang="en-US" smtClean="0"/>
              <a:t>‹#›</a:t>
            </a:fld>
            <a:endParaRPr lang="en-US"/>
          </a:p>
        </p:txBody>
      </p:sp>
    </p:spTree>
    <p:extLst>
      <p:ext uri="{BB962C8B-B14F-4D97-AF65-F5344CB8AC3E}">
        <p14:creationId xmlns:p14="http://schemas.microsoft.com/office/powerpoint/2010/main" val="360033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17AE86-2D24-43D3-8917-E5D3EC21C08C}" type="datetimeFigureOut">
              <a:rPr lang="en-US" smtClean="0"/>
              <a:t>6/15/2014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2B10B-7B99-4268-85BB-BDFCE00777C8}" type="slidenum">
              <a:rPr lang="en-US" smtClean="0"/>
              <a:t>‹#›</a:t>
            </a:fld>
            <a:endParaRPr lang="en-US"/>
          </a:p>
        </p:txBody>
      </p:sp>
    </p:spTree>
    <p:extLst>
      <p:ext uri="{BB962C8B-B14F-4D97-AF65-F5344CB8AC3E}">
        <p14:creationId xmlns:p14="http://schemas.microsoft.com/office/powerpoint/2010/main" val="1586813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17AE86-2D24-43D3-8917-E5D3EC21C08C}" type="datetimeFigureOut">
              <a:rPr lang="en-US" smtClean="0"/>
              <a:t>6/15/2014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2B10B-7B99-4268-85BB-BDFCE00777C8}" type="slidenum">
              <a:rPr lang="en-US" smtClean="0"/>
              <a:t>‹#›</a:t>
            </a:fld>
            <a:endParaRPr lang="en-US"/>
          </a:p>
        </p:txBody>
      </p:sp>
    </p:spTree>
    <p:extLst>
      <p:ext uri="{BB962C8B-B14F-4D97-AF65-F5344CB8AC3E}">
        <p14:creationId xmlns:p14="http://schemas.microsoft.com/office/powerpoint/2010/main" val="1091331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17AE86-2D24-43D3-8917-E5D3EC21C08C}" type="datetimeFigureOut">
              <a:rPr lang="en-US" smtClean="0"/>
              <a:t>6/15/2014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2B10B-7B99-4268-85BB-BDFCE00777C8}" type="slidenum">
              <a:rPr lang="en-US" smtClean="0"/>
              <a:t>‹#›</a:t>
            </a:fld>
            <a:endParaRPr lang="en-US"/>
          </a:p>
        </p:txBody>
      </p:sp>
    </p:spTree>
    <p:extLst>
      <p:ext uri="{BB962C8B-B14F-4D97-AF65-F5344CB8AC3E}">
        <p14:creationId xmlns:p14="http://schemas.microsoft.com/office/powerpoint/2010/main" val="2289490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7AE86-2D24-43D3-8917-E5D3EC21C08C}" type="datetimeFigureOut">
              <a:rPr lang="en-US" smtClean="0"/>
              <a:t>6/15/2014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2B10B-7B99-4268-85BB-BDFCE00777C8}" type="slidenum">
              <a:rPr lang="en-US" smtClean="0"/>
              <a:t>‹#›</a:t>
            </a:fld>
            <a:endParaRPr lang="en-US"/>
          </a:p>
        </p:txBody>
      </p:sp>
    </p:spTree>
    <p:extLst>
      <p:ext uri="{BB962C8B-B14F-4D97-AF65-F5344CB8AC3E}">
        <p14:creationId xmlns:p14="http://schemas.microsoft.com/office/powerpoint/2010/main" val="3676741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284E28D3-7C24-4097-A370-F508534FB77F}" type="slidenum">
              <a:rPr lang="en-US" altLang="en-US">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72443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2D2A4-403C-4DE6-9FA7-CC10AF79F035}" type="datetimeFigureOut">
              <a:rPr lang="en-US" smtClean="0">
                <a:solidFill>
                  <a:prstClr val="black">
                    <a:tint val="75000"/>
                  </a:prstClr>
                </a:solidFill>
              </a:rPr>
              <a:pPr/>
              <a:t>6/15/2014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F1845-CDA1-4275-8FF3-DCC2C9DEE1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82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3E244-18CB-48A1-AD17-228E81A3EEC3}" type="datetimeFigureOut">
              <a:rPr lang="en-US" smtClean="0">
                <a:solidFill>
                  <a:prstClr val="black">
                    <a:tint val="75000"/>
                  </a:prstClr>
                </a:solidFill>
              </a:rPr>
              <a:pPr/>
              <a:t>6/15/2014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542A0-2021-453C-987C-DA0C6385A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6381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423" y="228600"/>
            <a:ext cx="9728931"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7018" y="990600"/>
            <a:ext cx="7848600" cy="1323439"/>
          </a:xfrm>
          <a:prstGeom prst="rect">
            <a:avLst/>
          </a:prstGeom>
          <a:noFill/>
        </p:spPr>
        <p:txBody>
          <a:bodyPr wrap="square" rtlCol="0">
            <a:spAutoFit/>
          </a:bodyPr>
          <a:lstStyle/>
          <a:p>
            <a:r>
              <a:rPr lang="en-US" sz="8000" dirty="0" smtClean="0"/>
              <a:t>Sewage Treatment</a:t>
            </a:r>
            <a:endParaRPr lang="en-US" sz="8000" dirty="0"/>
          </a:p>
        </p:txBody>
      </p:sp>
    </p:spTree>
    <p:extLst>
      <p:ext uri="{BB962C8B-B14F-4D97-AF65-F5344CB8AC3E}">
        <p14:creationId xmlns:p14="http://schemas.microsoft.com/office/powerpoint/2010/main" val="650401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hecommonfoodie.files.wordpress.com/2010/11/img_2517.jpg?w=604&amp;h=4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457200"/>
            <a:ext cx="8305800" cy="62293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609600"/>
            <a:ext cx="7162800" cy="1446550"/>
          </a:xfrm>
          <a:prstGeom prst="rect">
            <a:avLst/>
          </a:prstGeom>
          <a:noFill/>
        </p:spPr>
        <p:txBody>
          <a:bodyPr wrap="square" rtlCol="0">
            <a:spAutoFit/>
          </a:bodyPr>
          <a:lstStyle/>
          <a:p>
            <a:pPr algn="ctr"/>
            <a:r>
              <a:rPr lang="en-US" sz="8800" dirty="0" smtClean="0"/>
              <a:t>River</a:t>
            </a:r>
            <a:endParaRPr lang="en-US" sz="8800" dirty="0"/>
          </a:p>
        </p:txBody>
      </p:sp>
    </p:spTree>
    <p:extLst>
      <p:ext uri="{BB962C8B-B14F-4D97-AF65-F5344CB8AC3E}">
        <p14:creationId xmlns:p14="http://schemas.microsoft.com/office/powerpoint/2010/main" val="1004990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s://encrypted-tbn2.gstatic.com/images?q=tbn:ANd9GcSiLUkvUEv4t17t0qBCVnBtU5-hdlQYZrYEUDn5ByK48Pg_s13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91" y="152400"/>
            <a:ext cx="4425983" cy="28194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2294" name="Picture 6" descr="Pipe under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900" y="2057400"/>
            <a:ext cx="4470400" cy="33528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2296" name="Picture 8" descr="Storm drain carrying water to a lak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2590800"/>
            <a:ext cx="4276595" cy="416255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0" y="36255"/>
            <a:ext cx="5181600" cy="2554545"/>
          </a:xfrm>
          <a:prstGeom prst="rect">
            <a:avLst/>
          </a:prstGeom>
          <a:solidFill>
            <a:schemeClr val="tx2">
              <a:lumMod val="20000"/>
              <a:lumOff val="80000"/>
            </a:schemeClr>
          </a:solidFill>
        </p:spPr>
        <p:txBody>
          <a:bodyPr wrap="square" rtlCol="0">
            <a:spAutoFit/>
          </a:bodyPr>
          <a:lstStyle/>
          <a:p>
            <a:pPr algn="ctr"/>
            <a:r>
              <a:rPr lang="en-US" sz="8000" dirty="0" smtClean="0">
                <a:solidFill>
                  <a:prstClr val="black"/>
                </a:solidFill>
              </a:rPr>
              <a:t> Drainage Ditch</a:t>
            </a:r>
            <a:endParaRPr lang="en-US" sz="8000" dirty="0">
              <a:solidFill>
                <a:prstClr val="black"/>
              </a:solidFill>
            </a:endParaRPr>
          </a:p>
        </p:txBody>
      </p:sp>
    </p:spTree>
    <p:extLst>
      <p:ext uri="{BB962C8B-B14F-4D97-AF65-F5344CB8AC3E}">
        <p14:creationId xmlns:p14="http://schemas.microsoft.com/office/powerpoint/2010/main" val="2524513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2.cdn.turner.com/cnn/dam/assets/121030022806-teeth-brushing-water-supply-story-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8534398"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152400"/>
            <a:ext cx="9067800" cy="1323439"/>
          </a:xfrm>
          <a:prstGeom prst="rect">
            <a:avLst/>
          </a:prstGeom>
          <a:noFill/>
        </p:spPr>
        <p:txBody>
          <a:bodyPr wrap="square" rtlCol="0">
            <a:spAutoFit/>
          </a:bodyPr>
          <a:lstStyle/>
          <a:p>
            <a:r>
              <a:rPr lang="en-US" sz="8000" dirty="0" smtClean="0"/>
              <a:t>Public Water Supply</a:t>
            </a:r>
            <a:endParaRPr lang="en-US" sz="8000" dirty="0"/>
          </a:p>
        </p:txBody>
      </p:sp>
    </p:spTree>
    <p:extLst>
      <p:ext uri="{BB962C8B-B14F-4D97-AF65-F5344CB8AC3E}">
        <p14:creationId xmlns:p14="http://schemas.microsoft.com/office/powerpoint/2010/main" val="628226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762000"/>
            <a:ext cx="6920916" cy="755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28928" y="-76201"/>
            <a:ext cx="8458200" cy="1323439"/>
          </a:xfrm>
          <a:prstGeom prst="rect">
            <a:avLst/>
          </a:prstGeom>
          <a:noFill/>
        </p:spPr>
        <p:txBody>
          <a:bodyPr wrap="square" rtlCol="0">
            <a:spAutoFit/>
          </a:bodyPr>
          <a:lstStyle/>
          <a:p>
            <a:r>
              <a:rPr lang="en-US" sz="8000" dirty="0" smtClean="0"/>
              <a:t>Groundwater</a:t>
            </a:r>
            <a:endParaRPr lang="en-US" sz="8000" dirty="0"/>
          </a:p>
        </p:txBody>
      </p:sp>
    </p:spTree>
    <p:extLst>
      <p:ext uri="{BB962C8B-B14F-4D97-AF65-F5344CB8AC3E}">
        <p14:creationId xmlns:p14="http://schemas.microsoft.com/office/powerpoint/2010/main" val="3534414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flowergarden.noaa.gov/image_library/maps/gulfm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368405"/>
            <a:ext cx="8140107" cy="54895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02213" y="44966"/>
            <a:ext cx="4876800" cy="1323439"/>
          </a:xfrm>
          <a:prstGeom prst="rect">
            <a:avLst/>
          </a:prstGeom>
          <a:noFill/>
        </p:spPr>
        <p:txBody>
          <a:bodyPr wrap="square" rtlCol="0">
            <a:spAutoFit/>
          </a:bodyPr>
          <a:lstStyle/>
          <a:p>
            <a:pPr algn="ctr"/>
            <a:r>
              <a:rPr lang="en-US" sz="8000" dirty="0" smtClean="0"/>
              <a:t>Ocean</a:t>
            </a:r>
            <a:endParaRPr lang="en-US" sz="8000" dirty="0"/>
          </a:p>
        </p:txBody>
      </p:sp>
    </p:spTree>
    <p:extLst>
      <p:ext uri="{BB962C8B-B14F-4D97-AF65-F5344CB8AC3E}">
        <p14:creationId xmlns:p14="http://schemas.microsoft.com/office/powerpoint/2010/main" val="2593473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re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591"/>
            <a:ext cx="4199840" cy="62386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80562" y="914400"/>
            <a:ext cx="3810000" cy="1323439"/>
          </a:xfrm>
          <a:prstGeom prst="rect">
            <a:avLst/>
          </a:prstGeom>
          <a:noFill/>
        </p:spPr>
        <p:txBody>
          <a:bodyPr wrap="square" rtlCol="0">
            <a:spAutoFit/>
          </a:bodyPr>
          <a:lstStyle/>
          <a:p>
            <a:r>
              <a:rPr lang="en-US" sz="8000" dirty="0" smtClean="0"/>
              <a:t>Plants</a:t>
            </a:r>
            <a:endParaRPr lang="en-US" sz="8000" dirty="0"/>
          </a:p>
        </p:txBody>
      </p:sp>
      <p:pic>
        <p:nvPicPr>
          <p:cNvPr id="2050" name="Picture 2" descr="http://4.bp.blogspot.com/-JkJMqy9Bn3Q/UcRnW4NcFVI/AAAAAAAAAus/Re0XgTTncgo/s1600/Clump+mixed+irises+thre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3414409"/>
            <a:ext cx="5765800" cy="3243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368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goatsass.com/blog/wp-content/uploads/2012/10/Oct032012TurtlesOnL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8" y="859515"/>
            <a:ext cx="7632889" cy="51081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08687" y="-51881"/>
            <a:ext cx="4318186" cy="2308324"/>
          </a:xfrm>
          <a:prstGeom prst="rect">
            <a:avLst/>
          </a:prstGeom>
          <a:noFill/>
        </p:spPr>
        <p:txBody>
          <a:bodyPr wrap="square" rtlCol="0">
            <a:spAutoFit/>
          </a:bodyPr>
          <a:lstStyle/>
          <a:p>
            <a:r>
              <a:rPr lang="en-US" sz="7200" dirty="0" smtClean="0"/>
              <a:t>People and Animals</a:t>
            </a:r>
            <a:endParaRPr lang="en-US" sz="7200" dirty="0"/>
          </a:p>
        </p:txBody>
      </p:sp>
      <p:sp>
        <p:nvSpPr>
          <p:cNvPr id="4" name="AutoShape 4" descr="data:image/jpeg;base64,/9j/4AAQSkZJRgABAQAAAQABAAD/2wCEAAkGBxQHBhUSERQWFRQVFyAbGBYYFBoYGhceHRoYFx0YHRoaHCggGCAmIBofITEiJSkrLi4vGR8zODMsOCgtLi0BCgoKDg0OGxAQGywkHyUsLDcvNC8uLCwsLCwvLCwsLCwsLCwsLCwsNywsNCwsLC00LCwvLCwsLCwsLCwsLCw0NP/AABEIAT0AnwMBEQACEQEDEQH/xAAcAAEAAgIDAQAAAAAAAAAAAAAABwgFBgIDBAH/xABOEAABAgMEBQYKBgUKBwAAAAABAAIDBBEFBgchEjFBUYETFSJhcbEIFCMyQlJygpGiQ2JzobLBFjNTVJMXJCU1ZJKkw+PwY4PC0dLh8f/EABsBAQACAwEBAAAAAAAAAAAAAAAEBgIDBwUB/8QAPxEAAgECAwMKAgcGBwEAAAAAAAECAxEEITEFBkESE1FhcYGRobHBQuEUIjIzcqLRFVNiguLwFiNDUmPC8ST/2gAMAwEAAhEDEQA/AJxQBAEAQBAEBjrctuBYMkYszEbDZsrrcddGtGbj1BSMNhK2JnyKUbv07eg+SklmyJbx41viOLZGCGt/aRc3HrDAaDiT2K3YPdWCXKxErvoWnj/4R5V+g0G0b7WhaT6xJuN2MeYbf7rKBe/R2Vg6StGlHvV34u5qdST4mFjTT5h1Xvc473OJ71OjThH7KSMbndLWrHlD5ONFZ7MRze4rCeHoz+3BPtSYu0bHZGJdo2WRSYMVo9GMOUr2uPT+ZebiNhYGt8HJf8OXlp5GaqyXEkq62McC0HiHOM8XefpAdKET1+kzjUbyqzjt2K1JOVB8pdGj/R/3kbo1k9STYUVsaEHNIc1wqHA1BB1EEawqxKLi7NWZvOa+AIAgCAIAgCAIAgCAIDXL8XthXRsjlYnSiOqIUOub3fk0bT2bSF6OzNm1MdV5EcktX0L9XwMJzUUVsvBb0e8VomNMvL3HUPRYPVa30R/9NTmul4TB0cLTVOkrLzfW+khyk5O7MYpRiEAQBAEAQG7Yd3/i3UmhDeS+VcelD1llTm9m47SNR7c14m19jU8bHlRyqLR9PU/14G2nUcewsbJTbJ6UbFhOD2PAc1w1EHUVzepTlTm4TVmtSWnc7lgfQgCAIAgCAIAgCA4xHiFDLnGgAqSdQAzJX1Jt2QKtX8vK69N4nxiTyYOjCb6rBqy3nzj1nqC6nsvARweHVP4tZdb+WiIM5cp3NdXpGAQBAEAQBAEAQEv4EXnLJh9nxHdF1XwanUR57B1EdKg3OO1U/ejAJxWKgs1lL2ft4dBIoS+EmpUkkhAEAQBAEAQBAEBpmLtqmyrjRtE0dFpCHved8ocva2Bh1Wx0L6Rz8NPOxrqu0StK6YQggCAIAgCAIAgCAyN3LSNkW9Ajg05OI1x7K9IcRUcVGxlBV6E6T4p/LzMouzuW3adJtRtXInkTz6gCAIAgCAIAgCAizwgXUu5LjYY9fgx//dWrdRf/AEzf8PujRX0RBKvhFCAIAgCAIAgCAIAgLf2U4vsuETrMNte3RC49XSVWSXS/U9BaHqWo+hAEAQBAEAQBARvjxJmYucyIPoozSexwczvIVk3XqqOMcX8UX5Wfpc0119Ur8uhEQIAgCAIAgCAIAgPVZcmbRtOFBbriPawe8QPzWqvVVKnKo+Cb8D6ld2Lew2cnDAGoCnwXH27u56ByXwBAEAQBAEAQBAYy8tki3bAjSzvpGEA7jraeBAPBSsFiXhq8Kq4Py4+RjJXVip01Luk5l0OIC17HFrmnWCDQj4rrMJxnFTi7p6EFqx1LM+BAEAQBAEAQBASVgdd02jeEzbx5OXGROoxHCgA30FT1dHeqzvNjVSw/MJ/Wn6L9Xl4m6jG7uT+ufksIAgCAIAgCAIAgCAh3Gi4zozjaEs2pp5dgGeWQigdmTuwHeVcd3NrKKWFqv8L9v08Ogj1qfxIhhXUjBAEAQBAEAQGXuvd2Nee1WwIDak5ucfNY3a5x/wB11KHjcbSwdJ1Kj7Fxb6EZRi5OyLPXZsKFduxmS0EdFgzJ1vccy49ZPwyGxcvxuLqYus6tTV+S4ImxioqyMoopkEAQBAEAQBAEAQBADmEBFF/MJG2hEdHs/RhxDm6CcmOO9p9A9WrsVs2XvJKklSxOa6eK7en17TROjfOJDdr2PHsWZ5OZhPhO3OFAesHU4dYJVyw+Ko4iPKpSUl1e/QRnFrU8KkHwIAgOUOGYsQNaCScgAKk9QA1rFyUVd6A3+6eE83bLw+YBloOurx5Rw3BmsdrqdhXgY/eLDYdONL68urTx/Q3Rot6k53bu7Au1Z4gyzNFutxObnn1nO2n7hsoqLjMbWxdTnKru/JdhJjFRVkZVRDIIAgCAIAgCAIAgCAIAgCA6pqWZOQSyIxr2nW1zQ4HgclnCpKEuVBtPqyDVzVrQw0s2edUyzWH/AIbnQ/uaQ37l6lLbuPp5Kpfts/XM1ulF8DGHB6zidUb+L/6Ur/E2O/h8D5zMT1SmFNmS7gTAc8j14rz9wIB+C1VN4sfP47diQVGBs9l2HL2Q2kvAhQt5YwAntIFTxXl18XXr/ezcu1mxRS0Mgo59CAIAgCAIAgCAIAgCAIAgCA8lqWjCsiz3x47wyGwVc493WScgBmSQFtoUKleoqdNXbPjaSuyvd68Tpy17WL5eLEl4IyYxjqEj1nka3H4DUNpPQ8DsDDUKSjVipy4t+i6vUiSqtvIw36c2j++R/wCIVN/ZOC/dR8DHnJdI/Tm0f3yP/EKfsnBfuo+A5yXSP05tH98j/wAQp+ycF+6j4DnJdI/Tm0f3yP8AxCn7JwX7qPgOcl0kj4XYmmPEEpaD6uJpCjuOsn0HnfudwKre29gqKdfDLLjFeq90bqdXgyYVTiQEAQBAEAQBAEAQBAEAQHRPzjLPk3RYrgyGwVc4nIBbKVKdWahBXb0Pjdsyt+I9+X3utDRbVstDPk2esdXKO66atwPWa9I2PsmGBp3ec3q/Zf3n4EOpU5T6jTV7RrCAIAgCAICZsKcSa6ElPPz82DGcdewQ3nudwKpe3dha4jDr8S917ok0qvBkxqmkgIAgCAIAgCAIAgCA6ZuaZJSrokRwYxgq5xNAANpWdOnKpJQgrt6BuxXTEq/r71zvJwqtlWHot1GIfXcO4bO1dG2NseOChy551Hr1dS9+kh1KnK7DR17pqCAIAgCAIAgCAmbCnEnS0ZKefnqgxnHgIbz3O4HYqXt3YWuIw6/Evde6JNKrwZMappICAIAgCAIAgCA65iO2VgOe9waxoJc4mgAGZJOxZQhKclGKu2Cu+JuIDr0zXIwCWyjDkNRikem4bBubxOeQ6LsXY0cHHnKmdR/l6l7vwy1h1KnKyWhoS981HokJKJaM42FBaXxHmjWjWT/vbsWurVhSg5zdktT6lfJG3Yg3Mbc+ypME6UeLyhiuBOjUclRjRubpHPWanqA8fZO1Hj6tVpWjHk8np+K7fb5GypDkpGkr3DUEAQBASDiVh467bvGJcF0q7WNZgk+iTtbudwO817Y22o4v/Kq5VF+b59K70bqlPk5rQj5WE0hATNhTiTpaMlPPz1QYzjwEN57ncCqXt3YVr4jDr8S917ok0qvBkxqmkgIAgCAIAgOEWIIMIucQ1rRUkmgAGZJOxfYxcnZagr5iliC68kyZeXcWyjDmdRjOHpH6o2N4nYG9D2HsVYSPO1V/mP8AKujt6X3LjeJVqcrJaEeKxGk7ZWWfOTLYcNpc95Aa0CpJOoBYTnGnFyk7Jan1K5YvDS4TLqSfKxaOmnjpO1iGPUb+Z29i5ztnbEsbPkQyprTr637Il06fJ7TU/CI1yX/O/wAletuj/rfy/wDYwxHAhtXMjBAEAQFxIsBsxKlj2hzXNo5pFQQRQgg6wuORnKEuVF2aPRK9Ym4euuxMGPLgulHHtMEn0XHa3c7gc6E9C2LtqOMjzdXKovzda6+ld6y0iVKfJzWhoCsJpCAmbCnEnSLZKefn5sGM48BDee53Aql7d2Fa+Iw6/Evde6JNKrwZMappICAIAgPj3BjCSQABUk5ADevqTbsgQFiniKbdiulZR1JZpo541xiP+jcNuvcr/sPYiwyVesvrvRf7fn6ESrUvktCNFZjScoUMxoga0FznGgAFSScgABrKxlJRV3oCweFmHwu3LiZmQDNPGQ1iC0+iN7jtPAbS7nu3NtPFy5ql92vzPp7Ohd74Wl0qfJzepIirpuIb8IgZSR+1/wAlXPdH/W/l/wCxHxHAhpXMjBAEAQFyRqXGT0TqmZds1LuhxGhzHAhzXCocDkQQdayhOUJKUXZrQFecTcPnXXmDHgAulHnLaYJPoOO1u53A50J6JsXbUcZHm6mVRfm617rvWWkOpT5Oa0NBVgNQQEzYU4laRZJTz8/NgxnHgIbz3O4FUvbuwrXxGHX4l7r3RJpVeDJjVNJAQHwnRFSgIIxVxG53e6Tk3eQBpEiA/rj6oPqfi7Nd92FsPmEq9dfX4L/b8/TtItWrfJEXK0mg+taXuAAqTkANq+NpK7BPeFOHfMcMTc20GYcOgw/Qg7fbP3at6oO3dt/SG6FF/UWr/wB3y9SXSp2zZJqrBuCAh7whx5CT7YvdCVx3S+1V/l9yPX4ELq6kYIAgPrfOXxguQuNHohAdU1Ltm5d0OI0PY8EOa4VBByIIWUJyhJSi7NaB5leMTMPnXWmeWgAulHnI6zCJ9Bx2jc7gc9fRdi7ZjjI83UyqL83Wvdd6y0h1KfJzWhoS981BATNhViVpaElPPz82FGceAhvP3B3Aql7d2Fa+Iw6/Evde6JNKrwZMappIINxZxG8fc+Rk3eSHRixQf1h2safU2E+l2ededg7E5pLE119b4V0db6+jo7dI1WrfJEUK2kcICccJMO/EGtnZxvlTnBhOH6seu4eudg9HtyFG2/tvnb4eg/q/E+nqXV0vj2ayqVO2bJYVSN4QBARB4Qw/mkn7UTuYrhul9ur2R9yPX4EKq7EYIAgOUIVijtWMtAXHXGz0QgCA6pqWZOSzocRoex4o5rhUEHWCFnTqSpyU4OzWgauV2xLw/fdWZ5aCC+VecjrMIn0HdW523Uc9fRdjbZjjY83UyqLz617oh1KfJzWhoi941BATPhRiQYmjJThc4gHkotC4kNBOg+lSaAZO6s96pe3dhpXxFDLpWmvFfoSaVXgz04rYb+PB07JM8rriwmj9Zve0etvHpbM9erYW3Obth8Q/q8H0dT6uvh2afatK+aIPV5IpM2EuHVNCenWZ+dBhOHERHD8I47lS9vbb1w2Hf4n7L38CTSp8WTGqaSAgCAICIvCFH8wlPbf3MVv3S+8q9i9yPX0RCau5GCAIDslhWYb7Q71hP7LPpcVccPQCAIAgOmblWTsq6HEaHseKOaRUEHYVnTqSpyU4OzWgauV2xKuA+6s1ysKr5V56LtZhk+g78nbe1dF2NtmONjyJ5VF59a90Q6lPk5rQ1m7tgR7x2iIMswucdZ1NYPWc7YO/UKnJepi8ZRwlN1KrsvN9S/vtMIxcnZFi7jXGgXRlOj5SO4dOMRmfqt9VvVt2rnG09rVsdPPKC0Xu+lkuFNRNqXlGw0+bw5k5q9InSzPznQqDQe+tREI37xqJod9fYp7cxUMK8On2Pil0f3oa3Tjyrm4LxzYEAQBAEBEnhCD+jJX7R/4Wq3bpfe1exepHr6IhFXgjBAEB3SQrOM9od4WFT7D7GfUXDXHD0AgCAIAgOmclGT0q6FFaHseKOaRUEHYs6dSVOSnB2a0PjVzwXdu9L3bkOSlmBja1J1ucd7nHM/kt+LxtbFz5dV3fkuxHyMVFWRlVFMggCAIAgCAIAgIm8IQf0RK/au/CFbd0/vanYvU0V9EQeryRQgCA9FnCtoQ/bb3ha633cuxn1alwVx09AIAgCAIAgCAIAgCAIAgCAIAgIo8IMf0LLfau/CrZun99U/CvU0V9EQar0RQgCA9VlCtpwvtG/iC1V/updj9D6tS3648egEAQBAEAQBAEAQBAEAQBAEAQEU+EH/Uct9sfwFWvdP7+p+H3NFfREGK9kUIAgPZYwra8H7Vn4gtOI+5n2P0Pq1Lerj56AQBAEAQBAEAQBAEAQBAEAQBARR4QbhzJLCufKnL3M+8fFWzdNf59R/wr1NFfREGq9EUIAgPbYn9dQK/tWfiC0Yn7mfY/Q+x1LeLkB6AQBAEAQBAEAQBAEAQBAEAQBAV8xztjx+9ogA1bLsDfffR7vu0RwXQt2MNzWE5x6zfksl7kStK8rEcqyGk7peVfMseWNJENum6mxuk1tfi4LCdSMGlJ6uy7dfY+2OlZnwIC1tyLY5+upLzBNXOYA/229B/zArk+0sN9GxU6XBPLsea8ifCV4pmcUEyCAIAgCAIAgCAIAgCAIAgOmdmWyUm+K80bDaXOO4NBJ7lnTpupNQjq3bxPjdio9rT7rUtSLHf50V7nn3iTThqXXaFFUaUacdEkvAgN3dzyLcfCWsGLti1bBn3PyEZhl2ndVpc4jiWHgqjvHjnRr0Yx+F8p+OXuSKMbpkURYZgxS1wo5pIIOsEZEK2RkpJNaMjnBZAmzwf7Y5SSjyjjmxwiMz2O6LgOoEA+8qRvXhrThXXHJ92a/vqJNCWViXVUCQEAQBAEAQBAEAQBAEAQBAaFjTbHNlynQ2mjphwhinq+c89lG6PvL393MNz2NUnpBX79F+vcaq0rRK5ro5DCAs/hfZfNNx5dpFHPbyjt9X9IV7AQOC5dtvEc/jaj4J2Xdl6k2mrRRB2Ktlc035jgCjYh5Vvv5n5tIcFedhYjn8DBvVZPu+ViNVVpM1Fewaza8L7Y5lvrAeTRkQ8k/sfkPg7RPBeTtvDfSMFOK1Wa7vlc2U5WkWeXLyaEAQBAEAQBAEAQBAEAQBAQDjxa/jt52S4OUvDz9uJRx+UMXQN18NzeGdV6zfksvW5Eru8rEaKzGk9tiSBtW2IMAVrFiNZls0nAV4VqtGJrKjRnUfwpvwR9Su7FuobBChhrRQAUA3AZLkLbbuz0CHvCCsusOWmgNRMJ3Hpt7nK47p4jOpRfU16P2I9daMhlXQjH0HRNQvgLX3Otfn27ECYrUvhjS9sdF/zArk20MN9GxM6XQ8uzVeRPg7xTMyoZkEAQBAEAQBAEAQBAEB1zEYS0u57jRrQXE7gBUlZQi5yUVqwVIt20nWxbMaYdrixHO7ATkOAoOC65haCoUY0l8KSPPk7u54VIPhv2CVmeP33bEPmwGOf1VI5MD56+6q/vLX5vBOPGTS9/bzNtFXkWLXOSYarihZfO1x5hoFXMbyje2H0zTtAI4r1diYjmMdTlwbt45eprqK8WVgXUSEEBOGAFsctZceUcc4bhEZ7L8iB2OFffVG3rw3JqwrrirPtWnl6EqhLKxLKqRvCAIAgCAIAgCAIAgCA0jGK2OarkRGg0fHIhDsdUu+UEcQvc3ew3PY2Lekc/DTzsaqsrRK2rpRDCAnPwf7M5GxY8wRnFiBg7GCve8/BUTeuvyq0KS4K/e/8AwlUFlclZVQ3nGIwRGEEVBFCN4K+ptO6BUe3rONkW3GlzXyURzanWQCQDxFDxXXcLXVejCqviSZ58lZ2PApB8Nuwqtjma+8FxNGxTyTux9APmDTwXj7dw3P4KaWqzXd8rmylK0iza5iTQgCAIAgCAIAgCAIAgIHx7tjxq8EKWacoDNJ2fpxKGhHU0NPvFX3dbDcjDyrP4nl2L538CLXlnYi5Wk0BAWnw9szmi5ktCIo7kw5w+s/pkfF1OC5VtbEc/jKk+F7LsWROpq0UbEvOMwgK+Y6WV4le8RgOjMQw6v1m9A/cGniuhbsYjnMJzb1i/J5r3IlZWlcjlWQ0nJjzDeCDQg1B3L40mrMFsbqWsLcu5AmB9JDBdTY4dF44OBHBclx2GeGxE6T4Py4eRPi7q5llEMggCAIAgCAIAgCA4xYghQy5xoAKk7gMyV9inJ2QKl3ltQ21b8eYP0kQkdTa0aODQBwXW8Fh1h6EKS4JePHzIEnd3MYpRiZK7Vm88XggQKVESK1p9kkaR4NqeCi42vzGHnV6E/Hh5mUVd2LbAaIoFyMnn1AEBGmPFl+N3VZHAzgRBU/Vf0D82irNuviORinTfxLzWfpc011eNyAV0AiBATngDbHjFjRpVxzhPD2+y/WB2OaT76om9WG5NaFZfErPtXy9CVQllYlZVQ3hAEAQBAEAQBAEBp2LVscz3IjUNHxvJN9+ul8gcvZ2Dhefxsb6Rzfdp52NdWVolZ100hBASLgZZnjl8jFI6MCG51dgc7yYHwc48FXN58RzeD5C1k14LP1sbqKvK5YRc8JYQBAYy81mc83fjy/7SG5o6jTongaFScFX5jEQq9DXhx8jGSurFSiNE0OtdcIB8X0G5YSWxzRfeFU0bGrCd71NH5g1eLt/Dc/gpW1jmu7XyubKUrSLLrmZNCAIAgCAIAgCAICDMfrX5e2IMq05QmF7s/SfkARvDW199XrdTDcmjOs/idl2L5+hFrvOxFKthoCAnnAOzPFruRZgjONEoDvawUHzOd8FQd6sRy8RGkvhXm/lYlUFlclBVc3hAEAQFW8SLL5ovtMw6dFz+Ub2ROnl1DSI4Lqex8Rz+Cpy42s+7L5kGorSZrS9MwOUKIYMUOaaFpBB3EZgrGUVJWegLa3btQW3YEGYH0sMOPUaUcODqjguSYzDvD150nwb8OHkehF3VzJKMfQgCAIAgCAID452i2p1BEr5Aqde21ufLyx5jZEiEt9kdFnygLrWAw30bDQpdCz7dX5kCTu2zEKYYhAWsuPZnM90paDShbCBcPrO6bvvJXJ9p4jn8XUqdLduxZLyJ8FaKRnVBMggCAICFPCBsrQm5eaA85phOPW06bfuLvgrtuniLwqUXwzXfk/YjV1oyIVcCOEBO+AdseM2DFlXHOA/Sb7MSpoOxwcfeCoW9WG5FeNZfEs+1fK3gSqEsrEpKrG8IAgCAIAgCA1TFC2OZblR3g0fEHJs7X5GnY2p4L1tiYb6RjYReizfd87Guo7RKwrqBCCAy90LM54vPLwKVD4rdIfVB0nfKCoe0K/MYapU6E7dvDzMoK8ki2WpclJ4QBAEAQGm4uWXzpcaNQdKDSK3q0PO+UuXs7AxHM46HRLLx087GuqrxK0LppCCA3bB+2Oab7wwTRkcGE7Pa6hb8wA4leHvBhefwUmtY5+Gvlc20pWkWTXNSYEAQBAEAQBAQl4QFscpPwJRpyY0xX9rqtbxAB/vK77qYa1Odd8XZd2b9vAjV5ZpERq3kcICSsB7M8avY+ORlAhGh3Of0B8umqzvTX5GEVNfE/JZ+tjdQX1rk/rn5LCAIAgCA65mAJmXcxwq17S0jeCKFZQm4SUlqgVEtWSNm2nFgO86E9zD1lri2v3Lr9Cqq1KNRaSSfiee1Z2PKtp8OyBGMvHa9po5pBB3EGoKxlFSi4vRn0ttYFpC2LFgzDdUWGHdhIzHA1HBcjxVB0K06T4Nonxd1c96jn0IAgCAIAcggKo32tfn29cxHBq10Qhnst6DflaF1jZuG+jYWFLiln2vN+ZBm7ybMIpxgEBPuA1meK3WiRyM48U0O9rOiPmL1z/enEcvFRp8IrzefpYl0F9W5JirJuCAIAgCAICumNdl8333dEA6MdjYg3VpoOHxbX3l0bdvEc7glF6xbXuvW3cQ6ytI0FWA1BAT3gNbHjl3Iks49KXfVvsRKkdvSDviFQd6cLzeIjWWkl5r5WJVCV1Yk5Vc3hAEAQBAaziPbHMlzJiIDR7m6DN+k/ogjsqTwXp7Hw30jGQg9L3fYs/kYVJWiyri6mQQgCAtjdCzeZ7sS8DayE3S9oirvmJXJdoV+fxNSp0t+HDyJ8FaKRmFDMggCAIAgCAizH2yvGLBgzIGcGJon2Xj/AMmj4q1bq4jk150n8Sv3r5NmiusrkEq+EUIDecGrY5rvtDaTRkdphHPKp6TDTadJoHvFeFvFhuewUpLWOfs/LPuNtGVpFkFzYmBAEAQBARRjw90eXloAdRhLnnKtS3RaPhpH4q2brqMZVKls8l45+yNFfgiFo0pyW2vBXWNS5GscIMDlTrpwWUpWBtlx7qi1begh0SjREaSNCukAQS3zsq0pVeRtPaDo0J2jnZ8fkZwhdll1zMmhAEAQBAEAQGIvbZDbdu5Gl3GgezJ1K6JHSa6m2hAKl4DEvDYiFVcH8mYyV1Yh7+SD+2f4f/VVx/xL/wAX5v6SPzPWP5IP7Z/h/wDVT/Ev/F+b+kcz1nbK4UOlJpsRk5RzHBzT4vqINQf1u8LGe8SnFwlSyat9r+kKjbiTjDNWCu5UZ6ko5L4A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HBhUSERQWFRQVFyAbGBYYFBoYGhceHRoYFx0YHRoaHCggGCAmIBofITEiJSkrLi4vGR8zODMsOCgtLi0BCgoKDg0OGxAQGywkHyUsLDcvNC8uLCwsLCwvLCwsLCwsLCwsLCwsNywsNCwsLC00LCwvLCwsLCwsLCwsLCw0NP/AABEIAT0AnwMBEQACEQEDEQH/xAAcAAEAAgIDAQAAAAAAAAAAAAAABwgFBgIDBAH/xABOEAABAgMEBQYKBgUKBwAAAAABAAIDBBEFBgchEjFBUYETFSJhcbEIFCMyQlJygpGiQ2JzobLBFjNTVJMXJCU1ZJKkw+PwY4PC0dLh8f/EABsBAQACAwEBAAAAAAAAAAAAAAAEBgIDBwUB/8QAPxEAAgECAwMKAgcGBwEAAAAAAAECAxEEITEFBkESE1FhcYGRobHBQuEUIjIzcqLRFVNiguLwFiNDUmPC8ST/2gAMAwEAAhEDEQA/AJxQBAEAQBAEBjrctuBYMkYszEbDZsrrcddGtGbj1BSMNhK2JnyKUbv07eg+SklmyJbx41viOLZGCGt/aRc3HrDAaDiT2K3YPdWCXKxErvoWnj/4R5V+g0G0b7WhaT6xJuN2MeYbf7rKBe/R2Vg6StGlHvV34u5qdST4mFjTT5h1Xvc473OJ71OjThH7KSMbndLWrHlD5ONFZ7MRze4rCeHoz+3BPtSYu0bHZGJdo2WRSYMVo9GMOUr2uPT+ZebiNhYGt8HJf8OXlp5GaqyXEkq62McC0HiHOM8XefpAdKET1+kzjUbyqzjt2K1JOVB8pdGj/R/3kbo1k9STYUVsaEHNIc1wqHA1BB1EEawqxKLi7NWZvOa+AIAgCAIAgCAIAgCAIDXL8XthXRsjlYnSiOqIUOub3fk0bT2bSF6OzNm1MdV5EcktX0L9XwMJzUUVsvBb0e8VomNMvL3HUPRYPVa30R/9NTmul4TB0cLTVOkrLzfW+khyk5O7MYpRiEAQBAEAQG7Yd3/i3UmhDeS+VcelD1llTm9m47SNR7c14m19jU8bHlRyqLR9PU/14G2nUcewsbJTbJ6UbFhOD2PAc1w1EHUVzepTlTm4TVmtSWnc7lgfQgCAIAgCAIAgCA4xHiFDLnGgAqSdQAzJX1Jt2QKtX8vK69N4nxiTyYOjCb6rBqy3nzj1nqC6nsvARweHVP4tZdb+WiIM5cp3NdXpGAQBAEAQBAEAQEv4EXnLJh9nxHdF1XwanUR57B1EdKg3OO1U/ejAJxWKgs1lL2ft4dBIoS+EmpUkkhAEAQBAEAQBAEBpmLtqmyrjRtE0dFpCHved8ocva2Bh1Wx0L6Rz8NPOxrqu0StK6YQggCAIAgCAIAgCAyN3LSNkW9Ajg05OI1x7K9IcRUcVGxlBV6E6T4p/LzMouzuW3adJtRtXInkTz6gCAIAgCAIAgCAizwgXUu5LjYY9fgx//dWrdRf/AEzf8PujRX0RBKvhFCAIAgCAIAgCAIAgLf2U4vsuETrMNte3RC49XSVWSXS/U9BaHqWo+hAEAQBAEAQBARvjxJmYucyIPoozSexwczvIVk3XqqOMcX8UX5Wfpc0119Ur8uhEQIAgCAIAgCAIAgPVZcmbRtOFBbriPawe8QPzWqvVVKnKo+Cb8D6ld2Lew2cnDAGoCnwXH27u56ByXwBAEAQBAEAQBAYy8tki3bAjSzvpGEA7jraeBAPBSsFiXhq8Kq4Py4+RjJXVip01Luk5l0OIC17HFrmnWCDQj4rrMJxnFTi7p6EFqx1LM+BAEAQBAEAQBASVgdd02jeEzbx5OXGROoxHCgA30FT1dHeqzvNjVSw/MJ/Wn6L9Xl4m6jG7uT+ufksIAgCAIAgCAIAgCAh3Gi4zozjaEs2pp5dgGeWQigdmTuwHeVcd3NrKKWFqv8L9v08Ogj1qfxIhhXUjBAEAQBAEAQGXuvd2Nee1WwIDak5ucfNY3a5x/wB11KHjcbSwdJ1Kj7Fxb6EZRi5OyLPXZsKFduxmS0EdFgzJ1vccy49ZPwyGxcvxuLqYus6tTV+S4ImxioqyMoopkEAQBAEAQBAEAQBADmEBFF/MJG2hEdHs/RhxDm6CcmOO9p9A9WrsVs2XvJKklSxOa6eK7en17TROjfOJDdr2PHsWZ5OZhPhO3OFAesHU4dYJVyw+Ko4iPKpSUl1e/QRnFrU8KkHwIAgOUOGYsQNaCScgAKk9QA1rFyUVd6A3+6eE83bLw+YBloOurx5Rw3BmsdrqdhXgY/eLDYdONL68urTx/Q3Rot6k53bu7Au1Z4gyzNFutxObnn1nO2n7hsoqLjMbWxdTnKru/JdhJjFRVkZVRDIIAgCAIAgCAIAgCAIAgCA6pqWZOQSyIxr2nW1zQ4HgclnCpKEuVBtPqyDVzVrQw0s2edUyzWH/AIbnQ/uaQ37l6lLbuPp5Kpfts/XM1ulF8DGHB6zidUb+L/6Ur/E2O/h8D5zMT1SmFNmS7gTAc8j14rz9wIB+C1VN4sfP47diQVGBs9l2HL2Q2kvAhQt5YwAntIFTxXl18XXr/ezcu1mxRS0Mgo59CAIAgCAIAgCAIAgCAIAgCA8lqWjCsiz3x47wyGwVc493WScgBmSQFtoUKleoqdNXbPjaSuyvd68Tpy17WL5eLEl4IyYxjqEj1nka3H4DUNpPQ8DsDDUKSjVipy4t+i6vUiSqtvIw36c2j++R/wCIVN/ZOC/dR8DHnJdI/Tm0f3yP/EKfsnBfuo+A5yXSP05tH98j/wAQp+ycF+6j4DnJdI/Tm0f3yP8AxCn7JwX7qPgOcl0kj4XYmmPEEpaD6uJpCjuOsn0HnfudwKre29gqKdfDLLjFeq90bqdXgyYVTiQEAQBAEAQBAEAQBAEAQHRPzjLPk3RYrgyGwVc4nIBbKVKdWahBXb0Pjdsyt+I9+X3utDRbVstDPk2esdXKO66atwPWa9I2PsmGBp3ec3q/Zf3n4EOpU5T6jTV7RrCAIAgCAICZsKcSa6ElPPz82DGcdewQ3nudwKpe3dha4jDr8S917ok0qvBkxqmkgIAgCAIAgCAIAgCA6ZuaZJSrokRwYxgq5xNAANpWdOnKpJQgrt6BuxXTEq/r71zvJwqtlWHot1GIfXcO4bO1dG2NseOChy551Hr1dS9+kh1KnK7DR17pqCAIAgCAIAgCAmbCnEnS0ZKefnqgxnHgIbz3O4HYqXt3YWuIw6/Evde6JNKrwZMappICAIAgCAIAgCA65iO2VgOe9waxoJc4mgAGZJOxZQhKclGKu2Cu+JuIDr0zXIwCWyjDkNRikem4bBubxOeQ6LsXY0cHHnKmdR/l6l7vwy1h1KnKyWhoS981HokJKJaM42FBaXxHmjWjWT/vbsWurVhSg5zdktT6lfJG3Yg3Mbc+ypME6UeLyhiuBOjUclRjRubpHPWanqA8fZO1Hj6tVpWjHk8np+K7fb5GypDkpGkr3DUEAQBASDiVh467bvGJcF0q7WNZgk+iTtbudwO817Y22o4v/Kq5VF+b59K70bqlPk5rQj5WE0hATNhTiTpaMlPPz1QYzjwEN57ncCqXt3YVr4jDr8S917ok0qvBkxqmkgIAgCAIAgOEWIIMIucQ1rRUkmgAGZJOxfYxcnZagr5iliC68kyZeXcWyjDmdRjOHpH6o2N4nYG9D2HsVYSPO1V/mP8AKujt6X3LjeJVqcrJaEeKxGk7ZWWfOTLYcNpc95Aa0CpJOoBYTnGnFyk7Jan1K5YvDS4TLqSfKxaOmnjpO1iGPUb+Z29i5ztnbEsbPkQyprTr637Il06fJ7TU/CI1yX/O/wAletuj/rfy/wDYwxHAhtXMjBAEAQFxIsBsxKlj2hzXNo5pFQQRQgg6wuORnKEuVF2aPRK9Ym4euuxMGPLgulHHtMEn0XHa3c7gc6E9C2LtqOMjzdXKovzda6+ld6y0iVKfJzWhoCsJpCAmbCnEnSLZKefn5sGM48BDee53Aql7d2Fa+Iw6/Evde6JNKrwZMappICAIAgPj3BjCSQABUk5ADevqTbsgQFiniKbdiulZR1JZpo541xiP+jcNuvcr/sPYiwyVesvrvRf7fn6ESrUvktCNFZjScoUMxoga0FznGgAFSScgABrKxlJRV3oCweFmHwu3LiZmQDNPGQ1iC0+iN7jtPAbS7nu3NtPFy5ql92vzPp7Ohd74Wl0qfJzepIirpuIb8IgZSR+1/wAlXPdH/W/l/wCxHxHAhpXMjBAEAQFyRqXGT0TqmZds1LuhxGhzHAhzXCocDkQQdayhOUJKUXZrQFecTcPnXXmDHgAulHnLaYJPoOO1u53A50J6JsXbUcZHm6mVRfm617rvWWkOpT5Oa0NBVgNQQEzYU4laRZJTz8/NgxnHgIbz3O4FUvbuwrXxGHX4l7r3RJpVeDJjVNJAQHwnRFSgIIxVxG53e6Tk3eQBpEiA/rj6oPqfi7Nd92FsPmEq9dfX4L/b8/TtItWrfJEXK0mg+taXuAAqTkANq+NpK7BPeFOHfMcMTc20GYcOgw/Qg7fbP3at6oO3dt/SG6FF/UWr/wB3y9SXSp2zZJqrBuCAh7whx5CT7YvdCVx3S+1V/l9yPX4ELq6kYIAgPrfOXxguQuNHohAdU1Ltm5d0OI0PY8EOa4VBByIIWUJyhJSi7NaB5leMTMPnXWmeWgAulHnI6zCJ9Bx2jc7gc9fRdi7ZjjI83UyqL83Wvdd6y0h1KfJzWhoS981BATNhViVpaElPPz82FGceAhvP3B3Aql7d2Fa+Iw6/Evde6JNKrwZMappIINxZxG8fc+Rk3eSHRixQf1h2safU2E+l2ededg7E5pLE119b4V0db6+jo7dI1WrfJEUK2kcICccJMO/EGtnZxvlTnBhOH6seu4eudg9HtyFG2/tvnb4eg/q/E+nqXV0vj2ayqVO2bJYVSN4QBARB4Qw/mkn7UTuYrhul9ur2R9yPX4EKq7EYIAgOUIVijtWMtAXHXGz0QgCA6pqWZOSzocRoex4o5rhUEHWCFnTqSpyU4OzWgauV2xLw/fdWZ5aCC+VecjrMIn0HdW523Uc9fRdjbZjjY83UyqLz617oh1KfJzWhoi941BATPhRiQYmjJThc4gHkotC4kNBOg+lSaAZO6s96pe3dhpXxFDLpWmvFfoSaVXgz04rYb+PB07JM8rriwmj9Zve0etvHpbM9erYW3Obth8Q/q8H0dT6uvh2afatK+aIPV5IpM2EuHVNCenWZ+dBhOHERHD8I47lS9vbb1w2Hf4n7L38CTSp8WTGqaSAgCAICIvCFH8wlPbf3MVv3S+8q9i9yPX0RCau5GCAIDslhWYb7Q71hP7LPpcVccPQCAIAgOmblWTsq6HEaHseKOaRUEHYVnTqSpyU4OzWgauV2xKuA+6s1ysKr5V56LtZhk+g78nbe1dF2NtmONjyJ5VF59a90Q6lPk5rQ1m7tgR7x2iIMswucdZ1NYPWc7YO/UKnJepi8ZRwlN1KrsvN9S/vtMIxcnZFi7jXGgXRlOj5SO4dOMRmfqt9VvVt2rnG09rVsdPPKC0Xu+lkuFNRNqXlGw0+bw5k5q9InSzPznQqDQe+tREI37xqJod9fYp7cxUMK8On2Pil0f3oa3Tjyrm4LxzYEAQBAEBEnhCD+jJX7R/4Wq3bpfe1exepHr6IhFXgjBAEB3SQrOM9od4WFT7D7GfUXDXHD0AgCAIAgOmclGT0q6FFaHseKOaRUEHYs6dSVOSnB2a0PjVzwXdu9L3bkOSlmBja1J1ucd7nHM/kt+LxtbFz5dV3fkuxHyMVFWRlVFMggCAIAgCAIAgIm8IQf0RK/au/CFbd0/vanYvU0V9EQeryRQgCA9FnCtoQ/bb3ha633cuxn1alwVx09AIAgCAIAgCAIAgCAIAgCAIAgIo8IMf0LLfau/CrZun99U/CvU0V9EQar0RQgCA9VlCtpwvtG/iC1V/updj9D6tS3648egEAQBAEAQBAEAQBAEAQBAEAQEU+EH/Uct9sfwFWvdP7+p+H3NFfREGK9kUIAgPZYwra8H7Vn4gtOI+5n2P0Pq1Lerj56AQBAEAQBAEAQBAEAQBAEAQBARR4QbhzJLCufKnL3M+8fFWzdNf59R/wr1NFfREGq9EUIAgPbYn9dQK/tWfiC0Yn7mfY/Q+x1LeLkB6AQBAEAQBAEAQBAEAQBAEAQBAV8xztjx+9ogA1bLsDfffR7vu0RwXQt2MNzWE5x6zfksl7kStK8rEcqyGk7peVfMseWNJENum6mxuk1tfi4LCdSMGlJ6uy7dfY+2OlZnwIC1tyLY5+upLzBNXOYA/229B/zArk+0sN9GxU6XBPLsea8ifCV4pmcUEyCAIAgCAIAgCAIAgCAIAgOmdmWyUm+K80bDaXOO4NBJ7lnTpupNQjq3bxPjdio9rT7rUtSLHf50V7nn3iTThqXXaFFUaUacdEkvAgN3dzyLcfCWsGLti1bBn3PyEZhl2ndVpc4jiWHgqjvHjnRr0Yx+F8p+OXuSKMbpkURYZgxS1wo5pIIOsEZEK2RkpJNaMjnBZAmzwf7Y5SSjyjjmxwiMz2O6LgOoEA+8qRvXhrThXXHJ92a/vqJNCWViXVUCQEAQBAEAQBAEAQBAEAQBAaFjTbHNlynQ2mjphwhinq+c89lG6PvL393MNz2NUnpBX79F+vcaq0rRK5ro5DCAs/hfZfNNx5dpFHPbyjt9X9IV7AQOC5dtvEc/jaj4J2Xdl6k2mrRRB2Ktlc035jgCjYh5Vvv5n5tIcFedhYjn8DBvVZPu+ViNVVpM1Fewaza8L7Y5lvrAeTRkQ8k/sfkPg7RPBeTtvDfSMFOK1Wa7vlc2U5WkWeXLyaEAQBAEAQBAEAQBAEAQBAQDjxa/jt52S4OUvDz9uJRx+UMXQN18NzeGdV6zfksvW5Eru8rEaKzGk9tiSBtW2IMAVrFiNZls0nAV4VqtGJrKjRnUfwpvwR9Su7FuobBChhrRQAUA3AZLkLbbuz0CHvCCsusOWmgNRMJ3Hpt7nK47p4jOpRfU16P2I9daMhlXQjH0HRNQvgLX3Otfn27ECYrUvhjS9sdF/zArk20MN9GxM6XQ8uzVeRPg7xTMyoZkEAQBAEAQBAEAQBAEB1zEYS0u57jRrQXE7gBUlZQi5yUVqwVIt20nWxbMaYdrixHO7ATkOAoOC65haCoUY0l8KSPPk7u54VIPhv2CVmeP33bEPmwGOf1VI5MD56+6q/vLX5vBOPGTS9/bzNtFXkWLXOSYarihZfO1x5hoFXMbyje2H0zTtAI4r1diYjmMdTlwbt45eprqK8WVgXUSEEBOGAFsctZceUcc4bhEZ7L8iB2OFffVG3rw3JqwrrirPtWnl6EqhLKxLKqRvCAIAgCAIAgCAIAgCA0jGK2OarkRGg0fHIhDsdUu+UEcQvc3ew3PY2Lekc/DTzsaqsrRK2rpRDCAnPwf7M5GxY8wRnFiBg7GCve8/BUTeuvyq0KS4K/e/8AwlUFlclZVQ3nGIwRGEEVBFCN4K+ptO6BUe3rONkW3GlzXyURzanWQCQDxFDxXXcLXVejCqviSZ58lZ2PApB8Nuwqtjma+8FxNGxTyTux9APmDTwXj7dw3P4KaWqzXd8rmylK0iza5iTQgCAIAgCAIAgCAIAgIHx7tjxq8EKWacoDNJ2fpxKGhHU0NPvFX3dbDcjDyrP4nl2L538CLXlnYi5Wk0BAWnw9szmi5ktCIo7kw5w+s/pkfF1OC5VtbEc/jKk+F7LsWROpq0UbEvOMwgK+Y6WV4le8RgOjMQw6v1m9A/cGniuhbsYjnMJzb1i/J5r3IlZWlcjlWQ0nJjzDeCDQg1B3L40mrMFsbqWsLcu5AmB9JDBdTY4dF44OBHBclx2GeGxE6T4Py4eRPi7q5llEMggCAIAgCAIAgCA4xYghQy5xoAKk7gMyV9inJ2QKl3ltQ21b8eYP0kQkdTa0aODQBwXW8Fh1h6EKS4JePHzIEnd3MYpRiZK7Vm88XggQKVESK1p9kkaR4NqeCi42vzGHnV6E/Hh5mUVd2LbAaIoFyMnn1AEBGmPFl+N3VZHAzgRBU/Vf0D82irNuviORinTfxLzWfpc011eNyAV0AiBATngDbHjFjRpVxzhPD2+y/WB2OaT76om9WG5NaFZfErPtXy9CVQllYlZVQ3hAEAQBAEAQBAEBp2LVscz3IjUNHxvJN9+ul8gcvZ2Dhefxsb6Rzfdp52NdWVolZ100hBASLgZZnjl8jFI6MCG51dgc7yYHwc48FXN58RzeD5C1k14LP1sbqKvK5YRc8JYQBAYy81mc83fjy/7SG5o6jTongaFScFX5jEQq9DXhx8jGSurFSiNE0OtdcIB8X0G5YSWxzRfeFU0bGrCd71NH5g1eLt/Dc/gpW1jmu7XyubKUrSLLrmZNCAIAgCAIAgCAICDMfrX5e2IMq05QmF7s/SfkARvDW199XrdTDcmjOs/idl2L5+hFrvOxFKthoCAnnAOzPFruRZgjONEoDvawUHzOd8FQd6sRy8RGkvhXm/lYlUFlclBVc3hAEAQFW8SLL5ovtMw6dFz+Ub2ROnl1DSI4Lqex8Rz+Cpy42s+7L5kGorSZrS9MwOUKIYMUOaaFpBB3EZgrGUVJWegLa3btQW3YEGYH0sMOPUaUcODqjguSYzDvD150nwb8OHkehF3VzJKMfQgCAIAgCAID452i2p1BEr5Aqde21ufLyx5jZEiEt9kdFnygLrWAw30bDQpdCz7dX5kCTu2zEKYYhAWsuPZnM90paDShbCBcPrO6bvvJXJ9p4jn8XUqdLduxZLyJ8FaKRnVBMggCAICFPCBsrQm5eaA85phOPW06bfuLvgrtuniLwqUXwzXfk/YjV1oyIVcCOEBO+AdseM2DFlXHOA/Sb7MSpoOxwcfeCoW9WG5FeNZfEs+1fK3gSqEsrEpKrG8IAgCAIAgCA1TFC2OZblR3g0fEHJs7X5GnY2p4L1tiYb6RjYReizfd87Guo7RKwrqBCCAy90LM54vPLwKVD4rdIfVB0nfKCoe0K/MYapU6E7dvDzMoK8ki2WpclJ4QBAEAQGm4uWXzpcaNQdKDSK3q0PO+UuXs7AxHM46HRLLx087GuqrxK0LppCCA3bB+2Oab7wwTRkcGE7Pa6hb8wA4leHvBhefwUmtY5+Gvlc20pWkWTXNSYEAQBAEAQBAQl4QFscpPwJRpyY0xX9rqtbxAB/vK77qYa1Odd8XZd2b9vAjV5ZpERq3kcICSsB7M8avY+ORlAhGh3Of0B8umqzvTX5GEVNfE/JZ+tjdQX1rk/rn5LCAIAgCA65mAJmXcxwq17S0jeCKFZQm4SUlqgVEtWSNm2nFgO86E9zD1lri2v3Lr9Cqq1KNRaSSfiee1Z2PKtp8OyBGMvHa9po5pBB3EGoKxlFSi4vRn0ttYFpC2LFgzDdUWGHdhIzHA1HBcjxVB0K06T4Nonxd1c96jn0IAgCAIAcggKo32tfn29cxHBq10Qhnst6DflaF1jZuG+jYWFLiln2vN+ZBm7ybMIpxgEBPuA1meK3WiRyM48U0O9rOiPmL1z/enEcvFRp8IrzefpYl0F9W5JirJuCAIAgCAICumNdl8333dEA6MdjYg3VpoOHxbX3l0bdvEc7glF6xbXuvW3cQ6ytI0FWA1BAT3gNbHjl3Iks49KXfVvsRKkdvSDviFQd6cLzeIjWWkl5r5WJVCV1Yk5Vc3hAEAQBAaziPbHMlzJiIDR7m6DN+k/ogjsqTwXp7Hw30jGQg9L3fYs/kYVJWiyri6mQQgCAtjdCzeZ7sS8DayE3S9oirvmJXJdoV+fxNSp0t+HDyJ8FaKRmFDMggCAIAgCAizH2yvGLBgzIGcGJon2Xj/AMmj4q1bq4jk150n8Sv3r5NmiusrkEq+EUIDecGrY5rvtDaTRkdphHPKp6TDTadJoHvFeFvFhuewUpLWOfs/LPuNtGVpFkFzYmBAEAQBARRjw90eXloAdRhLnnKtS3RaPhpH4q2brqMZVKls8l45+yNFfgiFo0pyW2vBXWNS5GscIMDlTrpwWUpWBtlx7qi1begh0SjREaSNCukAQS3zsq0pVeRtPaDo0J2jnZ8fkZwhdll1zMmhAEAQBAEAQGIvbZDbdu5Gl3GgezJ1K6JHSa6m2hAKl4DEvDYiFVcH8mYyV1Yh7+SD+2f4f/VVx/xL/wAX5v6SPzPWP5IP7Z/h/wDVT/Ev/F+b+kcz1nbK4UOlJpsRk5RzHBzT4vqINQf1u8LGe8SnFwlSyat9r+kKjbiTjDNWCu5UZ6ko5L4Ag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Stick Person Blue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160338"/>
            <a:ext cx="2419352" cy="4822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650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BDAAkGBwgHBgkIBwgKCgkLDRYPDQwMDRsUFRAWIB0iIiAdHx8kKDQsJCYxJx8fLT0tMTU3Ojo6Iys/RD84QzQ5Ojf/2wBDAQoKCg0MDRoPDxo3JR8lNzc3Nzc3Nzc3Nzc3Nzc3Nzc3Nzc3Nzc3Nzc3Nzc3Nzc3Nzc3Nzc3Nzc3Nzc3Nzc3Nzf/wAARCADCAQMDASIAAhEBAxEB/8QAGwAAAgMBAQEAAAAAAAAAAAAABAUAAgMGAQf/xAA3EAACAQMDAgUDAgUDBAMAAAABAgMABBESITEFQRMiUWFxBjKBFJEVI0JSoTOxwSRi0eE08PH/xAAZAQADAQEBAAAAAAAAAAAAAAABAgMABAX/xAAlEQACAgICAgICAwEAAAAAAAAAAQIRAyESMUFRBBMiMhRCYYH/2gAMAwEAAhEDEQA/AAtPpVSK2BAA8vmB5qrbnJr3TyDLFTFXxUxRAUxUxVsVMVjFCK8xWmK8xWMUxUxV8VMVjG9jbXEsqPbwPIVcAaVyM9hX1WHpwXpkdvMcysAzbYwcVwn0hfSWlywEkYjJBKyNgfPzxXcreidQynW3GAwzn0rh+S5OVHXgSSsUXVgIi3fB5pbIhVtq6q4jeVNBTGed+KUX9mIceYHIzUYysq0LEcgimdlPFhtY82kgGlrLg1ZW0/bTNWKmS6UrlRwTWMIGDWs75UE0Oj7kUy6MWIJU43o/pcj2reIo8x23oaJVIAzR0BVJE1KHXPBoMyGsWi9inikj3nj8N5VTfTjjP5NIbv6FihtHdLt2nWMtpCg6mA7D3rpFuC0CrCuhcbY7VVb+SNApGT6mpxnOP6juEZdi65+mOmHpNvBNF4EoUEyxqM6sb55zxXC9Y6Nc9KkVZ1DRuMpIu6n2+favqEUq3Shpl3XjHBrOSC2u0MUkaNHjdXGc0+PPKL3sSeKMuj5FivNNfRl+kelrqGZmLercfFAdW+klIUdLGklvMrvt85rqXyYN0c7wySOI017proJfpW/hcCQxAEE6gxI2/FKrmxuLVsTwum+xI2PwarGcZdMm4tdoE01130bZushlYqUY4xnj8Vyuk0VZX1xZyB4XwR60MkXKNIMJKMrZ9Xa6SKMA7dqQXN9C12YQcsTSVPqPxYR4ykSDcjsTWdhfC4lLaAZQSQM71xxwuNtnU8qfQ+LKDgqalLW6zMrEGHcVK31yNzRyWKukbSMFRSSewpr0CCCS5kN0uYtGM+hJFOJ/p6YtKYo4wrtkMP6R7V1yyqLpnMsbatHIlCGIYYI2INeyQvHjWpGeMiu+6X9LW0cyXd1MZmTcpjA1dqO6j0q1vf5ksRI5wp9tqk/lRukOsEqs+Yaa2tbOe6k0W8ZdgM4FdXafRxkmY3M+iEYxpAJb/wAV0nS/p6w6c3jQGQ7HOsg/8UZ/JhFa7NDBJ9nGw/RfVJIg7m3iydg8nPvsDQ/Wfpi46VaLPLPDIWfTojJz8jPNd71Ea9UkM4JXcIalm0lyFkuLRSEOVZ14b1FQXyZ9sq8EOkfJSpFeYr6bddM6Lf3RM9qqyk4JjYrk57gUnP0WjXM+bnRbco4IJTf7SDz810R+TB96JPBJdbOLQlWDKSCO9Nuh31xBfxzK6MR5dMjgDH5oK+tha3csCyCQRsVDgYzWIFWaUkSTcWdt136jYQwyWUsYfJ8SPIYgfg0k/iNz1K7Z1YIANgaSqpJxTKy6X1KSRTbW8oJGoMRgY+aksUIIp9kpMc7soycnvWkcJoHo0Uj3jW11P4TlsGNxg5ro16RcAkgrjtg81zTqLovD8lYnuISF3oTQQcinjWc8jFFjZiOcChv4ZcykGKPIO25xigpILQJaI8s8cafcxArpD0ZmdRHKNHfPNV6Z0XwYxLI48bcr6CmYQxldbacAcVOc96HjH2Yx9MWMj+a7BdyhPJrC9tnfVpjOocHtRd5P4ah0bJ70quOsMTpKgjvikXJ7GdI8gaZUKAMpwRxxVylxb26mMtIx3bAJ3rQXAaNBqyWG5Fa2cojUoX49TzTNintkxkGtgQ/AQjiryFg4VcZzkg9q0gdVBL7t2YcYpbdys0pKk5zkGlW2F6QQ0X6tZEbGcYBI4NYN0SIWwhlupHY8kgFc+gBrESOGyz6c9zWr9T1KAq7jin/JdA15EvV/pu5aVY7KJDGB9+wPxXO9Q6ZcWEgS4QrkZB7Gu9t7yZzvjFW6hbfroNDCNs9mFWhnlHTJSxJ7R81CZFaRTSQjEZx7jmuj6lbJYYS4hDxg5BXhj71zk2nUdA2z6V1Rkpo55R4m6XbhAC4GPVc1KE3qU3BC8mfT4+i2Ns7NFGEz2U0ps+uKL2SOZyFViArDGMGmHTb971QfDbcc42pR1ro97edQ8SC28rYBZSMH3rggrbWRnXJ6TgdA17BLGHVwdQyqjbNHxiOOJQ7ZyOa5aPol5FcxjLPoGASfKP8A8zTSOznjtAJ5GEgY5AfORSShHwx4yflDKKzt1kMsbMdXKlsjPrVOozPGiqmQjbZ9KytlkMeMkEcGgL2SbzxuS2aRK2M3SNIprazLNJKspJxuOKpedZMx0wN5c4370jnLk71iAzbVXgu2JyfQ7a2ub5hNbhSoGC2Qu9e6rh0lt3cK4Ug753xS+zv5rQFVY6T2omK5SSczMgLad9uT61qZtHGXltNbTGOdSH5+R61gBXcdSt7bqkHhlBFIuPDfnHsfauYj6VeSXP6dLd2lxnA4/fiu3HlUls5J42noN+lrGG7uyJwBow4Pc+1dzJ4qRssRGkDua4To7S2/Uo0dWU50MCOP3rtij+G5BBAG4J2x8VzfIvkdGD9RdcQpMUdkikJIOogagR71pH1crMYpIwu+ABWK9QE10sMMAYA7ADf/ANUPcP8AoLvxZYSSd1UnbNTq9Me66HyswR2ZwFbdSNv3oJrpwD4Y1DHmIU80lk6pcuHLHIbse1DR3cwzpZsd8Vlj9mcztDLogUastjgUM90SPMpOOKA6LHdl2LsAv9StzTwxRKBqAJqTSi6KK2JLy6do9IjYfNKHWRjwd67B0hlGGC4oSe2tEGXQafUU0ZpCuLEVnG4cZzTIWbuoI59zQ1+Y7cK8EgKngd6G/izaQpH5FNt9A0uw9bmSLVGx+3kZrSFkLjODmk36zzMVJ8229X/WALgMc+x2rcTWNb0x/bsKFjhjY7mk9xdMTkNQ69QlQ7HNFRdAtHSOiR7a8VeN0WNmL8DINc4eoyyDB4ph06SRoZlZNQKEDNbiaxVe9RkuNSzYIB22pS4yc0d1MMl2VbGwAGPSiOh2cVzcapkdlU5wFyp+a7U1GNnI05SoUaT6VK7s/TnT3OorIC2+AeKlT/kwH+iQ1VooG0phcncAV696LdBIDqjJx5d8GsLptduXQPvuSNqUz3XhxiBkdWZhqUj/ADXJGHI6HLidJBcNL5lwVqsz5J4bekAu16YQrzGSN1yoHIoiy6rDIrqmrUD/AFd6zxNbQVkT0xys6xERg5JGaX9QBLkryaKtjI66pFAFUuoGwXQcUi0xntCC4R8ksN6FB34xTtIEk/1DjFKbxfDlYY8o4PrVk7JtGDZY1aNzG4wf3rHXttxVQ29NQDoIprafBwFb4709tNDxKABkDtXF20qq2SM03tOoBJBzipTjfQ8ZDOfp1reTGSXWJB6d/eqG2ktopItesyZAz2FWS7aTIQBQf6q8ilzOFdwzDsTxS3KhtFbOwjtNTxHBYYyRk16I4ZXMt3IsoVvIKxvJWkJAJ42wcb0llS94RH0j0opN+QNpD57Tp10SohCnOSy7Vq4tbZViSJAi42xzXOxxdSTBCnfsDWzXNxAQt2jDI5I5o8H7Ny/wYN1ItNhIi2+2Dis769kVQSoX2pHczskmqF8g9x2oOe5nlHmdiKZYxXMZT9SmX+rFCTdWncYMhxS1jIeQaqEkI4NU4oXkw0X5C40gn1NDtMSdqxCNng1osbHtWpGssJHq2pjRMVlIYww/atzZnC7YzzQtGAAjybCjLTpviEajWxiWMAY471pHNo+2gEvJbwWgUOuotsAK2vOoQWMUaooy449K8GiZCGJ+QdxWMPS7Zpj4jM5xsG3FZKP9gO/AmuIbi/keWGJnC7bDt2ovph6nYgqsLBMgnUNhmun6VbR26yfywhLAZH9X4o6QpjSAuTzmjLP/AFrQI4vNmcM7PErNpBI3HpUqCJBsY9/Y1K59FtiTq/XDFJ4MEa6Tgtnf8UkveoS3Uoc4XSMDFCyvrYn1qlejDFGKOGeSUmeszMckk0d0V4heobh9Kj/egK9XY5FPJWqETp2du/UoxKsYY47mry3urIU7VxwuZMg54reK+lQg7H2Ncr+OdKzo6TxdS4pV1BXYHHFU/jHk/wBPf2rNupBv6djSrHJPoZ5IvyCBWUVEDMcUQzo+CO9V8VImyuCaamC0MLCw8WMkkhuQMZzWssPgPiVdJHFZW3VJYkykYOBk4PavZrsdUHh7iTttS8ZXvoPJVoGuOoTtN4Sk6V4AHNM7DpryRa2aSOXnJxg5rPonS5lvBLdQjw1U4zTq9vEi8inehknX4xNCN/lIRXUlzYT5YMwXnI23o2K9RkDgYDAEg9qJMi3Vq0bnnnO9A3liqZZJCxC9h/tQtS0+xqa6NxMI2Pm3J4q93/NgDOhA7ahQXTrQ3E5muBIgBBVCdjTS9CeFjVjHalkknQ0W2rFVvFAzESouD6Cl94kIkZkAVe49KMvriG0jB5c74Brn7ucSEBCdPJq2ODlslOaWiS3Khgsa5961e7jRsNGcihYYRLqy4XHqOaHYEner/XF6I/ZIb/xC20HQgVuwYf8ANZG/g1ZCn1IxzSsipit9UTfbIZwdUuJZ44yE0sQpwtdDcRtAVKjbG1c70eGGSYGWbwXV1KPjPztXY3iR6EwS2lcZbk1z5qTSRfFbVsQXEjSPuMAbAVSKF3OFUk+lFzRqTlaM6TIIxKijzEbH/ikbpD1bMrPplxLGWOEU8ZPNG2nSpY2BZlH5yaJu7to4lwBkcitLa5OFDtlm3x6CpOUqHUYmn6TJy0hDDcBazjsiocudTE7H/wBdqFur3+d5G9jRVpKWA84IO9LtIOjf9KnfV+9StfGUbaqlLbGpHy+piraSDg817ivYPKKAVYLVgtE2Fm97crBGQC3c8AUG0lbClYNivQK6Rvpgal03YC/1Fl/2rKf6aKIWjvI2PYFcZ/NS+/G/JT6Z+hAa8pl0zpE9/OYwDGqnzsynb/3RvWOhfpYY3tEkkxtJtk/OKLyRUuNgWOTViDJqZNazW00DYmidD/3KRWeKfQo8+n1UJIzgEsQBXSQQ28KYSJEHB0gVw9tI8cilF1EcD3puOqSY0y5U/wC1cuXHJu0dGKaSpnSGRYwSWGO1Ib64je4Jz8isZbtZ0WLUSXOBiiIuiCSRALlIzj+YB5j+PWkjBR3IeUnLUTJbgR5A5ojVcaVLRgq41DPI/FNIbGC2TXHbjWi4DkZYn1qhM7B5fCbfjHal5p9Ibi12JHuHN34gDlR92DQl11EZJi1FsHO+1NpoZdZnij1u/l0Dmq2/0/Ck2bm4JJ/oTbf3NVU4LbJuM3pHJzSPK2WJPzXiJnmuxv8AoFpPqWEiKYDY9jXOXvT7iwkC3CAA/aQchqtDLGWkSnjlHskMkS2xh8NdTDdzzQk0a48hz+MUxgt7V4xrkw7cYPFVg6bNcXHhIMY5Y8UVJJsDTYP03pFz1Fj4QCoDgu3ANdAn0pZhAHu5NQ2YgDDH47Uy6bZp0+3ESktvkk9zW8hjJ0nvXLkzyb/F6OmGGKWzlpvpi7jl1WZWeMYIYsFP7VtJfkOlpOCjqdEmd8eu9dEWWJCEcqD2zQK9Ns5pTKECSEE5U8mssvL9zfXX6ie7uYonWKM6sn7ia16fcp45BOduewoa76U5vzHHINJORtuB8Ub1LpjG2RoQS0a4yBgmnfCkr7FXLbCZ54pCAHUg+neqh5n/ANIM2ByOBSKzt5tesHCjk0+sibaZhFIWhI1ebsaScFHoaMnLsqls0jEsTqHOaY2aiGENIRr7AdqGk6imlsKNXrQLXzAnBP8A4qdNj2kNXlyxOalKf4h6ipQ4s1jG66HBdyrcY0MTmQZwH/8AFK+tdGMMgks4yYTgYBJwa6WOSKSMYyU7A1uCq4KjFNHNOLFeKMkctb/TU3iKbmaJY++hst/tXQW1pbW64gjRDgAkDc/mtTaEtqRsVUo6qSctjjHehPLKfbDHGodIznXTljxjagcO7jQdzRjq0jBX2PoayaFkHl/zQToLCtTCDDNuO/vXsUsjKGLEAdzQhbCaWO//ADXk9y6robbI5ocbDYRPJ4qPGWR/Lgiufu+jMpX9KTJHjO/INMYoW8TVFqfbkCi4wCwWNyfUHtTxk4dCSip9gfTemQQx+I8ep/ccfFWu+mWc+W0srnfKt/xRkokCsEYDAzk0rt7qW6ufAQeY537CinKT5WZqKVUTpHSyZ1uHjAhjOpSxwX9Dj0rS5ASRiuVYHgmmM8qWcaRnD4Azn1HG1I7uUyyl/Xmim5u2BpRVIZW3U5MBJBqz3zvRU1z4JXOW2pRaWtxKqvChIJ+7O1MZLdo4VVyGcHYClko2NFug2OSJkD6wDSm7uCZMoDqB3NXIdPKeKoYRsS2Se3pQikmFuzRLhWgLE4ccZoPqVnfX6xCGNWT7s6hniiJYguO2a3tpZ1XQn2+1FPi7QGuWmI4OjdSRiy2+Cvqw3+KddOtJYUIuWy5OcI2QPajpA50hnKrjJxzVAy48gwRyDya0sspLZo41Ho1xGoAKnfuaCvVk1fyRn39K2/UAnDL+c1hdXqRjTpHsQKmk7HbQuVri4JVQSR3O1YrPJFPpYMGHai/4sqAjwzn1xWUl1BK/l0hm5bG4qm/Qn/S7XKg6hgEjkVDesUIbcH02rObSUGhkf1IG9BySYbAH49KKVmGHS7OOO3kLsJNbZ0ntSy/R7W+GGKxNuMnIFH2DGTCjYnvVbvpMlzMrS3HkBwRjgU0ZVL8mLKP46BUWSZmMWGjxuRWMsRJ2O9PGRILcR26eRRihoIY2kzJGFfvmhyXZqFIt5CM5qV0Phr2G3xUpeY3E2iljhlVETSnHPPvRctwoJ0nNJY5RIwAO53ya1ZnyFGMdzSuJlIPfqOiNh7UPZ9QUS+dtj2rKSJXXOoGl87CM4XaiopmcmPlk8SRWSRSoznPIzVbi4CKVzn3pX029RZAkgBztW3U5lTDp5s7c1uO6Ny1ZlNd6ZFft70TLfQTx6mONI+3HJpAzZNeaveqcEJyY1F6QulCR+a2tLg+LljuTuaVRMx27URD4mr7TWcUZNj9x4v8ALz5X5qtjYfoJZni0mNwMZ+5fb4r20IwrNuwo1GwDlgc9jUHJpUVST2Kb8GRyxAoBFjWVTLgoTuKadRQtJ5QAoGT2oaysVnbx3byDjFUjJKIjWxgkruCscYC5xnjFZ3LCNQ8Z16WzWjMEYIuynv7VSV7dAV0tvyc1NDg08omwyjHrUt11OCSCBvXjRL4RIYrn7WPFeWTxhgrgEA51Ab0/gXyXvcFlYL5RRcE4EecCsJHF1Osarhe+PT1ql1cyB9CRjQvAHpQ7VDdbCZZ2YqSOP80I8xV2JOMneqpct4gJG2e9eXKiabTEdj61kqM3Z5lJSNzn5rN4oX2cnI22NY3SfpdvFDNnfHAoNpyGznf5p1G+hL9jFkijOOfc1iyRtv4a7ckCgjcgDLE/FUlvi8RUDSfUUeLNyRssoVsAjHxR8CRsvr67VzwlOr1px0+7KxsG2B4oyjoEZbCDot5OBvxWjXADZ/xQd9OCwO3tQgue+fzSqLYzdDhpCsY8MA+3pUVyyktz7VWylgWHxXfLH+mvFURxy3HiagRnSBstKEoZ9/vI/FSk7XczksEJB9BUqn1Mn9gaoeEhS+c8UwgXG7uMEc0hkvHkYajnHBopJ2ZAuaDizJoZTzIoIUClcwLsSeK0aUKu+5rOVtQDDvWSozdmaLpbIO9euzNksSa9BWs5HpxTwLqO1axxebzV7aYJztn0rfzGTA0j5oNhSNY1UDFEKRGCQMUHKxjUamByeBWD3DNwxx7UtWNdDW3v5YWADDHcetNDfxvGGCLqOwxzXLozNv3rUM22Dv7UHBMKm0OorhJW0SANkkkEf4reObUftAUenaldlbzGZcgqDvqI2NM1QIdOCSeanJJDpsv4bbSE52xSyabQ5JwMDAwKKurh0J8TYEeUCk1xLrz2PqaaCBJmzXuX0NnTjO3rVEcLINLFsncUJaxhpcyEGmdvarEA5YFjx7U7pCK2bJcCEEhCXO2c8V6L5vMW0jbjvVptDosmR5Tuo2NCSIhjaQZJJ9RtSaY+zxbhZCxcYzwRV4r2MQOuMSdmpZJgEgHNYlyONt6fimLyN5JM6jIM54NBO++1aSyal96HbFUQjL6wRvVC+TgVkz4rxn8pxRSA3RsNgdRxWtpNGhYzliuNlHrQGT3qwaqcNUS57s3nk1uWUnHoTVI5NHJOKqDXho0qoFu7CVnO3nbbgUws76JRh5SAeQRsaS74z2om1sp7lGeFQVXkk4pJY41sdTlejoll1jUoBB4IqUDDZdQSJVWaJQBsCOP8VK5+K9lrfoUhgtWFzjFDmOcLkxsB6kVa2XTKplXK9waqTN2uGPatoroaCHHxW09xCyKiRKpA5xWIaIxsHQFuzDalv/AlZJx24rEyljgb1YoH2Aq8cQjx3NNpA2ehJAgOCM1eGSSMhsfvWgJOAKjc5Zd6WxqB5JTq3qviZ71rdRo6BlBBxQOplOCKZbFeg5ZjwDWqSnI3pW0pXbGK1imBO5wK1Gs63p96MASEYxtmimuolbOxHrniuWhuYUGNRJx91Zy3rDhql9dsrzpDu7nWQnJpZOrEkh1A96WyXrE81g925HJqig0I5WNocL90g/FHfrY1QLrLfJrmP1D+teeO3qaLhYFKjpGmLqNDavVQd6GvJWjIwukH3zSYXEnYmvTNM/8AcRW4UHkMWZtGp8AHjNDPMAcBgaFZLggeR9+Nqz8OZmwFOfeikCwp5veqGWvBZXBbSdOfmtG6dOmnDRtnsrbitaNsyzqq4TY+vvRlvZSM3hkIGz93pWE8RilaM/cDjbvTRabFldHtkkRkJmI0gE702g6bZOiy5kZT3wQtK4rSZ5o1aNgGI309qeXFyIGSOE+GseygUuWTvTDjWto8XpVkwPm5434rRrKzREjeNWUcHO9YNaG5Hiwz6STsCO/4rI9LuA7N+pyQNjjvUrvuQ9V1EMmezjTwNMaoeVIr2N4oECxq3h9gNwKEjQw5W8jVix+7nNaqULL4DZQ0GgpjBboADKCpWIQf2j9qlTpD2waeOOZgrglV2yDXkfT7VTqYsfmhTO8bAv5c74q6XIkOSdh2pqaFtGs3S4pSWgk0b8HisW6O6oztMu3AzW7XQRNSaaG/WMxwDnNFOQHxMjbiMHW3xihzIRtvRsgceWQaSexoGUMDsc1RMVlo5GzvV5JWIAAJ+KxSORxlRv6Zr3TKj4KNmtoAVA7llBQhe+RRphhmcDwlPuBilniuhwyMD6YrSO80nfNK0/AyaCbvpyJvGMAc96GjsoGGlnAYnnHFEz3yTRgBgDQZUfcJ1z6YrJutmdBCWEcOGyje3rW36e2U5CAk9vSgw7DBEiNj3r24vpZVwdA7bYzR2zaLSrbhCNKZz2AoIxRZ+0Vk8jZ3P7VTxsc06TQrZubeJu1ehFjyqj96wE3FEQTR6sSjKEYJxuPijddge+h70a1jktgZreNyM6Syjc1vc2tpok8a2CHGzLsP8Ushv2RTFbKT/aS2Kxlnv5ZBCy7t/Sdqi4ybsqpJKgl/BMSxhnCrxvQsllAELpcnP9pG9ZN+shVkaIHO2TuRWKxXTqSI2IHOO1Mk/YG/8L6gpAJzijrK3idfFklwOwHNLWsrsLrMbBfXFZrrXcNg03G1oXkl2N3vjDOyMFfHDdzQ4Q3bjSMPnIPtQOWZtTnNbxzyIcqcGioNdCuafZ0EbsigMxJGM7Uv6kQ7BwMnvg0Gt7KrFicnFUkuGkIJ2+KVY2mM8iaC+mX4tpCG1EH0NHt1HxpG0oMY5pCQJB2B9aJtisa6SRrJ2b0oSguwxnobLOHG+AaieFG7BSuSaXzLIpBVsqfStRGhVXdj7+1LxDY1EkeBt/mpVY44AgyuTzxUqRQ5ea5aZ2cjBJ7Gsi8gG2fxV/DX0q4UCuqjmcgYyycb1ZZ5lGAWGN6IArTUNvItEFgLzyMfM7E1TxG7k0fgZzpH7VHjiZd039qxrAlnZeDWy3b5zr396t+niJwFx8mqPbIPtOaGg2bfrnJ8zKfmqPMsnIA+BWSwDuP80TDbIVDMoAO2SaGkFNsxji8V9K5J9AM0yj6KjRhjK5Y9gKMs4IIcvGF2G5A3omMjOV4I5NTlkfgpGC8gA6VCDghgfc1vJHbWkOBEuT6jNbyPjfOfgULMrTN5dQx70tt9jUl0USeNtsLx/bQukNdbpqHcEbVdoLmEl9JbG+axNxMJCWYj/tNOl6Fb9jAmGSLQVXbtjmoksKDSYkCkb4UUvd2IyH/Ar2COW5kCBsn47VuHs3MNdleQLDGueAcdqIji8LJ06tQAyd8VSK3kjxkgqvJBG9bEkDU22+wPNI34QyQPeABAwxn0Ar2yjeRfE0BVPLNtn4ouPWDnCkc4J4qsgndwEUKmN98Chy1Qa3ZeVHUHMmccBVyaTSwwyNhcq5zv2z8UxuVkWLMOHON8mlbvJAHWSOPJOW3Gf/vxTQ10LOn2eQwo0JjlIRte7FckVobAgko6MvbPNDSMxwwYlT3960WfCbbNVXy7RJcfIOwxXhAHBzV5HMhBPYYrM1RE2RVLHAov9E+kESKDjJB2waFVyhytQyuRgmldvoMa8l/EkjYqx4O4zW6zuV/lkA/O9BFy2NVWPlOx2rNJhTaCTdzZ3Y5qULqPrUrcV6NyfsvXtSpWAe16KlSsA9FQ1KlYxWq1KlYxBRSf/G/NSpSy6Hh2XiZhGuGI571szsFHmP71KlRfZZdFWdhnDH969tSSZMk1KlbwYMnJ8JTk9qBvt1BO5zUqVsfZp9AXamPTwBBKwGGwN6lSqz/UlD9i4J8fk8ijLjcnPpUqVB9l0YqfM1XlY+G25/epUoMKFkrv/c33etedS3ifO+w/3FSpVF2hH0waI/8ASEf99Z1KlWiRke14eKlSmEK14alSiY9HBqVKlKMSpUqU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BDAAkGBwgHBgkIBwgKCgkLDRYPDQwMDRsUFRAWIB0iIiAdHx8kKDQsJCYxJx8fLT0tMTU3Ojo6Iys/RD84QzQ5Ojf/2wBDAQoKCg0MDRoPDxo3JR8lNzc3Nzc3Nzc3Nzc3Nzc3Nzc3Nzc3Nzc3Nzc3Nzc3Nzc3Nzc3Nzc3Nzc3Nzc3Nzc3Nzf/wAARCADCAQMDASIAAhEBAxEB/8QAGwAAAgMBAQEAAAAAAAAAAAAABAUAAgMGAQf/xAA3EAACAQMDAgUDAgUDBAMAAAABAgMABBESITEFQRMiUWFxBjKBFJEVI0JSoTOxwSRi0eE08PH/xAAZAQADAQEBAAAAAAAAAAAAAAABAgMABAX/xAAlEQACAgICAgICAwEAAAAAAAAAAQIRAyESMUFRBBMiMhRCYYH/2gAMAwEAAhEDEQA/AAtPpVSK2BAA8vmB5qrbnJr3TyDLFTFXxUxRAUxUxVsVMVjFCK8xWmK8xWMUxUxV8VMVjG9jbXEsqPbwPIVcAaVyM9hX1WHpwXpkdvMcysAzbYwcVwn0hfSWlywEkYjJBKyNgfPzxXcreidQynW3GAwzn0rh+S5OVHXgSSsUXVgIi3fB5pbIhVtq6q4jeVNBTGed+KUX9mIceYHIzUYysq0LEcgimdlPFhtY82kgGlrLg1ZW0/bTNWKmS6UrlRwTWMIGDWs75UE0Oj7kUy6MWIJU43o/pcj2reIo8x23oaJVIAzR0BVJE1KHXPBoMyGsWi9inikj3nj8N5VTfTjjP5NIbv6FihtHdLt2nWMtpCg6mA7D3rpFuC0CrCuhcbY7VVb+SNApGT6mpxnOP6juEZdi65+mOmHpNvBNF4EoUEyxqM6sb55zxXC9Y6Nc9KkVZ1DRuMpIu6n2+favqEUq3Shpl3XjHBrOSC2u0MUkaNHjdXGc0+PPKL3sSeKMuj5FivNNfRl+kelrqGZmLercfFAdW+klIUdLGklvMrvt85rqXyYN0c7wySOI017proJfpW/hcCQxAEE6gxI2/FKrmxuLVsTwum+xI2PwarGcZdMm4tdoE01130bZushlYqUY4xnj8Vyuk0VZX1xZyB4XwR60MkXKNIMJKMrZ9Xa6SKMA7dqQXN9C12YQcsTSVPqPxYR4ykSDcjsTWdhfC4lLaAZQSQM71xxwuNtnU8qfQ+LKDgqalLW6zMrEGHcVK31yNzRyWKukbSMFRSSewpr0CCCS5kN0uYtGM+hJFOJ/p6YtKYo4wrtkMP6R7V1yyqLpnMsbatHIlCGIYYI2INeyQvHjWpGeMiu+6X9LW0cyXd1MZmTcpjA1dqO6j0q1vf5ksRI5wp9tqk/lRukOsEqs+Yaa2tbOe6k0W8ZdgM4FdXafRxkmY3M+iEYxpAJb/wAV0nS/p6w6c3jQGQ7HOsg/8UZ/JhFa7NDBJ9nGw/RfVJIg7m3iydg8nPvsDQ/Wfpi46VaLPLPDIWfTojJz8jPNd71Ea9UkM4JXcIalm0lyFkuLRSEOVZ14b1FQXyZ9sq8EOkfJSpFeYr6bddM6Lf3RM9qqyk4JjYrk57gUnP0WjXM+bnRbco4IJTf7SDz810R+TB96JPBJdbOLQlWDKSCO9Nuh31xBfxzK6MR5dMjgDH5oK+tha3csCyCQRsVDgYzWIFWaUkSTcWdt136jYQwyWUsYfJ8SPIYgfg0k/iNz1K7Z1YIANgaSqpJxTKy6X1KSRTbW8oJGoMRgY+aksUIIp9kpMc7soycnvWkcJoHo0Uj3jW11P4TlsGNxg5ro16RcAkgrjtg81zTqLovD8lYnuISF3oTQQcinjWc8jFFjZiOcChv4ZcykGKPIO25xigpILQJaI8s8cafcxArpD0ZmdRHKNHfPNV6Z0XwYxLI48bcr6CmYQxldbacAcVOc96HjH2Yx9MWMj+a7BdyhPJrC9tnfVpjOocHtRd5P4ah0bJ70quOsMTpKgjvikXJ7GdI8gaZUKAMpwRxxVylxb26mMtIx3bAJ3rQXAaNBqyWG5Fa2cojUoX49TzTNintkxkGtgQ/AQjiryFg4VcZzkg9q0gdVBL7t2YcYpbdys0pKk5zkGlW2F6QQ0X6tZEbGcYBI4NYN0SIWwhlupHY8kgFc+gBrESOGyz6c9zWr9T1KAq7jin/JdA15EvV/pu5aVY7KJDGB9+wPxXO9Q6ZcWEgS4QrkZB7Gu9t7yZzvjFW6hbfroNDCNs9mFWhnlHTJSxJ7R81CZFaRTSQjEZx7jmuj6lbJYYS4hDxg5BXhj71zk2nUdA2z6V1Rkpo55R4m6XbhAC4GPVc1KE3qU3BC8mfT4+i2Ns7NFGEz2U0ps+uKL2SOZyFViArDGMGmHTb971QfDbcc42pR1ro97edQ8SC28rYBZSMH3rggrbWRnXJ6TgdA17BLGHVwdQyqjbNHxiOOJQ7ZyOa5aPol5FcxjLPoGASfKP8A8zTSOznjtAJ5GEgY5AfORSShHwx4yflDKKzt1kMsbMdXKlsjPrVOozPGiqmQjbZ9KytlkMeMkEcGgL2SbzxuS2aRK2M3SNIprazLNJKspJxuOKpedZMx0wN5c4370jnLk71iAzbVXgu2JyfQ7a2ub5hNbhSoGC2Qu9e6rh0lt3cK4Ug753xS+zv5rQFVY6T2omK5SSczMgLad9uT61qZtHGXltNbTGOdSH5+R61gBXcdSt7bqkHhlBFIuPDfnHsfauYj6VeSXP6dLd2lxnA4/fiu3HlUls5J42noN+lrGG7uyJwBow4Pc+1dzJ4qRssRGkDua4To7S2/Uo0dWU50MCOP3rtij+G5BBAG4J2x8VzfIvkdGD9RdcQpMUdkikJIOogagR71pH1crMYpIwu+ABWK9QE10sMMAYA7ADf/ANUPcP8AoLvxZYSSd1UnbNTq9Me66HyswR2ZwFbdSNv3oJrpwD4Y1DHmIU80lk6pcuHLHIbse1DR3cwzpZsd8Vlj9mcztDLogUastjgUM90SPMpOOKA6LHdl2LsAv9StzTwxRKBqAJqTSi6KK2JLy6do9IjYfNKHWRjwd67B0hlGGC4oSe2tEGXQafUU0ZpCuLEVnG4cZzTIWbuoI59zQ1+Y7cK8EgKngd6G/izaQpH5FNt9A0uw9bmSLVGx+3kZrSFkLjODmk36zzMVJ8229X/WALgMc+x2rcTWNb0x/bsKFjhjY7mk9xdMTkNQ69QlQ7HNFRdAtHSOiR7a8VeN0WNmL8DINc4eoyyDB4ph06SRoZlZNQKEDNbiaxVe9RkuNSzYIB22pS4yc0d1MMl2VbGwAGPSiOh2cVzcapkdlU5wFyp+a7U1GNnI05SoUaT6VK7s/TnT3OorIC2+AeKlT/kwH+iQ1VooG0phcncAV696LdBIDqjJx5d8GsLptduXQPvuSNqUz3XhxiBkdWZhqUj/ADXJGHI6HLidJBcNL5lwVqsz5J4bekAu16YQrzGSN1yoHIoiy6rDIrqmrUD/AFd6zxNbQVkT0xys6xERg5JGaX9QBLkryaKtjI66pFAFUuoGwXQcUi0xntCC4R8ksN6FB34xTtIEk/1DjFKbxfDlYY8o4PrVk7JtGDZY1aNzG4wf3rHXttxVQ29NQDoIprafBwFb4709tNDxKABkDtXF20qq2SM03tOoBJBzipTjfQ8ZDOfp1reTGSXWJB6d/eqG2ktopItesyZAz2FWS7aTIQBQf6q8ilzOFdwzDsTxS3KhtFbOwjtNTxHBYYyRk16I4ZXMt3IsoVvIKxvJWkJAJ42wcb0llS94RH0j0opN+QNpD57Tp10SohCnOSy7Vq4tbZViSJAi42xzXOxxdSTBCnfsDWzXNxAQt2jDI5I5o8H7Ny/wYN1ItNhIi2+2Dis769kVQSoX2pHczskmqF8g9x2oOe5nlHmdiKZYxXMZT9SmX+rFCTdWncYMhxS1jIeQaqEkI4NU4oXkw0X5C40gn1NDtMSdqxCNng1osbHtWpGssJHq2pjRMVlIYww/atzZnC7YzzQtGAAjybCjLTpviEajWxiWMAY471pHNo+2gEvJbwWgUOuotsAK2vOoQWMUaooy449K8GiZCGJ+QdxWMPS7Zpj4jM5xsG3FZKP9gO/AmuIbi/keWGJnC7bDt2ovph6nYgqsLBMgnUNhmun6VbR26yfywhLAZH9X4o6QpjSAuTzmjLP/AFrQI4vNmcM7PErNpBI3HpUqCJBsY9/Y1K59FtiTq/XDFJ4MEa6Tgtnf8UkveoS3Uoc4XSMDFCyvrYn1qlejDFGKOGeSUmeszMckk0d0V4heobh9Kj/egK9XY5FPJWqETp2du/UoxKsYY47mry3urIU7VxwuZMg54reK+lQg7H2Ncr+OdKzo6TxdS4pV1BXYHHFU/jHk/wBPf2rNupBv6djSrHJPoZ5IvyCBWUVEDMcUQzo+CO9V8VImyuCaamC0MLCw8WMkkhuQMZzWssPgPiVdJHFZW3VJYkykYOBk4PavZrsdUHh7iTttS8ZXvoPJVoGuOoTtN4Sk6V4AHNM7DpryRa2aSOXnJxg5rPonS5lvBLdQjw1U4zTq9vEi8inehknX4xNCN/lIRXUlzYT5YMwXnI23o2K9RkDgYDAEg9qJMi3Vq0bnnnO9A3liqZZJCxC9h/tQtS0+xqa6NxMI2Pm3J4q93/NgDOhA7ahQXTrQ3E5muBIgBBVCdjTS9CeFjVjHalkknQ0W2rFVvFAzESouD6Cl94kIkZkAVe49KMvriG0jB5c74Brn7ucSEBCdPJq2ODlslOaWiS3Khgsa5961e7jRsNGcihYYRLqy4XHqOaHYEner/XF6I/ZIb/xC20HQgVuwYf8ANZG/g1ZCn1IxzSsipit9UTfbIZwdUuJZ44yE0sQpwtdDcRtAVKjbG1c70eGGSYGWbwXV1KPjPztXY3iR6EwS2lcZbk1z5qTSRfFbVsQXEjSPuMAbAVSKF3OFUk+lFzRqTlaM6TIIxKijzEbH/ikbpD1bMrPplxLGWOEU8ZPNG2nSpY2BZlH5yaJu7to4lwBkcitLa5OFDtlm3x6CpOUqHUYmn6TJy0hDDcBazjsiocudTE7H/wBdqFur3+d5G9jRVpKWA84IO9LtIOjf9KnfV+9StfGUbaqlLbGpHy+piraSDg817ivYPKKAVYLVgtE2Fm97crBGQC3c8AUG0lbClYNivQK6Rvpgal03YC/1Fl/2rKf6aKIWjvI2PYFcZ/NS+/G/JT6Z+hAa8pl0zpE9/OYwDGqnzsynb/3RvWOhfpYY3tEkkxtJtk/OKLyRUuNgWOTViDJqZNazW00DYmidD/3KRWeKfQo8+n1UJIzgEsQBXSQQ28KYSJEHB0gVw9tI8cilF1EcD3puOqSY0y5U/wC1cuXHJu0dGKaSpnSGRYwSWGO1Ib64je4Jz8isZbtZ0WLUSXOBiiIuiCSRALlIzj+YB5j+PWkjBR3IeUnLUTJbgR5A5ojVcaVLRgq41DPI/FNIbGC2TXHbjWi4DkZYn1qhM7B5fCbfjHal5p9Ibi12JHuHN34gDlR92DQl11EZJi1FsHO+1NpoZdZnij1u/l0Dmq2/0/Ck2bm4JJ/oTbf3NVU4LbJuM3pHJzSPK2WJPzXiJnmuxv8AoFpPqWEiKYDY9jXOXvT7iwkC3CAA/aQchqtDLGWkSnjlHskMkS2xh8NdTDdzzQk0a48hz+MUxgt7V4xrkw7cYPFVg6bNcXHhIMY5Y8UVJJsDTYP03pFz1Fj4QCoDgu3ANdAn0pZhAHu5NQ2YgDDH47Uy6bZp0+3ESktvkk9zW8hjJ0nvXLkzyb/F6OmGGKWzlpvpi7jl1WZWeMYIYsFP7VtJfkOlpOCjqdEmd8eu9dEWWJCEcqD2zQK9Ns5pTKECSEE5U8mssvL9zfXX6ie7uYonWKM6sn7ia16fcp45BOduewoa76U5vzHHINJORtuB8Ub1LpjG2RoQS0a4yBgmnfCkr7FXLbCZ54pCAHUg+neqh5n/ANIM2ByOBSKzt5tesHCjk0+sibaZhFIWhI1ebsaScFHoaMnLsqls0jEsTqHOaY2aiGENIRr7AdqGk6imlsKNXrQLXzAnBP8A4qdNj2kNXlyxOalKf4h6ipQ4s1jG66HBdyrcY0MTmQZwH/8AFK+tdGMMgks4yYTgYBJwa6WOSKSMYyU7A1uCq4KjFNHNOLFeKMkctb/TU3iKbmaJY++hst/tXQW1pbW64gjRDgAkDc/mtTaEtqRsVUo6qSctjjHehPLKfbDHGodIznXTljxjagcO7jQdzRjq0jBX2PoayaFkHl/zQToLCtTCDDNuO/vXsUsjKGLEAdzQhbCaWO//ADXk9y6robbI5ocbDYRPJ4qPGWR/Lgiufu+jMpX9KTJHjO/INMYoW8TVFqfbkCi4wCwWNyfUHtTxk4dCSip9gfTemQQx+I8ep/ccfFWu+mWc+W0srnfKt/xRkokCsEYDAzk0rt7qW6ufAQeY537CinKT5WZqKVUTpHSyZ1uHjAhjOpSxwX9Dj0rS5ASRiuVYHgmmM8qWcaRnD4Azn1HG1I7uUyyl/Xmim5u2BpRVIZW3U5MBJBqz3zvRU1z4JXOW2pRaWtxKqvChIJ+7O1MZLdo4VVyGcHYClko2NFug2OSJkD6wDSm7uCZMoDqB3NXIdPKeKoYRsS2Se3pQikmFuzRLhWgLE4ccZoPqVnfX6xCGNWT7s6hniiJYguO2a3tpZ1XQn2+1FPi7QGuWmI4OjdSRiy2+Cvqw3+KddOtJYUIuWy5OcI2QPajpA50hnKrjJxzVAy48gwRyDya0sspLZo41Ho1xGoAKnfuaCvVk1fyRn39K2/UAnDL+c1hdXqRjTpHsQKmk7HbQuVri4JVQSR3O1YrPJFPpYMGHai/4sqAjwzn1xWUl1BK/l0hm5bG4qm/Qn/S7XKg6hgEjkVDesUIbcH02rObSUGhkf1IG9BySYbAH49KKVmGHS7OOO3kLsJNbZ0ntSy/R7W+GGKxNuMnIFH2DGTCjYnvVbvpMlzMrS3HkBwRjgU0ZVL8mLKP46BUWSZmMWGjxuRWMsRJ2O9PGRILcR26eRRihoIY2kzJGFfvmhyXZqFIt5CM5qV0Phr2G3xUpeY3E2iljhlVETSnHPPvRctwoJ0nNJY5RIwAO53ya1ZnyFGMdzSuJlIPfqOiNh7UPZ9QUS+dtj2rKSJXXOoGl87CM4XaiopmcmPlk8SRWSRSoznPIzVbi4CKVzn3pX029RZAkgBztW3U5lTDp5s7c1uO6Ny1ZlNd6ZFft70TLfQTx6mONI+3HJpAzZNeaveqcEJyY1F6QulCR+a2tLg+LljuTuaVRMx27URD4mr7TWcUZNj9x4v8ALz5X5qtjYfoJZni0mNwMZ+5fb4r20IwrNuwo1GwDlgc9jUHJpUVST2Kb8GRyxAoBFjWVTLgoTuKadRQtJ5QAoGT2oaysVnbx3byDjFUjJKIjWxgkruCscYC5xnjFZ3LCNQ8Z16WzWjMEYIuynv7VSV7dAV0tvyc1NDg08omwyjHrUt11OCSCBvXjRL4RIYrn7WPFeWTxhgrgEA51Ab0/gXyXvcFlYL5RRcE4EecCsJHF1Osarhe+PT1ql1cyB9CRjQvAHpQ7VDdbCZZ2YqSOP80I8xV2JOMneqpct4gJG2e9eXKiabTEdj61kqM3Z5lJSNzn5rN4oX2cnI22NY3SfpdvFDNnfHAoNpyGznf5p1G+hL9jFkijOOfc1iyRtv4a7ckCgjcgDLE/FUlvi8RUDSfUUeLNyRssoVsAjHxR8CRsvr67VzwlOr1px0+7KxsG2B4oyjoEZbCDot5OBvxWjXADZ/xQd9OCwO3tQgue+fzSqLYzdDhpCsY8MA+3pUVyyktz7VWylgWHxXfLH+mvFURxy3HiagRnSBstKEoZ9/vI/FSk7XczksEJB9BUqn1Mn9gaoeEhS+c8UwgXG7uMEc0hkvHkYajnHBopJ2ZAuaDizJoZTzIoIUClcwLsSeK0aUKu+5rOVtQDDvWSozdmaLpbIO9euzNksSa9BWs5HpxTwLqO1axxebzV7aYJztn0rfzGTA0j5oNhSNY1UDFEKRGCQMUHKxjUamByeBWD3DNwxx7UtWNdDW3v5YWADDHcetNDfxvGGCLqOwxzXLozNv3rUM22Dv7UHBMKm0OorhJW0SANkkkEf4reObUftAUenaldlbzGZcgqDvqI2NM1QIdOCSeanJJDpsv4bbSE52xSyabQ5JwMDAwKKurh0J8TYEeUCk1xLrz2PqaaCBJmzXuX0NnTjO3rVEcLINLFsncUJaxhpcyEGmdvarEA5YFjx7U7pCK2bJcCEEhCXO2c8V6L5vMW0jbjvVptDosmR5Tuo2NCSIhjaQZJJ9RtSaY+zxbhZCxcYzwRV4r2MQOuMSdmpZJgEgHNYlyONt6fimLyN5JM6jIM54NBO++1aSyal96HbFUQjL6wRvVC+TgVkz4rxn8pxRSA3RsNgdRxWtpNGhYzliuNlHrQGT3qwaqcNUS57s3nk1uWUnHoTVI5NHJOKqDXho0qoFu7CVnO3nbbgUws76JRh5SAeQRsaS74z2om1sp7lGeFQVXkk4pJY41sdTlejoll1jUoBB4IqUDDZdQSJVWaJQBsCOP8VK5+K9lrfoUhgtWFzjFDmOcLkxsB6kVa2XTKplXK9waqTN2uGPatoroaCHHxW09xCyKiRKpA5xWIaIxsHQFuzDalv/AlZJx24rEyljgb1YoH2Aq8cQjx3NNpA2ehJAgOCM1eGSSMhsfvWgJOAKjc5Zd6WxqB5JTq3qviZ71rdRo6BlBBxQOplOCKZbFeg5ZjwDWqSnI3pW0pXbGK1imBO5wK1Gs63p96MASEYxtmimuolbOxHrniuWhuYUGNRJx91Zy3rDhql9dsrzpDu7nWQnJpZOrEkh1A96WyXrE81g925HJqig0I5WNocL90g/FHfrY1QLrLfJrmP1D+teeO3qaLhYFKjpGmLqNDavVQd6GvJWjIwukH3zSYXEnYmvTNM/8AcRW4UHkMWZtGp8AHjNDPMAcBgaFZLggeR9+Nqz8OZmwFOfeikCwp5veqGWvBZXBbSdOfmtG6dOmnDRtnsrbitaNsyzqq4TY+vvRlvZSM3hkIGz93pWE8RilaM/cDjbvTRabFldHtkkRkJmI0gE702g6bZOiy5kZT3wQtK4rSZ5o1aNgGI309qeXFyIGSOE+GseygUuWTvTDjWto8XpVkwPm5434rRrKzREjeNWUcHO9YNaG5Hiwz6STsCO/4rI9LuA7N+pyQNjjvUrvuQ9V1EMmezjTwNMaoeVIr2N4oECxq3h9gNwKEjQw5W8jVix+7nNaqULL4DZQ0GgpjBboADKCpWIQf2j9qlTpD2waeOOZgrglV2yDXkfT7VTqYsfmhTO8bAv5c74q6XIkOSdh2pqaFtGs3S4pSWgk0b8HisW6O6oztMu3AzW7XQRNSaaG/WMxwDnNFOQHxMjbiMHW3xihzIRtvRsgceWQaSexoGUMDsc1RMVlo5GzvV5JWIAAJ+KxSORxlRv6Zr3TKj4KNmtoAVA7llBQhe+RRphhmcDwlPuBilniuhwyMD6YrSO80nfNK0/AyaCbvpyJvGMAc96GjsoGGlnAYnnHFEz3yTRgBgDQZUfcJ1z6YrJutmdBCWEcOGyje3rW36e2U5CAk9vSgw7DBEiNj3r24vpZVwdA7bYzR2zaLSrbhCNKZz2AoIxRZ+0Vk8jZ3P7VTxsc06TQrZubeJu1ehFjyqj96wE3FEQTR6sSjKEYJxuPijddge+h70a1jktgZreNyM6Syjc1vc2tpok8a2CHGzLsP8Ushv2RTFbKT/aS2Kxlnv5ZBCy7t/Sdqi4ybsqpJKgl/BMSxhnCrxvQsllAELpcnP9pG9ZN+shVkaIHO2TuRWKxXTqSI2IHOO1Mk/YG/8L6gpAJzijrK3idfFklwOwHNLWsrsLrMbBfXFZrrXcNg03G1oXkl2N3vjDOyMFfHDdzQ4Q3bjSMPnIPtQOWZtTnNbxzyIcqcGioNdCuafZ0EbsigMxJGM7Uv6kQ7BwMnvg0Gt7KrFicnFUkuGkIJ2+KVY2mM8iaC+mX4tpCG1EH0NHt1HxpG0oMY5pCQJB2B9aJtisa6SRrJ2b0oSguwxnobLOHG+AaieFG7BSuSaXzLIpBVsqfStRGhVXdj7+1LxDY1EkeBt/mpVY44AgyuTzxUqRQ5ea5aZ2cjBJ7Gsi8gG2fxV/DX0q4UCuqjmcgYyycb1ZZ5lGAWGN6IArTUNvItEFgLzyMfM7E1TxG7k0fgZzpH7VHjiZd039qxrAlnZeDWy3b5zr396t+niJwFx8mqPbIPtOaGg2bfrnJ8zKfmqPMsnIA+BWSwDuP80TDbIVDMoAO2SaGkFNsxji8V9K5J9AM0yj6KjRhjK5Y9gKMs4IIcvGF2G5A3omMjOV4I5NTlkfgpGC8gA6VCDghgfc1vJHbWkOBEuT6jNbyPjfOfgULMrTN5dQx70tt9jUl0USeNtsLx/bQukNdbpqHcEbVdoLmEl9JbG+axNxMJCWYj/tNOl6Fb9jAmGSLQVXbtjmoksKDSYkCkb4UUvd2IyH/Ar2COW5kCBsn47VuHs3MNdleQLDGueAcdqIji8LJ06tQAyd8VSK3kjxkgqvJBG9bEkDU22+wPNI34QyQPeABAwxn0Ar2yjeRfE0BVPLNtn4ouPWDnCkc4J4qsgndwEUKmN98Chy1Qa3ZeVHUHMmccBVyaTSwwyNhcq5zv2z8UxuVkWLMOHON8mlbvJAHWSOPJOW3Gf/vxTQ10LOn2eQwo0JjlIRte7FckVobAgko6MvbPNDSMxwwYlT3960WfCbbNVXy7RJcfIOwxXhAHBzV5HMhBPYYrM1RE2RVLHAov9E+kESKDjJB2waFVyhytQyuRgmldvoMa8l/EkjYqx4O4zW6zuV/lkA/O9BFy2NVWPlOx2rNJhTaCTdzZ3Y5qULqPrUrcV6NyfsvXtSpWAe16KlSsA9FQ1KlYxWq1KlYxBRSf/G/NSpSy6Hh2XiZhGuGI571szsFHmP71KlRfZZdFWdhnDH969tSSZMk1KlbwYMnJ8JTk9qBvt1BO5zUqVsfZp9AXamPTwBBKwGGwN6lSqz/UlD9i4J8fk8ijLjcnPpUqVB9l0YqfM1XlY+G25/epUoMKFkrv/c33etedS3ifO+w/3FSpVF2hH0waI/8ASEf99Z1KlWiRke14eKlSmEK14alSiY9HBqVKlKMSpUqUQ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BDAAkGBwgHBgkIBwgKCgkLDRYPDQwMDRsUFRAWIB0iIiAdHx8kKDQsJCYxJx8fLT0tMTU3Ojo6Iys/RD84QzQ5Ojf/2wBDAQoKCg0MDRoPDxo3JR8lNzc3Nzc3Nzc3Nzc3Nzc3Nzc3Nzc3Nzc3Nzc3Nzc3Nzc3Nzc3Nzc3Nzc3Nzc3Nzc3Nzf/wAARCADCAQMDASIAAhEBAxEB/8QAGwAAAgMBAQEAAAAAAAAAAAAABAUAAgMGAQf/xAA3EAACAQMDAgUDAgUDBAMAAAABAgMABBESITEFQRMiUWFxBjKBFJEVI0JSoTOxwSRi0eE08PH/xAAZAQADAQEBAAAAAAAAAAAAAAABAgMABAX/xAAlEQACAgICAgICAwEAAAAAAAAAAQIRAyESMUFRBBMiMhRCYYH/2gAMAwEAAhEDEQA/AAtPpVSK2BAA8vmB5qrbnJr3TyDLFTFXxUxRAUxUxVsVMVjFCK8xWmK8xWMUxUxV8VMVjG9jbXEsqPbwPIVcAaVyM9hX1WHpwXpkdvMcysAzbYwcVwn0hfSWlywEkYjJBKyNgfPzxXcreidQynW3GAwzn0rh+S5OVHXgSSsUXVgIi3fB5pbIhVtq6q4jeVNBTGed+KUX9mIceYHIzUYysq0LEcgimdlPFhtY82kgGlrLg1ZW0/bTNWKmS6UrlRwTWMIGDWs75UE0Oj7kUy6MWIJU43o/pcj2reIo8x23oaJVIAzR0BVJE1KHXPBoMyGsWi9inikj3nj8N5VTfTjjP5NIbv6FihtHdLt2nWMtpCg6mA7D3rpFuC0CrCuhcbY7VVb+SNApGT6mpxnOP6juEZdi65+mOmHpNvBNF4EoUEyxqM6sb55zxXC9Y6Nc9KkVZ1DRuMpIu6n2+favqEUq3Shpl3XjHBrOSC2u0MUkaNHjdXGc0+PPKL3sSeKMuj5FivNNfRl+kelrqGZmLercfFAdW+klIUdLGklvMrvt85rqXyYN0c7wySOI017proJfpW/hcCQxAEE6gxI2/FKrmxuLVsTwum+xI2PwarGcZdMm4tdoE01130bZushlYqUY4xnj8Vyuk0VZX1xZyB4XwR60MkXKNIMJKMrZ9Xa6SKMA7dqQXN9C12YQcsTSVPqPxYR4ykSDcjsTWdhfC4lLaAZQSQM71xxwuNtnU8qfQ+LKDgqalLW6zMrEGHcVK31yNzRyWKukbSMFRSSewpr0CCCS5kN0uYtGM+hJFOJ/p6YtKYo4wrtkMP6R7V1yyqLpnMsbatHIlCGIYYI2INeyQvHjWpGeMiu+6X9LW0cyXd1MZmTcpjA1dqO6j0q1vf5ksRI5wp9tqk/lRukOsEqs+Yaa2tbOe6k0W8ZdgM4FdXafRxkmY3M+iEYxpAJb/wAV0nS/p6w6c3jQGQ7HOsg/8UZ/JhFa7NDBJ9nGw/RfVJIg7m3iydg8nPvsDQ/Wfpi46VaLPLPDIWfTojJz8jPNd71Ea9UkM4JXcIalm0lyFkuLRSEOVZ14b1FQXyZ9sq8EOkfJSpFeYr6bddM6Lf3RM9qqyk4JjYrk57gUnP0WjXM+bnRbco4IJTf7SDz810R+TB96JPBJdbOLQlWDKSCO9Nuh31xBfxzK6MR5dMjgDH5oK+tha3csCyCQRsVDgYzWIFWaUkSTcWdt136jYQwyWUsYfJ8SPIYgfg0k/iNz1K7Z1YIANgaSqpJxTKy6X1KSRTbW8oJGoMRgY+aksUIIp9kpMc7soycnvWkcJoHo0Uj3jW11P4TlsGNxg5ro16RcAkgrjtg81zTqLovD8lYnuISF3oTQQcinjWc8jFFjZiOcChv4ZcykGKPIO25xigpILQJaI8s8cafcxArpD0ZmdRHKNHfPNV6Z0XwYxLI48bcr6CmYQxldbacAcVOc96HjH2Yx9MWMj+a7BdyhPJrC9tnfVpjOocHtRd5P4ah0bJ70quOsMTpKgjvikXJ7GdI8gaZUKAMpwRxxVylxb26mMtIx3bAJ3rQXAaNBqyWG5Fa2cojUoX49TzTNintkxkGtgQ/AQjiryFg4VcZzkg9q0gdVBL7t2YcYpbdys0pKk5zkGlW2F6QQ0X6tZEbGcYBI4NYN0SIWwhlupHY8kgFc+gBrESOGyz6c9zWr9T1KAq7jin/JdA15EvV/pu5aVY7KJDGB9+wPxXO9Q6ZcWEgS4QrkZB7Gu9t7yZzvjFW6hbfroNDCNs9mFWhnlHTJSxJ7R81CZFaRTSQjEZx7jmuj6lbJYYS4hDxg5BXhj71zk2nUdA2z6V1Rkpo55R4m6XbhAC4GPVc1KE3qU3BC8mfT4+i2Ns7NFGEz2U0ps+uKL2SOZyFViArDGMGmHTb971QfDbcc42pR1ro97edQ8SC28rYBZSMH3rggrbWRnXJ6TgdA17BLGHVwdQyqjbNHxiOOJQ7ZyOa5aPol5FcxjLPoGASfKP8A8zTSOznjtAJ5GEgY5AfORSShHwx4yflDKKzt1kMsbMdXKlsjPrVOozPGiqmQjbZ9KytlkMeMkEcGgL2SbzxuS2aRK2M3SNIprazLNJKspJxuOKpedZMx0wN5c4370jnLk71iAzbVXgu2JyfQ7a2ub5hNbhSoGC2Qu9e6rh0lt3cK4Ug753xS+zv5rQFVY6T2omK5SSczMgLad9uT61qZtHGXltNbTGOdSH5+R61gBXcdSt7bqkHhlBFIuPDfnHsfauYj6VeSXP6dLd2lxnA4/fiu3HlUls5J42noN+lrGG7uyJwBow4Pc+1dzJ4qRssRGkDua4To7S2/Uo0dWU50MCOP3rtij+G5BBAG4J2x8VzfIvkdGD9RdcQpMUdkikJIOogagR71pH1crMYpIwu+ABWK9QE10sMMAYA7ADf/ANUPcP8AoLvxZYSSd1UnbNTq9Me66HyswR2ZwFbdSNv3oJrpwD4Y1DHmIU80lk6pcuHLHIbse1DR3cwzpZsd8Vlj9mcztDLogUastjgUM90SPMpOOKA6LHdl2LsAv9StzTwxRKBqAJqTSi6KK2JLy6do9IjYfNKHWRjwd67B0hlGGC4oSe2tEGXQafUU0ZpCuLEVnG4cZzTIWbuoI59zQ1+Y7cK8EgKngd6G/izaQpH5FNt9A0uw9bmSLVGx+3kZrSFkLjODmk36zzMVJ8229X/WALgMc+x2rcTWNb0x/bsKFjhjY7mk9xdMTkNQ69QlQ7HNFRdAtHSOiR7a8VeN0WNmL8DINc4eoyyDB4ph06SRoZlZNQKEDNbiaxVe9RkuNSzYIB22pS4yc0d1MMl2VbGwAGPSiOh2cVzcapkdlU5wFyp+a7U1GNnI05SoUaT6VK7s/TnT3OorIC2+AeKlT/kwH+iQ1VooG0phcncAV696LdBIDqjJx5d8GsLptduXQPvuSNqUz3XhxiBkdWZhqUj/ADXJGHI6HLidJBcNL5lwVqsz5J4bekAu16YQrzGSN1yoHIoiy6rDIrqmrUD/AFd6zxNbQVkT0xys6xERg5JGaX9QBLkryaKtjI66pFAFUuoGwXQcUi0xntCC4R8ksN6FB34xTtIEk/1DjFKbxfDlYY8o4PrVk7JtGDZY1aNzG4wf3rHXttxVQ29NQDoIprafBwFb4709tNDxKABkDtXF20qq2SM03tOoBJBzipTjfQ8ZDOfp1reTGSXWJB6d/eqG2ktopItesyZAz2FWS7aTIQBQf6q8ilzOFdwzDsTxS3KhtFbOwjtNTxHBYYyRk16I4ZXMt3IsoVvIKxvJWkJAJ42wcb0llS94RH0j0opN+QNpD57Tp10SohCnOSy7Vq4tbZViSJAi42xzXOxxdSTBCnfsDWzXNxAQt2jDI5I5o8H7Ny/wYN1ItNhIi2+2Dis769kVQSoX2pHczskmqF8g9x2oOe5nlHmdiKZYxXMZT9SmX+rFCTdWncYMhxS1jIeQaqEkI4NU4oXkw0X5C40gn1NDtMSdqxCNng1osbHtWpGssJHq2pjRMVlIYww/atzZnC7YzzQtGAAjybCjLTpviEajWxiWMAY471pHNo+2gEvJbwWgUOuotsAK2vOoQWMUaooy449K8GiZCGJ+QdxWMPS7Zpj4jM5xsG3FZKP9gO/AmuIbi/keWGJnC7bDt2ovph6nYgqsLBMgnUNhmun6VbR26yfywhLAZH9X4o6QpjSAuTzmjLP/AFrQI4vNmcM7PErNpBI3HpUqCJBsY9/Y1K59FtiTq/XDFJ4MEa6Tgtnf8UkveoS3Uoc4XSMDFCyvrYn1qlejDFGKOGeSUmeszMckk0d0V4heobh9Kj/egK9XY5FPJWqETp2du/UoxKsYY47mry3urIU7VxwuZMg54reK+lQg7H2Ncr+OdKzo6TxdS4pV1BXYHHFU/jHk/wBPf2rNupBv6djSrHJPoZ5IvyCBWUVEDMcUQzo+CO9V8VImyuCaamC0MLCw8WMkkhuQMZzWssPgPiVdJHFZW3VJYkykYOBk4PavZrsdUHh7iTttS8ZXvoPJVoGuOoTtN4Sk6V4AHNM7DpryRa2aSOXnJxg5rPonS5lvBLdQjw1U4zTq9vEi8inehknX4xNCN/lIRXUlzYT5YMwXnI23o2K9RkDgYDAEg9qJMi3Vq0bnnnO9A3liqZZJCxC9h/tQtS0+xqa6NxMI2Pm3J4q93/NgDOhA7ahQXTrQ3E5muBIgBBVCdjTS9CeFjVjHalkknQ0W2rFVvFAzESouD6Cl94kIkZkAVe49KMvriG0jB5c74Brn7ucSEBCdPJq2ODlslOaWiS3Khgsa5961e7jRsNGcihYYRLqy4XHqOaHYEner/XF6I/ZIb/xC20HQgVuwYf8ANZG/g1ZCn1IxzSsipit9UTfbIZwdUuJZ44yE0sQpwtdDcRtAVKjbG1c70eGGSYGWbwXV1KPjPztXY3iR6EwS2lcZbk1z5qTSRfFbVsQXEjSPuMAbAVSKF3OFUk+lFzRqTlaM6TIIxKijzEbH/ikbpD1bMrPplxLGWOEU8ZPNG2nSpY2BZlH5yaJu7to4lwBkcitLa5OFDtlm3x6CpOUqHUYmn6TJy0hDDcBazjsiocudTE7H/wBdqFur3+d5G9jRVpKWA84IO9LtIOjf9KnfV+9StfGUbaqlLbGpHy+piraSDg817ivYPKKAVYLVgtE2Fm97crBGQC3c8AUG0lbClYNivQK6Rvpgal03YC/1Fl/2rKf6aKIWjvI2PYFcZ/NS+/G/JT6Z+hAa8pl0zpE9/OYwDGqnzsynb/3RvWOhfpYY3tEkkxtJtk/OKLyRUuNgWOTViDJqZNazW00DYmidD/3KRWeKfQo8+n1UJIzgEsQBXSQQ28KYSJEHB0gVw9tI8cilF1EcD3puOqSY0y5U/wC1cuXHJu0dGKaSpnSGRYwSWGO1Ib64je4Jz8isZbtZ0WLUSXOBiiIuiCSRALlIzj+YB5j+PWkjBR3IeUnLUTJbgR5A5ojVcaVLRgq41DPI/FNIbGC2TXHbjWi4DkZYn1qhM7B5fCbfjHal5p9Ibi12JHuHN34gDlR92DQl11EZJi1FsHO+1NpoZdZnij1u/l0Dmq2/0/Ck2bm4JJ/oTbf3NVU4LbJuM3pHJzSPK2WJPzXiJnmuxv8AoFpPqWEiKYDY9jXOXvT7iwkC3CAA/aQchqtDLGWkSnjlHskMkS2xh8NdTDdzzQk0a48hz+MUxgt7V4xrkw7cYPFVg6bNcXHhIMY5Y8UVJJsDTYP03pFz1Fj4QCoDgu3ANdAn0pZhAHu5NQ2YgDDH47Uy6bZp0+3ESktvkk9zW8hjJ0nvXLkzyb/F6OmGGKWzlpvpi7jl1WZWeMYIYsFP7VtJfkOlpOCjqdEmd8eu9dEWWJCEcqD2zQK9Ns5pTKECSEE5U8mssvL9zfXX6ie7uYonWKM6sn7ia16fcp45BOduewoa76U5vzHHINJORtuB8Ub1LpjG2RoQS0a4yBgmnfCkr7FXLbCZ54pCAHUg+neqh5n/ANIM2ByOBSKzt5tesHCjk0+sibaZhFIWhI1ebsaScFHoaMnLsqls0jEsTqHOaY2aiGENIRr7AdqGk6imlsKNXrQLXzAnBP8A4qdNj2kNXlyxOalKf4h6ipQ4s1jG66HBdyrcY0MTmQZwH/8AFK+tdGMMgks4yYTgYBJwa6WOSKSMYyU7A1uCq4KjFNHNOLFeKMkctb/TU3iKbmaJY++hst/tXQW1pbW64gjRDgAkDc/mtTaEtqRsVUo6qSctjjHehPLKfbDHGodIznXTljxjagcO7jQdzRjq0jBX2PoayaFkHl/zQToLCtTCDDNuO/vXsUsjKGLEAdzQhbCaWO//ADXk9y6robbI5ocbDYRPJ4qPGWR/Lgiufu+jMpX9KTJHjO/INMYoW8TVFqfbkCi4wCwWNyfUHtTxk4dCSip9gfTemQQx+I8ep/ccfFWu+mWc+W0srnfKt/xRkokCsEYDAzk0rt7qW6ufAQeY537CinKT5WZqKVUTpHSyZ1uHjAhjOpSxwX9Dj0rS5ASRiuVYHgmmM8qWcaRnD4Azn1HG1I7uUyyl/Xmim5u2BpRVIZW3U5MBJBqz3zvRU1z4JXOW2pRaWtxKqvChIJ+7O1MZLdo4VVyGcHYClko2NFug2OSJkD6wDSm7uCZMoDqB3NXIdPKeKoYRsS2Se3pQikmFuzRLhWgLE4ccZoPqVnfX6xCGNWT7s6hniiJYguO2a3tpZ1XQn2+1FPi7QGuWmI4OjdSRiy2+Cvqw3+KddOtJYUIuWy5OcI2QPajpA50hnKrjJxzVAy48gwRyDya0sspLZo41Ho1xGoAKnfuaCvVk1fyRn39K2/UAnDL+c1hdXqRjTpHsQKmk7HbQuVri4JVQSR3O1YrPJFPpYMGHai/4sqAjwzn1xWUl1BK/l0hm5bG4qm/Qn/S7XKg6hgEjkVDesUIbcH02rObSUGhkf1IG9BySYbAH49KKVmGHS7OOO3kLsJNbZ0ntSy/R7W+GGKxNuMnIFH2DGTCjYnvVbvpMlzMrS3HkBwRjgU0ZVL8mLKP46BUWSZmMWGjxuRWMsRJ2O9PGRILcR26eRRihoIY2kzJGFfvmhyXZqFIt5CM5qV0Phr2G3xUpeY3E2iljhlVETSnHPPvRctwoJ0nNJY5RIwAO53ya1ZnyFGMdzSuJlIPfqOiNh7UPZ9QUS+dtj2rKSJXXOoGl87CM4XaiopmcmPlk8SRWSRSoznPIzVbi4CKVzn3pX029RZAkgBztW3U5lTDp5s7c1uO6Ny1ZlNd6ZFft70TLfQTx6mONI+3HJpAzZNeaveqcEJyY1F6QulCR+a2tLg+LljuTuaVRMx27URD4mr7TWcUZNj9x4v8ALz5X5qtjYfoJZni0mNwMZ+5fb4r20IwrNuwo1GwDlgc9jUHJpUVST2Kb8GRyxAoBFjWVTLgoTuKadRQtJ5QAoGT2oaysVnbx3byDjFUjJKIjWxgkruCscYC5xnjFZ3LCNQ8Z16WzWjMEYIuynv7VSV7dAV0tvyc1NDg08omwyjHrUt11OCSCBvXjRL4RIYrn7WPFeWTxhgrgEA51Ab0/gXyXvcFlYL5RRcE4EecCsJHF1Osarhe+PT1ql1cyB9CRjQvAHpQ7VDdbCZZ2YqSOP80I8xV2JOMneqpct4gJG2e9eXKiabTEdj61kqM3Z5lJSNzn5rN4oX2cnI22NY3SfpdvFDNnfHAoNpyGznf5p1G+hL9jFkijOOfc1iyRtv4a7ckCgjcgDLE/FUlvi8RUDSfUUeLNyRssoVsAjHxR8CRsvr67VzwlOr1px0+7KxsG2B4oyjoEZbCDot5OBvxWjXADZ/xQd9OCwO3tQgue+fzSqLYzdDhpCsY8MA+3pUVyyktz7VWylgWHxXfLH+mvFURxy3HiagRnSBstKEoZ9/vI/FSk7XczksEJB9BUqn1Mn9gaoeEhS+c8UwgXG7uMEc0hkvHkYajnHBopJ2ZAuaDizJoZTzIoIUClcwLsSeK0aUKu+5rOVtQDDvWSozdmaLpbIO9euzNksSa9BWs5HpxTwLqO1axxebzV7aYJztn0rfzGTA0j5oNhSNY1UDFEKRGCQMUHKxjUamByeBWD3DNwxx7UtWNdDW3v5YWADDHcetNDfxvGGCLqOwxzXLozNv3rUM22Dv7UHBMKm0OorhJW0SANkkkEf4reObUftAUenaldlbzGZcgqDvqI2NM1QIdOCSeanJJDpsv4bbSE52xSyabQ5JwMDAwKKurh0J8TYEeUCk1xLrz2PqaaCBJmzXuX0NnTjO3rVEcLINLFsncUJaxhpcyEGmdvarEA5YFjx7U7pCK2bJcCEEhCXO2c8V6L5vMW0jbjvVptDosmR5Tuo2NCSIhjaQZJJ9RtSaY+zxbhZCxcYzwRV4r2MQOuMSdmpZJgEgHNYlyONt6fimLyN5JM6jIM54NBO++1aSyal96HbFUQjL6wRvVC+TgVkz4rxn8pxRSA3RsNgdRxWtpNGhYzliuNlHrQGT3qwaqcNUS57s3nk1uWUnHoTVI5NHJOKqDXho0qoFu7CVnO3nbbgUws76JRh5SAeQRsaS74z2om1sp7lGeFQVXkk4pJY41sdTlejoll1jUoBB4IqUDDZdQSJVWaJQBsCOP8VK5+K9lrfoUhgtWFzjFDmOcLkxsB6kVa2XTKplXK9waqTN2uGPatoroaCHHxW09xCyKiRKpA5xWIaIxsHQFuzDalv/AlZJx24rEyljgb1YoH2Aq8cQjx3NNpA2ehJAgOCM1eGSSMhsfvWgJOAKjc5Zd6WxqB5JTq3qviZ71rdRo6BlBBxQOplOCKZbFeg5ZjwDWqSnI3pW0pXbGK1imBO5wK1Gs63p96MASEYxtmimuolbOxHrniuWhuYUGNRJx91Zy3rDhql9dsrzpDu7nWQnJpZOrEkh1A96WyXrE81g925HJqig0I5WNocL90g/FHfrY1QLrLfJrmP1D+teeO3qaLhYFKjpGmLqNDavVQd6GvJWjIwukH3zSYXEnYmvTNM/8AcRW4UHkMWZtGp8AHjNDPMAcBgaFZLggeR9+Nqz8OZmwFOfeikCwp5veqGWvBZXBbSdOfmtG6dOmnDRtnsrbitaNsyzqq4TY+vvRlvZSM3hkIGz93pWE8RilaM/cDjbvTRabFldHtkkRkJmI0gE702g6bZOiy5kZT3wQtK4rSZ5o1aNgGI309qeXFyIGSOE+GseygUuWTvTDjWto8XpVkwPm5434rRrKzREjeNWUcHO9YNaG5Hiwz6STsCO/4rI9LuA7N+pyQNjjvUrvuQ9V1EMmezjTwNMaoeVIr2N4oECxq3h9gNwKEjQw5W8jVix+7nNaqULL4DZQ0GgpjBboADKCpWIQf2j9qlTpD2waeOOZgrglV2yDXkfT7VTqYsfmhTO8bAv5c74q6XIkOSdh2pqaFtGs3S4pSWgk0b8HisW6O6oztMu3AzW7XQRNSaaG/WMxwDnNFOQHxMjbiMHW3xihzIRtvRsgceWQaSexoGUMDsc1RMVlo5GzvV5JWIAAJ+KxSORxlRv6Zr3TKj4KNmtoAVA7llBQhe+RRphhmcDwlPuBilniuhwyMD6YrSO80nfNK0/AyaCbvpyJvGMAc96GjsoGGlnAYnnHFEz3yTRgBgDQZUfcJ1z6YrJutmdBCWEcOGyje3rW36e2U5CAk9vSgw7DBEiNj3r24vpZVwdA7bYzR2zaLSrbhCNKZz2AoIxRZ+0Vk8jZ3P7VTxsc06TQrZubeJu1ehFjyqj96wE3FEQTR6sSjKEYJxuPijddge+h70a1jktgZreNyM6Syjc1vc2tpok8a2CHGzLsP8Ushv2RTFbKT/aS2Kxlnv5ZBCy7t/Sdqi4ybsqpJKgl/BMSxhnCrxvQsllAELpcnP9pG9ZN+shVkaIHO2TuRWKxXTqSI2IHOO1Mk/YG/8L6gpAJzijrK3idfFklwOwHNLWsrsLrMbBfXFZrrXcNg03G1oXkl2N3vjDOyMFfHDdzQ4Q3bjSMPnIPtQOWZtTnNbxzyIcqcGioNdCuafZ0EbsigMxJGM7Uv6kQ7BwMnvg0Gt7KrFicnFUkuGkIJ2+KVY2mM8iaC+mX4tpCG1EH0NHt1HxpG0oMY5pCQJB2B9aJtisa6SRrJ2b0oSguwxnobLOHG+AaieFG7BSuSaXzLIpBVsqfStRGhVXdj7+1LxDY1EkeBt/mpVY44AgyuTzxUqRQ5ea5aZ2cjBJ7Gsi8gG2fxV/DX0q4UCuqjmcgYyycb1ZZ5lGAWGN6IArTUNvItEFgLzyMfM7E1TxG7k0fgZzpH7VHjiZd039qxrAlnZeDWy3b5zr396t+niJwFx8mqPbIPtOaGg2bfrnJ8zKfmqPMsnIA+BWSwDuP80TDbIVDMoAO2SaGkFNsxji8V9K5J9AM0yj6KjRhjK5Y9gKMs4IIcvGF2G5A3omMjOV4I5NTlkfgpGC8gA6VCDghgfc1vJHbWkOBEuT6jNbyPjfOfgULMrTN5dQx70tt9jUl0USeNtsLx/bQukNdbpqHcEbVdoLmEl9JbG+axNxMJCWYj/tNOl6Fb9jAmGSLQVXbtjmoksKDSYkCkb4UUvd2IyH/Ar2COW5kCBsn47VuHs3MNdleQLDGueAcdqIji8LJ06tQAyd8VSK3kjxkgqvJBG9bEkDU22+wPNI34QyQPeABAwxn0Ar2yjeRfE0BVPLNtn4ouPWDnCkc4J4qsgndwEUKmN98Chy1Qa3ZeVHUHMmccBVyaTSwwyNhcq5zv2z8UxuVkWLMOHON8mlbvJAHWSOPJOW3Gf/vxTQ10LOn2eQwo0JjlIRte7FckVobAgko6MvbPNDSMxwwYlT3960WfCbbNVXy7RJcfIOwxXhAHBzV5HMhBPYYrM1RE2RVLHAov9E+kESKDjJB2waFVyhytQyuRgmldvoMa8l/EkjYqx4O4zW6zuV/lkA/O9BFy2NVWPlOx2rNJhTaCTdzZ3Y5qULqPrUrcV6NyfsvXtSpWAe16KlSsA9FQ1KlYxWq1KlYxBRSf/G/NSpSy6Hh2XiZhGuGI571szsFHmP71KlRfZZdFWdhnDH969tSSZMk1KlbwYMnJ8JTk9qBvt1BO5zUqVsfZp9AXamPTwBBKwGGwN6lSqz/UlD9i4J8fk8ijLjcnPpUqVB9l0YqfM1XlY+G25/epUoMKFkrv/c33etedS3ifO+w/3FSpVF2hH0waI/8ASEf99Z1KlWiRke14eKlSmEK14alSiY9HBqVKlKMSpUqUQ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hQSERUUEhQVFBQWFBQVFxQVFhQVFxQUFBQVFBQYFxUXHCYeFxkjGRQUHy8gJCcpLCwsFR4xNTAqNSYrLCkBCQoKDgwOGg8PGikkHB8sLCwsLCwsLCksLCwsLCwsLCwsLCwsLCwsKSwsLCwsLCksLCwsLCwsLCwsLCwsLCwsLP/AABEIAK4BIgMBIgACEQEDEQH/xAAcAAAABwEBAAAAAAAAAAAAAAAAAQIDBAUGBwj/xAA8EAABAwIFAgMGBAQFBQEAAAABAAIRAwQFEiExQQZRImFxExQygZGhUrHB0QcV4fBCQ2KS8RYzU3LSI//EABoBAAMBAQEBAAAAAAAAAAAAAAABBAIDBQb/xAAkEQACAgICAgIDAQEAAAAAAAAAAQIRAyESMQRBE1EUIjJhUv/aAAwDAQACEQMRAD8Ax0I0cIQvqDwQoQhHCOECChGjhCEhhQhCUGq9o9EXbqbajaRLXbCQCBwSDsFlyS7NKLfRQQjyKVfYa+k/I9pDu0FNtpOEGDqeRoU7+gojwgpdamC7RMVGDhCYmNoI4QhMQSEJUIoQMKEEcIIAJCEcIIAJBBHCQgkEEYQASCUAp1hglat/2qT3+YBj67JNpdmkm+iBCOFbXfStzS+Oi4b67jQSdQoVtYvqGGNc4+QJS5Jhxa7RGhHClXmG1KRiowsMTB7JgBO7Bh0qpE+avqF+xwaxrJ8OriNzG3oqKnSJMASttg1u32bMzcpIiSFxytLZ1xpsxd46XJoU1psSwYOJyHYnbaFR+xLHbag8rcZprRiUWmP/AMmrhgeWODDzGgBMT5LovRmAMp0W1ZlxBM+pPCtOnaM0Gio4vkTLhGh4jsnrh4Z4WgADQAaABQZMzn+pZjxKOySbooKv95QU9HazicIQlZUp1IjcEaTqvdPIEQlU6RcQBuUITlF5aZH3SYI0OE9KtcQ6o/wwCWxv5Snb/poPrNbTaKbIHiJOpnX5q9w55fQDyAXDQAaaR+ajtx1tQikBMmDI217qF5J8i3hCqND030rRotPhD8wAcSAZjXY+a0rSGiAIVbh1BzGCJOnqpTXnlRTbk9sqikloqcZ6bZUre2cNcgaPvuPmq64wWm6n7MthvAHB7rYVHSPkor7JrvIoWRg4Iw9boum+C0ZQBEDkdz5qi6h6XyS9pAH4YjULomIUXtafZxPAO32VDjVi+tT1bB8tY813x5ZWtnKeOLXRzJzIMJMKVdUC1xadwYTJavTTs856G4QhLIRQmAiEISiEUIAJCEcIQgQSUAihKaydkhiIRwnWUCTABPyVnb9M1XNJykeR3Ky5JdmlFvoPpfAPeq7abnZG7uPMDgeZXZsOoU7djabB4WgAd48zyVkun+mWW7GvcA6rqS7U5Z7StFbVy4wvNz5Ob10X4YcFvstrmwp3DMtRoc3kH+igYf07RtQRTHxa+nZKbVc3uE8K87qZNrV6O+uzC9c4FWqPzMBLCBuBpHbnVUWG9A1qgl//AOY7GCT911au/MIOyYouA0VEfIlGNI4ywxcrZyqphbrWs0FpMHfue/8ARbPDw2o0At0I0lXt/h1OoPE0HlM2dMCdNtgieXkr9hHHxZDqdPN1IETv5rDY3ZltbJlgkgA+pXUhXGyz3V+HiowOEgtM+GNfIoxZKlsMkLWhWG3mRgaTJAA3Sr67lZLA7h3tHNd667laptsHDdKceLCErRH94QT3uCCwa2RbPoigQfDMkmZ1E8eitX9PUz8TWnSNQDATlrWMqyZTJRLJJ9saivo5vcdA1HXBazSnJObTw9hGkoH+GlwXQ0tIgHMZEnWfuPuuq02AdkTngbLovLmtHP8AHgcUvG3Nq406mdkccOHcHZwR2uIg1vaOgaf0/JdexGwpXLCys0OHHcHaQeCsB1B/D/2TQaDnVDMFpA+siAFRjzwnqWmcZ4pR3HaNngOMtcwHMDIGxVj7w0mByuY9KOdSrmnVzMzDQEbkHz/Rb5tIyD22hTZcajIoxz5ItjT7I2iN9k3Sqyn31xsVOzsNvaDwm6dIAyRpzonPaBEHSUrAp8V/h7bXL21Naf4gyBn9ex81EuP4T2zgcr6jDMgyHQO0FaZ9Vw20Ui2u824hb+bIlpmfjg+0cd6r6BqWYL2n2lHTxaBzSTAkfqFlS1ej7uzZVaWVGh7TEgiQYMj7gKmueiLN3+QwaEaCN/RVY/N1U+ybJ4u7icHhFC1fW/SQtHh1Mk0naCdS12pieRAWWhehCamrRFOLi6YmEIRoLZkKE/ZvAcC7ZMoJNAnRqsFxCkHETBmROglarD8VYToQTOoGuncLlgKm22JObGuxn1UuTBe0UQz12diZeU3iOe3Kh0KuWoOy55R6nqh0gAx23Vqzq8OPi0OnHKllgkilZos6S2tI1g9lCq3IDllKPUD5300SK/UrYJmfL9lyWKRv5EayrfNVZSxcOeY2/ZUltjoqA66R9FW3mMhjobqSF0jifRh5F2bluJSEg1Z2WLoY3qASfOOFZDqRrXRB3hDxNDWRM1Fu2SpT6IjVUdnjbXGFaipPK4tNHRNMrrvB2mcog9xyl2lmW+qsae+qdbEwnyCiBld2QVmgs2aoiVbblqaFwRoha3SlexDkMBj3s90l1y5SX2cJhtvKzoBVG7hA1pUqlhoO6KpYBp3TtBTCq4XTqMGxIIM8tI5HmnbbDmgkydQJJJO325RU2AbFCvULdQUWwoOo8DZN1DKi1K+YzsnadRABiqQjoXkJNRo4UW5JCQy0FzJU2g0DXlU1jcA77q2oVoELLGiS+uAoVe510KXeVBlVfSrAlCQMx38SmVixh/ygdYGubgk8Ddc8IXfL22ZcU3UqglrhBA0+hWH6o6JpUrdzqZgskjXfyK9Dx/IilxZFmwtvkjnUIkohFC9EhCRJUIIASjBQhBAChUSnVZTaNKh2Pe9O7n6pPtCkI0qCxwVSg6oTum0aKCyZbtzA66gT90bLogyCJ/vuoYKk21qamjd1lpLs0n9Fjg13UNXwanQkdwOV0qyq+EE6aLCYNgDtHsILhuCdNVrrUFgh5BMawoM7TeizCmlstzVAGqZ94VaHEpLK2sTKn4ney39480FD97Z3+yCVDsgWtwCAQ4K3tLwcrl9nihYCODH1HK0lhjYIAnWFRlwOJxx5lI3PvrUk3o7LNNu+ZUmjiA5KlcDvyL7+YiFW3d847FJa9pTraDVmqGRG1T3UsXHh1TddrQNFArVin2BLNwj95VX7YhE64TAuWXKbubzSFS++wkuu5WQJbrqCpdvixHKoatdIF0nQGwfeh7Cqg38FVjb4pm7qnISPktxiZlI1Vni41JVH1J1XTdSq0jGbLly6zJ2M7QN1SWeKQDJ12hU+M3Wd0xDtie4VWLB++yfJm/XRWEIkohCF6R54hCEqEIQAlCEcIQgBMI4RoQgAQgjhCEAEjRwggAgptlXYxwPiO0wY9VDS2lZasadGowvqHNVA+FvHc9pKv62IsGpcFzulcFu2iM3G8791NLx03oojnpbOj0cWokfGIUmjVpOEsIK5cHEcqVbYxUp7O9fNYfjfTNryPtHSso7BBYgdWO7fdBcvx5nX54lIAnKVQtMhP2mHPqEBo3MTwtVYYG59D2dURldptI9PJXZMkY9kmPHKXRmKl8SNzP8AZR08VcDuthX6YpCn8A05504kKrGBUXuJEtA4HP12XBZcb9HV4pr2RbXqNwPi19FanqYBoIDiT5aKPhfTTXuloc4AnUbeSnVOknk+F2XsHCR2MxqFyn8VnWPyUQ7nHX5ZA+XZSMNvS9gJ3Kg4tZ1aBAeImIcNWnyng+SjUK5aZOnkNkuCcdAptPZpHIn2uYE/kq1l0p9jeDYqRqihOyur0XDgworqpC0N3VaRCqatNs7JDK81CizFSXUEPYBaSMtiaOqXid0BRLRueewCUGhvMKlvromQNtVRihbOOSdIiG7MqNWfmM/mjISYXpKKRA5NiIRQlwhC2ZEQihLhFCAEwhCVCEIEJhBKhCEgEwjRwjhABBCEcI4QAmEEqEIQAhBKIQhMBKMlHCEJAEgjyIIGbbpWs1wyuAzDY+Xb++61DHFVOIdJsolr6TyIOoOs+nZOUr87EryMrUnyierjTiqkWu6cq4bSMS0kc+aKxvWnQwnqlQj4YhT20dqJdnQo0RFPwt7apdTEGEyN9uyoa2L5T4mqLdYy0jRLb7C0i7N/T2fDtZAcBoRKyXWrmAsqNgEkggD4uZ07fqjqVs3KkmyFWiaT+SCHcghdsbUZJs5zTkmkZVuJiPNG7EnZZaD5mNB3U3Aunc9wA8TSDna8Py8Lp1vh9MMyhjQ3aIER6KjLPHB6VnDHCc1t0cnoYtI8R1Szi7fVb++6NtSf+0BqHHKS35eQVTfdD0XHwg0//UyPWD+6yp4ZdpmuGVe0Zz+ashV9xipMxoOFcYp0PUptL6ThVaJMbPgeX+KPL6LP0rB7vhY46xoDuqMcMXaJ8ksnTGalcncpsp2rQLTDhBHBTZCqSXonbfsbIRQnIRELRkbhFCXCKEwEQihOQihAhEIQlwihACYQhLhHCQDcI4S8qMBACIQhLyoZUwEQhCXCGVIBEIZUsNRgaoGO2eHOqHT6rQU+kWlg8RD+ex/ZVNGvUp8bcEfonG45VBkE+h2+inn8kn+rO8OC/pG0pYe0AANboAPhHCCxv/UVb8SCm/Hmd/nh9HRKozCXb+az9fCazQ54puLJ3bDgBxAGv2W8OGUyA3tz3/dPNoZAA3QAQo1korlCzlbsVLDBzA+Ygj5Im9TPad8w+it/4hWR9oyrp4hkPeWyde+n6LHEL0MWOE43RDkyTjKrLKt1A924CjjFndgVDIRspEmAJXb4oL0cvlm/ZMtr2q5wDdSTGy1mG4LVEGo8Qe3aUvp3BWtptzfFOY7b8K/gbSfmoMuWN1FFuLG6uTHRbNYzw/3+yDLrRRat6Ph2UR920HQ6KYoLL3/VA1STMaQs/WuzmlTrPFNN0UFltamXgJ+5wYO1GnokWVwHPDgOIVo6rHKy210aSTRhep+jTV8dL42gyw7vA/Ce++iwFW3LSQ4EEGCDoQRuCu0VLiSBPKrzgNAVHvLM5e6TmggHyB27qzD5LgqkSZfHUnaORFqLKugY705TqOLmgMJAAjSXDuPRU2G9D1arS4kM1gA6yOTodFbHyINW9EssE06Rly1FlV5jXTFW3OozN/GAYGsa9v6qoLV2jNSVo4yi4umM5UUJ4tScq1ZkbhDKnMqGVADeVHlU3D8NfWqCnTGZx48uSTwFpqv8MrgNkOpuPIkiB6karlPLCLqTNxxyltIxuVDKpt/hz6NR1OoIc3f9CO4Kao25c4NAkkgAdydAt8lVma9DGRLqW7mxIInaQRPpK6v010wy1ZJAfUd8To0EcN/dWuKWlOuzJUZmHEyIMaEHhRvzEpUlorXitrb2cWo2L3/C0n0CvsH6cY5pfWkQdjptvIU+u9tnIyHOSBrqBpwVDuOoQ9jgQWk7ZT+a3Kc5/wA9GFCEP67NDZ0KJZDMhb2aBonLDAWMqe0DWzt9fJUnTFaGmAAI1edCTxCtn41SZvUb6CT+SklGSbSKoyi0myZeYWAZgEGB9NlBvMBZUGrBp8vuOE4/qShAmoPo4/kEm2x5j5yu+Wx7bLNTW9mrg9DH8vpf+Nn+3+qCeOIs8kaLkFR/w11KuKjZHf8AJIuLgt3/AOVmrfEQ0yxwUivi2cR9wuFHdsfxyg2rQc2Gl8GJ2DjsQeIXMKlOCQeDH0W8o3rWgjmZkj91n+obZpdnZG3ijkzv+Ss8afF8X7I/IhyXJFBCcoVS0yERaiyr0HshTovLXqcj4h9CpdPH85gEg+azEIwYU0vHgzvHPJGlq3D+6iPvHA6qLZ33DidU9dAxoop43B0VwyKSsfp4h3Kl0btndUbLZ52Cfp2j+R+S5NHWzVWWMtbypVXqEHbVZNlu4bhWlkWgiRqlQ7NFh94HalSmVNCqmnUaRronPeIELJolNDHPEj9RKsrbKAAIhVFOmyJJJPbZCheAaRsmBaXNJrmkOAI7FU9t0lakwaQ8tXfurM3oI4TdN+uYH5JxlKPTMyin2jLda9KU6VIVaLcsOAe0ExB0BAO2sD5rEFi7LiGEtuqOR5IEgyO4KzWH9D02+CsHOeZOYHwgA+GO89lbh8lRjUuyTL47lK49HP8AItz0H00xzTXqhrpkMBkxEgmNj/RX4wO3Y8VfZNBboIGm0DTafNOOrOLjkgDtt9FnL5PONR0ax+PxdyLB7abHANa0GJkAc6foptOpPPzWbrXRDgJkxEp61uJcO6iaKkxWM9H07ms2o/YNgtEgv35B03T1rgNvQgspNa6Izbu37lWXt2jWdY76KsrYiM2pWlObVXoThFO62W1EyPJKcNuyq24gIEE78KTb3IcTP5rFGrImP2TKtGo2GklpjaQY0M+RXIRRJMASewXZq2Gzq1x/vsoVpZ06LiQ2CSXF25k+fbyVeDP8aa7J82Hm0c7tulrt/wANJ/zho+5TGIdPV6BAqUyJBIiHbb6tmIkLrttdtJJB23Un2khP8yafSMfixrs5d0x0j7wHuqZmNEAQIJO5Oo1ESPVX+K9AsyN93ORw/ESQ/wBTwfQLY6HQ7IFum65S8mblZ0j48UqMeOge9wf9jf8A6QWpRpfNP7NfFH6OV3FrUpEZuexT1tcPbrBICFbEcw119UrCyJkwQY0Pqt+ti9jt3ieYREGN1UVnOMhXWO2rIBp6d/8An1VJmKpwpVaJc0ndMYiEgtT5CSWqqyUZyosqfypOVOwBQYJ12VkXRsZVbCl2Ny1hlwlT5YclZRinx0Ldfps4kpdVlKpJaIKgvsexChr7LUx5mLJ1mL6qrfTI3QZUSoLL6ljCfp4oVRUqo7KXSZOyVDsvKV0T/wAqYx8akgabEqgpNI3S6rdNCR66hIdmiFRpG4lS7R0CHHRYsVHjY/dOsuah5J+aKHZ0CjfNB30UmpcNInlYEXcDV0EdyojuoniQCfqnHDKXRl5ox7Nff4m1mriIPHCz971AzTKYJ7LP18Qe/wCIz+yikKuHjJf0Sz8n/k0PvZOsqyw3Fg3fU8LIUK5apdK+B30PcLE8DXRqGdezavxjTYKkub6Tuqk13HkJp1OodgTO0Ljwo780y3pYlHKsqGNNMakeiy1SzrDU03AehSadOp2ISoLN8MWn4XQm690SJLp9FnMOtXuIEO+ivndOv/wgu+YCx0auyO3Fcpgc7qxZjpLY0WZu/CYLS0jhwgyo38yhbcTPI21PHNBop1C9zDhc8/m3mrKzx0cmFhxNKRrjVPZGqH/qVqCRoYb0HSJ0qvGv+kgJ1nQ9Nu9Wof8Aa391Hteqo/wnlPVOqJGgKf7h+oxd9Pim2C9xk7lstA84VFdYQ9jQ8wQeAZIHnGyv7m6DwB4mz22k91ExK3LARmzado3XfFkcdHDLjUlZQE6RHzRMYPml5UnKra+iG/safSIMFJLU/lVraYI17ZzEGOwhKWRQX7Djjc3+pRupEbiEkhbl9JtVmR4mBEwNPMdllMRsvZvLZnzWMeZTdHTJhcNkJhITtNhdo3dScPwt1YkNIENJ1n9AkvpOpvLZEtMaahE1GWvYoOUd+hl2F1TwPqk08IqE7LS2eG5qWdzjME6fZKwuzyOknMDwR5qNtKyxJuint8FncEDkq1dggpskE6j+5VtWohpMbRso1xc6QZmRqFjlZvjQi0wTPRzyZjRsciVXW100Sx47yCOy0FhinhykFIrYXSFUOLA7N31+30TTW+QSi9cTMvsWnUOjsE7Tw97PEflOis7+2ZScABodh2+abNeROp9UxUU97Yucc0aqDVsyN/utZTgycoUWtYhw8Wo7SV2hna0zjPAnsy2ROG1Ma6eoiVpHWrCIDQI2PI7a90nGWu9iHOIOuXznXWfRdlnt0jj8FK2zLlqEJzKnKFME67KhukTJWxlqv8GqkzmGVgGh/Iapi7w9mQFoykb9j5+qRb1HxkmQBoFPOSnHRTCDhLZqrLF2gDvzonL68Y5wLQNtdFn2W88kKba2TneIuEcCJULSRamzRYfcSIAB8lNo3DgfJV2HVmhu2o8gNUbsWIdtyubRtDOJYUys+XTJ0Bjb91RDokOdBqHnUBamhiDXTLYIE6KtusTI1WlJicUUOIdBVAQaT2uH+okH9lV3XStyw7ZvNplXlTqZw4+qJmPl52Wk5GGomUNhX/A/6FBdDbiIj4T9UE+f+C4o/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http://www.metoffice.gov.uk/media/image/j/i/Cumulus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9372600" cy="6248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75356" y="1443842"/>
            <a:ext cx="3092513" cy="1323439"/>
          </a:xfrm>
          <a:prstGeom prst="rect">
            <a:avLst/>
          </a:prstGeom>
        </p:spPr>
        <p:txBody>
          <a:bodyPr wrap="none">
            <a:spAutoFit/>
          </a:bodyPr>
          <a:lstStyle/>
          <a:p>
            <a:pPr lvl="0"/>
            <a:r>
              <a:rPr lang="en-US" sz="8000" dirty="0">
                <a:solidFill>
                  <a:srgbClr val="000000"/>
                </a:solidFill>
              </a:rPr>
              <a:t>Clouds</a:t>
            </a:r>
          </a:p>
        </p:txBody>
      </p:sp>
    </p:spTree>
    <p:extLst>
      <p:ext uri="{BB962C8B-B14F-4D97-AF65-F5344CB8AC3E}">
        <p14:creationId xmlns:p14="http://schemas.microsoft.com/office/powerpoint/2010/main" val="3799804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354</Words>
  <Application>Microsoft Office PowerPoint</Application>
  <PresentationFormat>On-screen Show (4:3)</PresentationFormat>
  <Paragraphs>27</Paragraphs>
  <Slides>9</Slides>
  <Notes>9</Notes>
  <HiddenSlides>0</HiddenSlides>
  <MMClips>0</MMClips>
  <ScaleCrop>false</ScaleCrop>
  <HeadingPairs>
    <vt:vector size="4" baseType="variant">
      <vt:variant>
        <vt:lpstr>Theme</vt:lpstr>
      </vt:variant>
      <vt:variant>
        <vt:i4>4</vt:i4>
      </vt:variant>
      <vt:variant>
        <vt:lpstr>Slide Titles</vt:lpstr>
      </vt:variant>
      <vt:variant>
        <vt:i4>9</vt:i4>
      </vt:variant>
    </vt:vector>
  </HeadingPairs>
  <TitlesOfParts>
    <vt:vector size="13" baseType="lpstr">
      <vt:lpstr>Office Theme</vt:lpstr>
      <vt:lpstr>Default Design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18</cp:revision>
  <dcterms:created xsi:type="dcterms:W3CDTF">2014-06-01T17:26:17Z</dcterms:created>
  <dcterms:modified xsi:type="dcterms:W3CDTF">2014-06-16T03:33:56Z</dcterms:modified>
</cp:coreProperties>
</file>