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  <p:sldMasterId id="2147483792" r:id="rId9"/>
  </p:sldMasterIdLst>
  <p:notesMasterIdLst>
    <p:notesMasterId r:id="rId20"/>
  </p:notesMasterIdLst>
  <p:sldIdLst>
    <p:sldId id="257" r:id="rId10"/>
    <p:sldId id="258" r:id="rId11"/>
    <p:sldId id="261" r:id="rId12"/>
    <p:sldId id="268" r:id="rId13"/>
    <p:sldId id="262" r:id="rId14"/>
    <p:sldId id="272" r:id="rId15"/>
    <p:sldId id="265" r:id="rId16"/>
    <p:sldId id="266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2" y="-9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ACD7-A27D-4EB3-AACB-D65998ECBC1A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BC6B-5ADF-4CCA-84C3-4FE316D91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Baton Rouge Water Company provides our</a:t>
            </a:r>
            <a:r>
              <a:rPr lang="en-US" baseline="0" smtClean="0"/>
              <a:t> water and the City of Baton Rouge provides sewage service – two separate companies although billed together.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FD0E-4A92-4955-AE12-BE59EB7D5F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Explain to the students that water flows</a:t>
            </a:r>
            <a:r>
              <a:rPr lang="en-US" baseline="0" smtClean="0"/>
              <a:t> downhill – or from high pressure to low pressure.  Excess pumping of fresh water creates a lowered water table with lower pressure.  Therefore, salt water moves in.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BC6B-5ADF-4CCA-84C3-4FE316D91E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10 aquifers below Baton Rouge. 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deeper </a:t>
            </a:r>
            <a:r>
              <a:rPr lang="en-US" baseline="0" dirty="0" smtClean="0"/>
              <a:t>an aquifer, the more filtered or clean the water</a:t>
            </a:r>
            <a:r>
              <a:rPr lang="en-US" baseline="0" dirty="0" smtClean="0"/>
              <a:t>.  </a:t>
            </a:r>
            <a:r>
              <a:rPr lang="en-US" baseline="0" dirty="0" smtClean="0"/>
              <a:t>A large percentage of our </a:t>
            </a:r>
            <a:r>
              <a:rPr lang="en-US" baseline="0" dirty="0" smtClean="0"/>
              <a:t>public water supply in Baton Rouge comes from the 1500 foot </a:t>
            </a:r>
            <a:r>
              <a:rPr lang="en-US" baseline="0" dirty="0" smtClean="0"/>
              <a:t>aquifer, but the Baton Rouge Water Company has wells in every aquifer, or “sand” as they are also called.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AA43-70F3-404A-9C87-F121D0821DF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Baton Rouge fault provides a separation of fresh water and saltwater in our area</a:t>
            </a:r>
            <a:r>
              <a:rPr lang="en-US" baseline="0" smtClean="0"/>
              <a:t>. </a:t>
            </a:r>
            <a:r>
              <a:rPr lang="en-US" baseline="0" dirty="0" smtClean="0"/>
              <a:t>South </a:t>
            </a:r>
            <a:r>
              <a:rPr lang="en-US" baseline="0" dirty="0" smtClean="0"/>
              <a:t>of the fault is </a:t>
            </a:r>
            <a:r>
              <a:rPr lang="en-US" baseline="0" dirty="0" smtClean="0"/>
              <a:t>salty, with the salt most likely originating from ancient salt domes below Baton Rouge. The </a:t>
            </a:r>
            <a:r>
              <a:rPr lang="en-US" baseline="0" dirty="0" smtClean="0"/>
              <a:t>movement of salt water across the fault towards the north is called salt water intrusion and is cause for concern for the future sustainability of Baton Rouge groundwater.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BC6B-5ADF-4CCA-84C3-4FE316D91E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Discuss with students</a:t>
            </a:r>
            <a:r>
              <a:rPr lang="en-US" baseline="0" smtClean="0"/>
              <a:t> the ways in which they can be involved in government as well as their individual conservation goals.  Talk about how to be informed and why an educated citizenship is important.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AA43-70F3-404A-9C87-F121D0821DF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4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8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6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9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5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1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7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6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4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9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5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2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1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64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9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4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1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16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6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3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32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6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0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1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1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5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2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7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76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1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58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36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0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52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3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17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78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50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4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1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65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8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0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1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1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4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44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4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2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20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3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98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2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9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1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1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80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1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34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59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6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1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710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4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85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9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7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70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5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4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4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9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9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0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104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135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71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48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41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09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59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8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8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801-9CEC-4BE2-BD97-9B197B2B9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BB3-1433-436D-8C48-7D447AD821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E244-18CB-48A1-AD17-228E81A3E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42A0-2021-453C-987C-DA0C6385A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1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.usgs.gov/edu/gwdepletion.html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52400"/>
            <a:ext cx="1194061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81000" y="914400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Arial Black" pitchFamily="34" charset="0"/>
              </a:rPr>
              <a:t>Our Groundwater in Baton Rouge, La.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800" y="6553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prstClr val="white"/>
                </a:solidFill>
              </a:rPr>
              <a:t>UrbanPlanet</a:t>
            </a:r>
            <a:r>
              <a:rPr lang="en-US">
                <a:solidFill>
                  <a:prstClr val="white"/>
                </a:solidFill>
              </a:rPr>
              <a:t>, BR</a:t>
            </a:r>
          </a:p>
        </p:txBody>
      </p:sp>
    </p:spTree>
    <p:extLst>
      <p:ext uri="{BB962C8B-B14F-4D97-AF65-F5344CB8AC3E}">
        <p14:creationId xmlns:p14="http://schemas.microsoft.com/office/powerpoint/2010/main" val="20971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457200">
              <a:buNone/>
            </a:pPr>
            <a:r>
              <a:rPr lang="en-US" sz="1800" dirty="0" smtClean="0"/>
              <a:t>Artesian Aquifer.  http://enwikipedia.org/wiki/Artsian_aquifer. (January 10, 2013)</a:t>
            </a:r>
          </a:p>
          <a:p>
            <a:pPr marL="0" indent="0" defTabSz="45720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Baton </a:t>
            </a:r>
            <a:r>
              <a:rPr lang="en-US" sz="1800" dirty="0"/>
              <a:t>Rouge's Skyline. Oct. 9, 2008 </a:t>
            </a:r>
            <a:r>
              <a:rPr lang="en-US" sz="1800" dirty="0" smtClean="0"/>
              <a:t>Wikipedia. 	http://en.wikipedia.org/wiki/File:OKC_BatonRougeSkyline.JPG. (November 23, 	2012).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Baton </a:t>
            </a:r>
            <a:r>
              <a:rPr lang="en-US" sz="1800" dirty="0"/>
              <a:t>Rouge Water Company. </a:t>
            </a:r>
            <a:r>
              <a:rPr lang="en-US" sz="1800" dirty="0" smtClean="0"/>
              <a:t>http://www.brwater.com/ (November 23, 2012).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/>
              <a:t>Ground Water Resources Commission Meeting</a:t>
            </a:r>
            <a:r>
              <a:rPr lang="en-US" sz="1800" dirty="0" smtClean="0"/>
              <a:t>.  Dec. 2009. Department of Natural 	Resources, 	http://dnr.louisiana.gov/assets/docs/conservation/documents/20091202-	presentation.pdf (January 28, 2013).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Elmhurst College General Education. Chemistry and Issues in the Environment, “Saltwater 	intrusion </a:t>
            </a:r>
            <a:r>
              <a:rPr lang="en-US" sz="1800" dirty="0"/>
              <a:t>in coastal </a:t>
            </a:r>
            <a:r>
              <a:rPr lang="en-US" sz="1800" dirty="0" smtClean="0"/>
              <a:t>areas”.   	http://www.elmhurst.edu/~chm/onlcourse/chm110/outlines/saltintrusion.html 	(April 20, 2014).</a:t>
            </a:r>
            <a:endParaRPr lang="en-US" sz="1800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16102"/>
          <a:stretch/>
        </p:blipFill>
        <p:spPr bwMode="auto">
          <a:xfrm>
            <a:off x="1905000" y="0"/>
            <a:ext cx="6975033" cy="50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5457" r="7795" b="10619"/>
          <a:stretch/>
        </p:blipFill>
        <p:spPr bwMode="auto">
          <a:xfrm>
            <a:off x="36286" y="3505200"/>
            <a:ext cx="4724400" cy="33528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When most of us think about </a:t>
            </a:r>
            <a:r>
              <a:rPr lang="en-US" sz="2800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BR Water</a:t>
            </a:r>
            <a:r>
              <a:rPr lang="en-US" sz="280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… we think about the company where we pay our water bill.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15882"/>
            <a:ext cx="6083508" cy="49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Our drinking water in Baton Rouge comes from groundwater pumped from deep below the Earth’s surface.  These underground water storage areas are called </a:t>
            </a:r>
            <a:r>
              <a:rPr lang="en-US" sz="2800" u="sng" smtClean="0">
                <a:solidFill>
                  <a:schemeClr val="bg1"/>
                </a:solidFill>
                <a:latin typeface="Arial Black" pitchFamily="34" charset="0"/>
              </a:rPr>
              <a:t>aquifers</a:t>
            </a: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95600" y="5278243"/>
            <a:ext cx="1641764" cy="1946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4073" y="2438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Water is found in the layer with sand.  Screens  located at the bottom of the pipe keep the sand out while pumping.</a:t>
            </a:r>
          </a:p>
        </p:txBody>
      </p:sp>
    </p:spTree>
    <p:extLst>
      <p:ext uri="{BB962C8B-B14F-4D97-AF65-F5344CB8AC3E}">
        <p14:creationId xmlns:p14="http://schemas.microsoft.com/office/powerpoint/2010/main" val="39676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572000" cy="457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The water that comes from aquifers deep in the ground is very clean: naturally filtered as it drifts underground over hundreds of years. </a:t>
            </a:r>
            <a:endParaRPr lang="en-US" sz="280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42" name="Picture 2" descr="http://spoutingoff.files.wordpress.com/2008/09/water_fauc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1882" y="-152400"/>
            <a:ext cx="4267799" cy="5984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7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-304800"/>
            <a:ext cx="6188192" cy="8285018"/>
          </a:xfrm>
        </p:spPr>
      </p:pic>
      <p:sp>
        <p:nvSpPr>
          <p:cNvPr id="6" name="TextBox 5"/>
          <p:cNvSpPr txBox="1"/>
          <p:nvPr/>
        </p:nvSpPr>
        <p:spPr>
          <a:xfrm>
            <a:off x="6172200" y="381000"/>
            <a:ext cx="2743200" cy="4908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Each of these water pumps are bringing up water from the aquifers below Baton Rouge – some go as deep as 2800 feet.</a:t>
            </a:r>
          </a:p>
        </p:txBody>
      </p:sp>
    </p:spTree>
    <p:extLst>
      <p:ext uri="{BB962C8B-B14F-4D97-AF65-F5344CB8AC3E}">
        <p14:creationId xmlns:p14="http://schemas.microsoft.com/office/powerpoint/2010/main" val="1153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mhurst.edu/~chm/onlcourse/chm110/outlines/images/saltwaterintrus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398"/>
            <a:ext cx="8112208" cy="52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108" y="152400"/>
            <a:ext cx="8880764" cy="1877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Black" panose="020B0A04020102020204" pitchFamily="34" charset="0"/>
              </a:rPr>
              <a:t>Our groundwater supply could run short if we pump water out faster than it is being replenished. 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4957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79" y="-685800"/>
            <a:ext cx="7315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048000"/>
            <a:ext cx="4876800" cy="3908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Aquifers in the Baton Rouge area are being threatened by salt water.  Gray </a:t>
            </a:r>
            <a:r>
              <a:rPr lang="en-US" sz="28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sections represent regions in which salt water intrusion has been documented.</a:t>
            </a:r>
          </a:p>
          <a:p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Where does the saltwater come from?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106869" cy="4525963"/>
          </a:xfr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Right Brace 4"/>
          <p:cNvSpPr/>
          <p:nvPr/>
        </p:nvSpPr>
        <p:spPr>
          <a:xfrm>
            <a:off x="5410200" y="4419600"/>
            <a:ext cx="381000" cy="16002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43400" y="3505200"/>
            <a:ext cx="6858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3607" y="2192685"/>
            <a:ext cx="3124200" cy="353943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Aquifers in South Louisiana are filled with saltwater—left behind from ancient oceans</a:t>
            </a:r>
          </a:p>
        </p:txBody>
      </p:sp>
      <p:sp>
        <p:nvSpPr>
          <p:cNvPr id="6" name="Oval 5"/>
          <p:cNvSpPr/>
          <p:nvPr/>
        </p:nvSpPr>
        <p:spPr>
          <a:xfrm>
            <a:off x="3124200" y="32766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4114800" cy="1143000"/>
          </a:xfrm>
          <a:ln w="38100">
            <a:noFill/>
          </a:ln>
        </p:spPr>
        <p:txBody>
          <a:bodyPr>
            <a:noAutofit/>
          </a:bodyPr>
          <a:lstStyle/>
          <a:p>
            <a:endParaRPr 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56" y="2286000"/>
            <a:ext cx="7445044" cy="419100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Be informed and recognize the value of our groundwater supply.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Follow the formation of legislation and the establishing of policies that affect the future of our groundwater quality and supply.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Do your part to conserve natural resources.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9756" y="296159"/>
            <a:ext cx="4701843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is your responsibility?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16311" b="5482"/>
          <a:stretch/>
        </p:blipFill>
        <p:spPr bwMode="auto">
          <a:xfrm>
            <a:off x="6096000" y="-6927"/>
            <a:ext cx="2174489" cy="27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494</Words>
  <Application>Microsoft Office PowerPoint</Application>
  <PresentationFormat>On-screen Show (4:3)</PresentationFormat>
  <Paragraphs>38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1_Office Theme</vt:lpstr>
      <vt:lpstr>2_Office Theme</vt:lpstr>
      <vt:lpstr>5_Office Theme</vt:lpstr>
      <vt:lpstr>6_Office Theme</vt:lpstr>
      <vt:lpstr>7_Office Theme</vt:lpstr>
      <vt:lpstr>9_Office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The water that comes from aquifers deep in the ground is very clean: naturally filtered as it drifts underground over hundreds of years. </vt:lpstr>
      <vt:lpstr>PowerPoint Presentation</vt:lpstr>
      <vt:lpstr>PowerPoint Presentation</vt:lpstr>
      <vt:lpstr>PowerPoint Presentation</vt:lpstr>
      <vt:lpstr>Where does the saltwater come from?</vt:lpstr>
      <vt:lpstr>PowerPoint Presentation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mjsbr_000</dc:creator>
  <cp:lastModifiedBy>DNR</cp:lastModifiedBy>
  <cp:revision>19</cp:revision>
  <dcterms:created xsi:type="dcterms:W3CDTF">2014-05-20T13:41:41Z</dcterms:created>
  <dcterms:modified xsi:type="dcterms:W3CDTF">2014-06-18T15:32:23Z</dcterms:modified>
</cp:coreProperties>
</file>